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6428" r:id="rId5"/>
    <p:sldId id="6413" r:id="rId6"/>
    <p:sldId id="6491" r:id="rId7"/>
    <p:sldId id="6493" r:id="rId8"/>
    <p:sldId id="6494" r:id="rId9"/>
    <p:sldId id="6495" r:id="rId10"/>
    <p:sldId id="6528" r:id="rId11"/>
    <p:sldId id="6529" r:id="rId12"/>
    <p:sldId id="6530" r:id="rId13"/>
    <p:sldId id="6531" r:id="rId14"/>
    <p:sldId id="6532" r:id="rId15"/>
    <p:sldId id="6496" r:id="rId16"/>
    <p:sldId id="6497" r:id="rId17"/>
    <p:sldId id="6498" r:id="rId18"/>
    <p:sldId id="6526" r:id="rId19"/>
    <p:sldId id="6527" r:id="rId20"/>
    <p:sldId id="6533" r:id="rId21"/>
    <p:sldId id="6499" r:id="rId22"/>
    <p:sldId id="6500" r:id="rId23"/>
    <p:sldId id="6501" r:id="rId24"/>
    <p:sldId id="6502" r:id="rId25"/>
    <p:sldId id="6503" r:id="rId26"/>
    <p:sldId id="6432" r:id="rId27"/>
    <p:sldId id="6504" r:id="rId28"/>
    <p:sldId id="6505" r:id="rId29"/>
    <p:sldId id="6506" r:id="rId30"/>
    <p:sldId id="6507" r:id="rId31"/>
    <p:sldId id="6508" r:id="rId32"/>
    <p:sldId id="6509" r:id="rId33"/>
    <p:sldId id="6510" r:id="rId34"/>
    <p:sldId id="6511" r:id="rId35"/>
    <p:sldId id="6512" r:id="rId36"/>
    <p:sldId id="6444" r:id="rId37"/>
    <p:sldId id="6513" r:id="rId38"/>
    <p:sldId id="6514" r:id="rId39"/>
    <p:sldId id="6515" r:id="rId40"/>
    <p:sldId id="6516" r:id="rId41"/>
    <p:sldId id="6517" r:id="rId42"/>
    <p:sldId id="6487" r:id="rId43"/>
    <p:sldId id="6518" r:id="rId44"/>
    <p:sldId id="6519" r:id="rId45"/>
    <p:sldId id="6520" r:id="rId46"/>
    <p:sldId id="6521" r:id="rId47"/>
    <p:sldId id="6522" r:id="rId48"/>
    <p:sldId id="6523" r:id="rId49"/>
    <p:sldId id="6524" r:id="rId50"/>
    <p:sldId id="6525" r:id="rId51"/>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190" userDrawn="1">
          <p15:clr>
            <a:srgbClr val="A4A3A4"/>
          </p15:clr>
        </p15:guide>
        <p15:guide id="2" pos="3959" userDrawn="1">
          <p15:clr>
            <a:srgbClr val="A4A3A4"/>
          </p15:clr>
        </p15:guide>
        <p15:guide id="4" orient="horz" pos="2084" userDrawn="1">
          <p15:clr>
            <a:srgbClr val="A4A3A4"/>
          </p15:clr>
        </p15:guide>
        <p15:guide id="5" pos="2454" userDrawn="1">
          <p15:clr>
            <a:srgbClr val="A4A3A4"/>
          </p15:clr>
        </p15:guide>
        <p15:guide id="6" pos="63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Julie" initials="LJ" lastIdx="1" clrIdx="0"/>
  <p:cmAuthor id="2" name="作者" initials="A" lastIdx="0" clrIdx="1"/>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77790"/>
    <a:srgbClr val="000000"/>
    <a:srgbClr val="256AF7"/>
    <a:srgbClr val="0D75FF"/>
    <a:srgbClr val="6336F8"/>
    <a:srgbClr val="F7FAFF"/>
    <a:srgbClr val="DDECFF"/>
    <a:srgbClr val="6C75F6"/>
    <a:srgbClr val="699A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47" autoAdjust="0"/>
    <p:restoredTop sz="77305" autoAdjust="0"/>
  </p:normalViewPr>
  <p:slideViewPr>
    <p:cSldViewPr snapToGrid="0" showGuides="1">
      <p:cViewPr>
        <p:scale>
          <a:sx n="73" d="100"/>
          <a:sy n="73" d="100"/>
        </p:scale>
        <p:origin x="1632" y="184"/>
      </p:cViewPr>
      <p:guideLst>
        <p:guide orient="horz" pos="2190"/>
        <p:guide pos="3959"/>
        <p:guide orient="horz" pos="2084"/>
        <p:guide pos="2454"/>
        <p:guide pos="6334"/>
      </p:guideLst>
    </p:cSldViewPr>
  </p:slideViewPr>
  <p:notesTextViewPr>
    <p:cViewPr>
      <p:scale>
        <a:sx n="75" d="100"/>
        <a:sy n="75" d="100"/>
      </p:scale>
      <p:origin x="0" y="0"/>
    </p:cViewPr>
  </p:notesTextViewPr>
  <p:notesViewPr>
    <p:cSldViewPr snapToGrid="0">
      <p:cViewPr varScale="1">
        <p:scale>
          <a:sx n="80" d="100"/>
          <a:sy n="80" d="100"/>
        </p:scale>
        <p:origin x="2608" y="4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661.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algn="l">
              <a:lnSpc>
                <a:spcPct val="140000"/>
              </a:lnSpc>
            </a:pPr>
            <a:endParaRPr lang="en-US" altLang="zh-CN" kern="100" dirty="0">
              <a:effectLst/>
              <a:latin typeface="+mn-ea"/>
              <a:cs typeface="江城圆体 400W" panose="020B0500000000000000" pitchFamily="34" charset="-122"/>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2B27ADD-E3AA-4D98-9536-2A375D0D1F79}"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dirty="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微软雅黑" panose="020B0503020204020204" charset="-122"/>
                <a:ea typeface="微软雅黑" panose="020B0503020204020204" charset="-122"/>
              </a:defRPr>
            </a:lvl1pPr>
            <a:lvl2pPr marL="716915" indent="-275590">
              <a:defRPr>
                <a:solidFill>
                  <a:schemeClr val="tx1"/>
                </a:solidFill>
                <a:latin typeface="微软雅黑" panose="020B0503020204020204" charset="-122"/>
                <a:ea typeface="微软雅黑" panose="020B0503020204020204" charset="-122"/>
              </a:defRPr>
            </a:lvl2pPr>
            <a:lvl3pPr marL="1102995" indent="-220345">
              <a:defRPr>
                <a:solidFill>
                  <a:schemeClr val="tx1"/>
                </a:solidFill>
                <a:latin typeface="微软雅黑" panose="020B0503020204020204" charset="-122"/>
                <a:ea typeface="微软雅黑" panose="020B0503020204020204" charset="-122"/>
              </a:defRPr>
            </a:lvl3pPr>
            <a:lvl4pPr marL="1543685" indent="-220345">
              <a:defRPr>
                <a:solidFill>
                  <a:schemeClr val="tx1"/>
                </a:solidFill>
                <a:latin typeface="微软雅黑" panose="020B0503020204020204" charset="-122"/>
                <a:ea typeface="微软雅黑" panose="020B0503020204020204" charset="-122"/>
              </a:defRPr>
            </a:lvl4pPr>
            <a:lvl5pPr marL="1985010" indent="-220345">
              <a:defRPr>
                <a:solidFill>
                  <a:schemeClr val="tx1"/>
                </a:solidFill>
                <a:latin typeface="微软雅黑" panose="020B0503020204020204" charset="-122"/>
                <a:ea typeface="微软雅黑" panose="020B0503020204020204" charset="-122"/>
              </a:defRPr>
            </a:lvl5pPr>
            <a:lvl6pPr marL="2426335" indent="-220345" fontAlgn="base">
              <a:spcBef>
                <a:spcPct val="0"/>
              </a:spcBef>
              <a:spcAft>
                <a:spcPct val="0"/>
              </a:spcAft>
              <a:defRPr>
                <a:solidFill>
                  <a:schemeClr val="tx1"/>
                </a:solidFill>
                <a:latin typeface="微软雅黑" panose="020B0503020204020204" charset="-122"/>
                <a:ea typeface="微软雅黑" panose="020B0503020204020204" charset="-122"/>
              </a:defRPr>
            </a:lvl6pPr>
            <a:lvl7pPr marL="2867025" indent="-220345" fontAlgn="base">
              <a:spcBef>
                <a:spcPct val="0"/>
              </a:spcBef>
              <a:spcAft>
                <a:spcPct val="0"/>
              </a:spcAft>
              <a:defRPr>
                <a:solidFill>
                  <a:schemeClr val="tx1"/>
                </a:solidFill>
                <a:latin typeface="微软雅黑" panose="020B0503020204020204" charset="-122"/>
                <a:ea typeface="微软雅黑" panose="020B0503020204020204" charset="-122"/>
              </a:defRPr>
            </a:lvl7pPr>
            <a:lvl8pPr marL="3308350" indent="-220345" fontAlgn="base">
              <a:spcBef>
                <a:spcPct val="0"/>
              </a:spcBef>
              <a:spcAft>
                <a:spcPct val="0"/>
              </a:spcAft>
              <a:defRPr>
                <a:solidFill>
                  <a:schemeClr val="tx1"/>
                </a:solidFill>
                <a:latin typeface="微软雅黑" panose="020B0503020204020204" charset="-122"/>
                <a:ea typeface="微软雅黑" panose="020B0503020204020204" charset="-122"/>
              </a:defRPr>
            </a:lvl8pPr>
            <a:lvl9pPr marL="3749675" indent="-220345" fontAlgn="base">
              <a:spcBef>
                <a:spcPct val="0"/>
              </a:spcBef>
              <a:spcAft>
                <a:spcPct val="0"/>
              </a:spcAft>
              <a:defRPr>
                <a:solidFill>
                  <a:schemeClr val="tx1"/>
                </a:solidFill>
                <a:latin typeface="微软雅黑" panose="020B0503020204020204" charset="-122"/>
                <a:ea typeface="微软雅黑" panose="020B0503020204020204" charset="-122"/>
              </a:defRPr>
            </a:lvl9pPr>
          </a:lstStyle>
          <a:p>
            <a:fld id="{02023064-F4B2-405D-99FA-4180D7EDDC05}" type="slidenum">
              <a:rPr lang="zh-CN" altLang="en-US">
                <a:latin typeface="Calibri" panose="020F0502020204030204" charset="0"/>
              </a:rPr>
            </a:fld>
            <a:endParaRPr lang="zh-CN" altLang="en-US" dirty="0">
              <a:latin typeface="Calibri" panose="020F050202020403020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en-US" altLang="zh-CN"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kern="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sym typeface="+mn-ea"/>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9" Type="http://schemas.openxmlformats.org/officeDocument/2006/relationships/tags" Target="../tags/tag98.xml"/><Relationship Id="rId18" Type="http://schemas.openxmlformats.org/officeDocument/2006/relationships/tags" Target="../tags/tag97.xml"/><Relationship Id="rId17" Type="http://schemas.openxmlformats.org/officeDocument/2006/relationships/tags" Target="../tags/tag96.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33" name="矩形 32"/>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custDataLst>
              <p:tags r:id="rId3"/>
            </p:custDataLst>
          </p:nvPr>
        </p:nvSpPr>
        <p:spPr>
          <a:xfrm>
            <a:off x="6919595"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custDataLst>
              <p:tags r:id="rId4"/>
            </p:custDataLst>
          </p:nvPr>
        </p:nvSpPr>
        <p:spPr>
          <a:xfrm>
            <a:off x="8441055"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5" name="直接连接符 14"/>
          <p:cNvCxnSpPr/>
          <p:nvPr userDrawn="1">
            <p:custDataLst>
              <p:tags r:id="rId5"/>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custDataLst>
              <p:tags r:id="rId6"/>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custDataLst>
              <p:tags r:id="rId7"/>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3" name="椭圆 22"/>
          <p:cNvSpPr/>
          <p:nvPr userDrawn="1">
            <p:custDataLst>
              <p:tags r:id="rId8"/>
            </p:custDataLst>
          </p:nvPr>
        </p:nvSpPr>
        <p:spPr>
          <a:xfrm>
            <a:off x="6892945" y="969581"/>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5" name="椭圆 24"/>
          <p:cNvSpPr/>
          <p:nvPr userDrawn="1">
            <p:custDataLst>
              <p:tags r:id="rId9"/>
            </p:custDataLst>
          </p:nvPr>
        </p:nvSpPr>
        <p:spPr>
          <a:xfrm>
            <a:off x="9102739" y="4021926"/>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6" name="任意多边形: 形状 25"/>
          <p:cNvSpPr/>
          <p:nvPr userDrawn="1">
            <p:custDataLst>
              <p:tags r:id="rId10"/>
            </p:custDataLst>
          </p:nvPr>
        </p:nvSpPr>
        <p:spPr>
          <a:xfrm>
            <a:off x="996315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图形 24"/>
          <p:cNvSpPr/>
          <p:nvPr userDrawn="1">
            <p:custDataLst>
              <p:tags r:id="rId11"/>
            </p:custDataLst>
          </p:nvPr>
        </p:nvSpPr>
        <p:spPr>
          <a:xfrm>
            <a:off x="996315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29" name="图形 16"/>
          <p:cNvSpPr/>
          <p:nvPr userDrawn="1">
            <p:custDataLst>
              <p:tags r:id="rId12"/>
            </p:custDataLst>
          </p:nvPr>
        </p:nvSpPr>
        <p:spPr>
          <a:xfrm>
            <a:off x="77133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 name="标题 1"/>
          <p:cNvSpPr>
            <a:spLocks noGrp="1"/>
          </p:cNvSpPr>
          <p:nvPr>
            <p:ph type="ctrTitle" hasCustomPrompt="1"/>
            <p:custDataLst>
              <p:tags r:id="rId13"/>
            </p:custDataLst>
          </p:nvPr>
        </p:nvSpPr>
        <p:spPr>
          <a:xfrm>
            <a:off x="1068110" y="1415134"/>
            <a:ext cx="6217877" cy="2610488"/>
          </a:xfrm>
          <a:noFill/>
        </p:spPr>
        <p:txBody>
          <a:bodyPr wrap="square" anchor="b" anchorCtr="0">
            <a:normAutofit/>
          </a:bodyPr>
          <a:lstStyle>
            <a:lvl1pPr>
              <a:defRPr lang="zh-CN" altLang="en-US" sz="6000" dirty="0">
                <a:solidFill>
                  <a:schemeClr val="tx2"/>
                </a:solidFill>
                <a:latin typeface="+mj-ea"/>
                <a:cs typeface="+mn-cs"/>
              </a:defRPr>
            </a:lvl1pPr>
          </a:lstStyle>
          <a:p>
            <a:pPr marL="0" lvl="0"/>
            <a:r>
              <a:rPr lang="zh-CN" altLang="en-US" dirty="0"/>
              <a:t>单击此处</a:t>
            </a:r>
            <a:br>
              <a:rPr lang="en-US" altLang="zh-CN" dirty="0"/>
            </a:br>
            <a:r>
              <a:rPr lang="zh-CN" altLang="en-US" dirty="0"/>
              <a:t>编辑母版标题样式</a:t>
            </a:r>
            <a:endParaRPr lang="zh-CN" altLang="en-US" dirty="0"/>
          </a:p>
        </p:txBody>
      </p:sp>
      <p:sp>
        <p:nvSpPr>
          <p:cNvPr id="10" name="公司名占位符 6"/>
          <p:cNvSpPr>
            <a:spLocks noGrp="1"/>
          </p:cNvSpPr>
          <p:nvPr>
            <p:ph type="body" sz="quarter" idx="13" hasCustomPrompt="1"/>
            <p:custDataLst>
              <p:tags r:id="rId14"/>
            </p:custDataLst>
          </p:nvPr>
        </p:nvSpPr>
        <p:spPr>
          <a:xfrm>
            <a:off x="1442126" y="523878"/>
            <a:ext cx="2880000" cy="504000"/>
          </a:xfrm>
        </p:spPr>
        <p:txBody>
          <a:bodyPr wrap="square" anchor="ctr">
            <a:normAutofit/>
          </a:bodyPr>
          <a:lstStyle>
            <a:lvl1pPr marL="0" indent="0">
              <a:lnSpc>
                <a:spcPct val="100000"/>
              </a:lnSpc>
              <a:buNone/>
              <a:defRPr sz="1800"/>
            </a:lvl1pPr>
          </a:lstStyle>
          <a:p>
            <a:pPr lvl="0"/>
            <a:r>
              <a:rPr lang="zh-CN" altLang="en-US" dirty="0"/>
              <a:t>公司名</a:t>
            </a:r>
            <a:endParaRPr lang="zh-CN" altLang="en-US" dirty="0"/>
          </a:p>
        </p:txBody>
      </p:sp>
      <p:sp>
        <p:nvSpPr>
          <p:cNvPr id="24" name="署名占位符 10"/>
          <p:cNvSpPr>
            <a:spLocks noGrp="1"/>
          </p:cNvSpPr>
          <p:nvPr>
            <p:ph type="body" sz="quarter" idx="17" hasCustomPrompt="1"/>
            <p:custDataLst>
              <p:tags r:id="rId15"/>
            </p:custDataLst>
          </p:nvPr>
        </p:nvSpPr>
        <p:spPr>
          <a:xfrm>
            <a:off x="1068109" y="4481316"/>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
        <p:nvSpPr>
          <p:cNvPr id="4" name="日期占位符 3"/>
          <p:cNvSpPr>
            <a:spLocks noGrp="1"/>
          </p:cNvSpPr>
          <p:nvPr>
            <p:ph type="dt" sz="half" idx="10"/>
            <p:custDataLst>
              <p:tags r:id="rId16"/>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7"/>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8"/>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dirty="0"/>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userDrawn="1">
            <p:custDataLst>
              <p:tags r:id="rId3"/>
            </p:custDataLst>
          </p:nvPr>
        </p:nvSpPr>
        <p:spPr>
          <a:xfrm flipV="1">
            <a:off x="10733104" y="5509481"/>
            <a:ext cx="1458895" cy="1348518"/>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flip="none" rotWithShape="1">
            <a:gsLst>
              <a:gs pos="0">
                <a:schemeClr val="accent1">
                  <a:lumMod val="20000"/>
                  <a:lumOff val="80000"/>
                  <a:alpha val="50000"/>
                </a:schemeClr>
              </a:gs>
              <a:gs pos="72000">
                <a:schemeClr val="accent1">
                  <a:lumMod val="20000"/>
                  <a:lumOff val="80000"/>
                  <a:alpha val="0"/>
                </a:schemeClr>
              </a:gs>
            </a:gsLst>
            <a:lin ang="18900000" scaled="1"/>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7" name="任意多边形: 形状 6"/>
          <p:cNvSpPr/>
          <p:nvPr userDrawn="1">
            <p:custDataLst>
              <p:tags r:id="rId4"/>
            </p:custDataLst>
          </p:nvPr>
        </p:nvSpPr>
        <p:spPr>
          <a:xfrm flipH="1">
            <a:off x="0" y="0"/>
            <a:ext cx="5272405" cy="48736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20000"/>
              <a:lumOff val="80000"/>
              <a:alpha val="4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p:cNvSpPr/>
          <p:nvPr userDrawn="1">
            <p:custDataLst>
              <p:tags r:id="rId5"/>
            </p:custDataLst>
          </p:nvPr>
        </p:nvSpPr>
        <p:spPr>
          <a:xfrm flipH="1">
            <a:off x="0" y="0"/>
            <a:ext cx="3750945" cy="3641725"/>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bg1">
              <a:alpha val="5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p:cNvSpPr/>
          <p:nvPr userDrawn="1">
            <p:custDataLst>
              <p:tags r:id="rId6"/>
            </p:custDataLst>
          </p:nvPr>
        </p:nvSpPr>
        <p:spPr>
          <a:xfrm flipH="1">
            <a:off x="4859423" y="917634"/>
            <a:ext cx="288925" cy="288925"/>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任意多边形: 形状 14"/>
          <p:cNvSpPr/>
          <p:nvPr userDrawn="1">
            <p:custDataLst>
              <p:tags r:id="rId7"/>
            </p:custDataLst>
          </p:nvPr>
        </p:nvSpPr>
        <p:spPr>
          <a:xfrm flipH="1">
            <a:off x="0" y="0"/>
            <a:ext cx="2228850" cy="2164080"/>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solidFill>
            <a:schemeClr val="accent1">
              <a:lumMod val="60000"/>
              <a:lumOff val="40000"/>
              <a:alpha val="1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6" name="图形 24"/>
          <p:cNvSpPr/>
          <p:nvPr userDrawn="1">
            <p:custDataLst>
              <p:tags r:id="rId8"/>
            </p:custDataLst>
          </p:nvPr>
        </p:nvSpPr>
        <p:spPr>
          <a:xfrm flipH="1">
            <a:off x="0" y="589915"/>
            <a:ext cx="2228850" cy="1643380"/>
          </a:xfrm>
          <a:custGeom>
            <a:avLst/>
            <a:gdLst>
              <a:gd name="connsiteX0" fmla="*/ 305151 w 1622268"/>
              <a:gd name="connsiteY0" fmla="*/ 689 h 1196098"/>
              <a:gd name="connsiteX1" fmla="*/ 532418 w 1622268"/>
              <a:gd name="connsiteY1" fmla="*/ 142707 h 1196098"/>
              <a:gd name="connsiteX2" fmla="*/ 1579882 w 1622268"/>
              <a:gd name="connsiteY2" fmla="*/ 601241 h 1196098"/>
              <a:gd name="connsiteX3" fmla="*/ 1622269 w 1622268"/>
              <a:gd name="connsiteY3" fmla="*/ 589430 h 1196098"/>
              <a:gd name="connsiteX4" fmla="*/ 1622269 w 1622268"/>
              <a:gd name="connsiteY4" fmla="*/ 1173217 h 1196098"/>
              <a:gd name="connsiteX5" fmla="*/ 1567976 w 1622268"/>
              <a:gd name="connsiteY5" fmla="*/ 1183123 h 1196098"/>
              <a:gd name="connsiteX6" fmla="*/ 970282 w 1622268"/>
              <a:gd name="connsiteY6" fmla="*/ 1143118 h 1196098"/>
              <a:gd name="connsiteX7" fmla="*/ 38261 w 1622268"/>
              <a:gd name="connsiteY7" fmla="*/ 427981 h 1196098"/>
              <a:gd name="connsiteX8" fmla="*/ 142655 w 1622268"/>
              <a:gd name="connsiteY8" fmla="*/ 38313 h 1196098"/>
              <a:gd name="connsiteX9" fmla="*/ 305151 w 1622268"/>
              <a:gd name="connsiteY9" fmla="*/ 689 h 1196098"/>
              <a:gd name="connsiteX10" fmla="*/ 305151 w 1622268"/>
              <a:gd name="connsiteY10" fmla="*/ 689 h 119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2268" h="1196098">
                <a:moveTo>
                  <a:pt x="305151" y="689"/>
                </a:moveTo>
                <a:cubicBezTo>
                  <a:pt x="396496" y="7166"/>
                  <a:pt x="483174" y="57363"/>
                  <a:pt x="532418" y="142707"/>
                </a:cubicBezTo>
                <a:cubicBezTo>
                  <a:pt x="748445" y="516849"/>
                  <a:pt x="1178975" y="691538"/>
                  <a:pt x="1579882" y="601241"/>
                </a:cubicBezTo>
                <a:lnTo>
                  <a:pt x="1622269" y="589430"/>
                </a:lnTo>
                <a:lnTo>
                  <a:pt x="1622269" y="1173217"/>
                </a:lnTo>
                <a:cubicBezTo>
                  <a:pt x="1622269" y="1173217"/>
                  <a:pt x="1567976" y="1183123"/>
                  <a:pt x="1567976" y="1183123"/>
                </a:cubicBezTo>
                <a:cubicBezTo>
                  <a:pt x="1370713" y="1209126"/>
                  <a:pt x="1168307" y="1196172"/>
                  <a:pt x="970282" y="1143118"/>
                </a:cubicBezTo>
                <a:cubicBezTo>
                  <a:pt x="574233" y="1037009"/>
                  <a:pt x="243239" y="783073"/>
                  <a:pt x="38261" y="427981"/>
                </a:cubicBezTo>
                <a:cubicBezTo>
                  <a:pt x="-40511" y="291583"/>
                  <a:pt x="6257" y="117085"/>
                  <a:pt x="142655" y="38313"/>
                </a:cubicBezTo>
                <a:cubicBezTo>
                  <a:pt x="193804" y="8786"/>
                  <a:pt x="250287" y="-3121"/>
                  <a:pt x="305151" y="689"/>
                </a:cubicBezTo>
                <a:lnTo>
                  <a:pt x="305151" y="689"/>
                </a:lnTo>
                <a:close/>
              </a:path>
            </a:pathLst>
          </a:cu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9" name="图形 16"/>
          <p:cNvSpPr/>
          <p:nvPr userDrawn="1">
            <p:custDataLst>
              <p:tags r:id="rId9"/>
            </p:custDataLst>
          </p:nvPr>
        </p:nvSpPr>
        <p:spPr>
          <a:xfrm flipH="1">
            <a:off x="829945" y="0"/>
            <a:ext cx="3648710" cy="3936365"/>
          </a:xfrm>
          <a:custGeom>
            <a:avLst/>
            <a:gdLst>
              <a:gd name="connsiteX0" fmla="*/ 4671 w 2738556"/>
              <a:gd name="connsiteY0" fmla="*/ 0 h 2954675"/>
              <a:gd name="connsiteX1" fmla="*/ 1087663 w 2738556"/>
              <a:gd name="connsiteY1" fmla="*/ 0 h 2954675"/>
              <a:gd name="connsiteX2" fmla="*/ 1079662 w 2738556"/>
              <a:gd name="connsiteY2" fmla="*/ 159068 h 2954675"/>
              <a:gd name="connsiteX3" fmla="*/ 2359727 w 2738556"/>
              <a:gd name="connsiteY3" fmla="*/ 1900523 h 2954675"/>
              <a:gd name="connsiteX4" fmla="*/ 2713962 w 2738556"/>
              <a:gd name="connsiteY4" fmla="*/ 2575846 h 2954675"/>
              <a:gd name="connsiteX5" fmla="*/ 2038639 w 2738556"/>
              <a:gd name="connsiteY5" fmla="*/ 2930081 h 2954675"/>
              <a:gd name="connsiteX6" fmla="*/ 333378 w 2738556"/>
              <a:gd name="connsiteY6" fmla="*/ 1507998 h 2954675"/>
              <a:gd name="connsiteX7" fmla="*/ 99 w 2738556"/>
              <a:gd name="connsiteY7" fmla="*/ 140399 h 2954675"/>
              <a:gd name="connsiteX8" fmla="*/ 4671 w 2738556"/>
              <a:gd name="connsiteY8" fmla="*/ 0 h 2954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8556" h="2954675">
                <a:moveTo>
                  <a:pt x="4671" y="0"/>
                </a:moveTo>
                <a:lnTo>
                  <a:pt x="1087663" y="0"/>
                </a:lnTo>
                <a:cubicBezTo>
                  <a:pt x="1087663" y="0"/>
                  <a:pt x="1079662" y="159068"/>
                  <a:pt x="1079662" y="159068"/>
                </a:cubicBezTo>
                <a:cubicBezTo>
                  <a:pt x="1079472" y="935736"/>
                  <a:pt x="1580201" y="1657350"/>
                  <a:pt x="2359727" y="1900523"/>
                </a:cubicBezTo>
                <a:cubicBezTo>
                  <a:pt x="2643953" y="1989201"/>
                  <a:pt x="2802639" y="2291620"/>
                  <a:pt x="2713962" y="2575846"/>
                </a:cubicBezTo>
                <a:cubicBezTo>
                  <a:pt x="2625284" y="2860072"/>
                  <a:pt x="2322865" y="3018758"/>
                  <a:pt x="2038639" y="2930081"/>
                </a:cubicBezTo>
                <a:cubicBezTo>
                  <a:pt x="1298928" y="2699290"/>
                  <a:pt x="693328" y="2194274"/>
                  <a:pt x="333378" y="1507998"/>
                </a:cubicBezTo>
                <a:cubicBezTo>
                  <a:pt x="108398" y="1079087"/>
                  <a:pt x="-3807" y="611410"/>
                  <a:pt x="99" y="140399"/>
                </a:cubicBezTo>
                <a:lnTo>
                  <a:pt x="4671" y="0"/>
                </a:lnTo>
                <a:close/>
              </a:path>
            </a:pathLst>
          </a:cu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27" name="直接连接符 26"/>
          <p:cNvCxnSpPr/>
          <p:nvPr userDrawn="1">
            <p:custDataLst>
              <p:tags r:id="rId10"/>
            </p:custDataLst>
          </p:nvPr>
        </p:nvCxnSpPr>
        <p:spPr>
          <a:xfrm>
            <a:off x="10930251"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1"/>
            </p:custDataLst>
          </p:nvPr>
        </p:nvCxnSpPr>
        <p:spPr>
          <a:xfrm>
            <a:off x="10930251"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2"/>
            </p:custDataLst>
          </p:nvPr>
        </p:nvCxnSpPr>
        <p:spPr>
          <a:xfrm>
            <a:off x="10930251"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3" name="椭圆 12"/>
          <p:cNvSpPr/>
          <p:nvPr userDrawn="1">
            <p:custDataLst>
              <p:tags r:id="rId13"/>
            </p:custDataLst>
          </p:nvPr>
        </p:nvSpPr>
        <p:spPr>
          <a:xfrm flipH="1">
            <a:off x="1401445" y="4279089"/>
            <a:ext cx="808355" cy="808355"/>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4" name="日期占位符 3"/>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5"/>
            </p:custDataLst>
          </p:nvPr>
        </p:nvSpPr>
        <p:spPr/>
        <p:txBody>
          <a:bodyPr/>
          <a:lstStyle/>
          <a:p>
            <a:endParaRPr lang="zh-CN" altLang="en-US"/>
          </a:p>
        </p:txBody>
      </p:sp>
      <p:sp>
        <p:nvSpPr>
          <p:cNvPr id="6" name="灯片编号占位符 5"/>
          <p:cNvSpPr>
            <a:spLocks noGrp="1"/>
          </p:cNvSpPr>
          <p:nvPr>
            <p:ph type="sldNum" sz="quarter" idx="12"/>
            <p:custDataLst>
              <p:tags r:id="rId16"/>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ctrTitle"/>
            <p:custDataLst>
              <p:tags r:id="rId17"/>
            </p:custDataLst>
          </p:nvPr>
        </p:nvSpPr>
        <p:spPr>
          <a:xfrm>
            <a:off x="2351686" y="2487519"/>
            <a:ext cx="8810024" cy="1222785"/>
          </a:xfrm>
        </p:spPr>
        <p:txBody>
          <a:bodyPr wrap="square" anchor="b" anchorCtr="0">
            <a:normAutofit/>
          </a:bodyPr>
          <a:lstStyle>
            <a:lvl1pPr algn="r">
              <a:lnSpc>
                <a:spcPct val="100000"/>
              </a:lnSpc>
              <a:defRPr sz="5400">
                <a:solidFill>
                  <a:schemeClr val="tx2"/>
                </a:solidFill>
              </a:defRPr>
            </a:lvl1pPr>
          </a:lstStyle>
          <a:p>
            <a:r>
              <a:rPr lang="zh-CN" altLang="en-US" dirty="0"/>
              <a:t>单击此处编辑母版标题样式</a:t>
            </a:r>
            <a:endParaRPr lang="zh-CN" altLang="en-US" dirty="0"/>
          </a:p>
        </p:txBody>
      </p:sp>
      <p:sp>
        <p:nvSpPr>
          <p:cNvPr id="10" name="公司名占位符 6"/>
          <p:cNvSpPr>
            <a:spLocks noGrp="1"/>
          </p:cNvSpPr>
          <p:nvPr>
            <p:ph type="body" sz="quarter" idx="13" hasCustomPrompt="1"/>
            <p:custDataLst>
              <p:tags r:id="rId18"/>
            </p:custDataLst>
          </p:nvPr>
        </p:nvSpPr>
        <p:spPr>
          <a:xfrm>
            <a:off x="7861296" y="504000"/>
            <a:ext cx="2880000" cy="504000"/>
          </a:xfrm>
        </p:spPr>
        <p:txBody>
          <a:bodyPr wrap="square" anchor="ctr">
            <a:normAutofit/>
          </a:bodyPr>
          <a:lstStyle>
            <a:lvl1pPr marL="0" indent="0" algn="r">
              <a:lnSpc>
                <a:spcPct val="100000"/>
              </a:lnSpc>
              <a:buNone/>
              <a:defRPr sz="1800"/>
            </a:lvl1pPr>
          </a:lstStyle>
          <a:p>
            <a:pPr lvl="0"/>
            <a:r>
              <a:rPr lang="zh-CN" altLang="en-US" dirty="0"/>
              <a:t>公司名</a:t>
            </a:r>
            <a:endParaRPr lang="zh-CN" altLang="en-US" dirty="0"/>
          </a:p>
        </p:txBody>
      </p:sp>
      <p:sp>
        <p:nvSpPr>
          <p:cNvPr id="20" name="署名占位符 10"/>
          <p:cNvSpPr>
            <a:spLocks noGrp="1"/>
          </p:cNvSpPr>
          <p:nvPr>
            <p:ph type="body" sz="quarter" idx="17" hasCustomPrompt="1"/>
            <p:custDataLst>
              <p:tags r:id="rId19"/>
            </p:custDataLst>
          </p:nvPr>
        </p:nvSpPr>
        <p:spPr>
          <a:xfrm>
            <a:off x="8284455" y="4085899"/>
            <a:ext cx="2880000" cy="504000"/>
          </a:xfrm>
          <a:prstGeom prst="roundRect">
            <a:avLst>
              <a:gd name="adj" fmla="val 50000"/>
            </a:avLst>
          </a:prstGeom>
          <a:solidFill>
            <a:schemeClr val="accent1">
              <a:lumMod val="20000"/>
              <a:lumOff val="80000"/>
              <a:alpha val="50000"/>
            </a:schemeClr>
          </a:solidFill>
          <a:ln>
            <a:solidFill>
              <a:schemeClr val="accent1">
                <a:lumMod val="20000"/>
                <a:lumOff val="80000"/>
              </a:schemeClr>
            </a:solidFill>
          </a:ln>
        </p:spPr>
        <p:txBody>
          <a:bodyPr wrap="square" anchor="ctr">
            <a:normAutofit/>
          </a:bodyPr>
          <a:lstStyle>
            <a:lvl1pPr marL="0" indent="0" algn="ctr">
              <a:lnSpc>
                <a:spcPct val="100000"/>
              </a:lnSpc>
              <a:buNone/>
              <a:defRPr sz="1800" b="0">
                <a:solidFill>
                  <a:schemeClr val="tx2"/>
                </a:solidFill>
              </a:defRPr>
            </a:lvl1pPr>
          </a:lstStyle>
          <a:p>
            <a:pPr lvl="0"/>
            <a:r>
              <a:rPr lang="zh-CN" altLang="en-US" dirty="0"/>
              <a:t>署名</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Title Slide">
    <p:bg>
      <p:bgRef idx="1001">
        <a:schemeClr val="bg1"/>
      </p:bgRef>
    </p:bg>
    <p:spTree>
      <p:nvGrpSpPr>
        <p:cNvPr id="1" name=""/>
        <p:cNvGrpSpPr/>
        <p:nvPr/>
      </p:nvGrpSpPr>
      <p:grpSpPr>
        <a:xfrm>
          <a:off x="0" y="0"/>
          <a:ext cx="0" cy="0"/>
          <a:chOff x="0" y="0"/>
          <a:chExt cx="0" cy="0"/>
        </a:xfrm>
      </p:grpSpPr>
      <p:sp>
        <p:nvSpPr>
          <p:cNvPr id="8" name="任意多边形 7"/>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srcRect/>
            <a:stretch>
              <a:fillRect l="-41801" t="-31745" r="-9109" b="-18611"/>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lvl="0" algn="ctr"/>
            <a:endParaRPr lang="zh-CN" altLang="en-US" dirty="0"/>
          </a:p>
        </p:txBody>
      </p:sp>
      <p:grpSp>
        <p:nvGrpSpPr>
          <p:cNvPr id="2" name="组合 1"/>
          <p:cNvGrpSpPr/>
          <p:nvPr/>
        </p:nvGrpSpPr>
        <p:grpSpPr>
          <a:xfrm>
            <a:off x="0" y="0"/>
            <a:ext cx="12192000" cy="6858000"/>
            <a:chOff x="0" y="0"/>
            <a:chExt cx="12192000" cy="6858000"/>
          </a:xfrm>
        </p:grpSpPr>
        <p:sp>
          <p:nvSpPr>
            <p:cNvPr id="25" name="任意多边形 24"/>
            <p:cNvSpPr/>
            <p:nvPr/>
          </p:nvSpPr>
          <p:spPr>
            <a:xfrm>
              <a:off x="0" y="0"/>
              <a:ext cx="6351290" cy="6858000"/>
            </a:xfrm>
            <a:custGeom>
              <a:avLst/>
              <a:gdLst>
                <a:gd name="connsiteX0" fmla="*/ 0 w 5831471"/>
                <a:gd name="connsiteY0" fmla="*/ 0 h 6858000"/>
                <a:gd name="connsiteX1" fmla="*/ 5831471 w 5831471"/>
                <a:gd name="connsiteY1" fmla="*/ 0 h 6858000"/>
                <a:gd name="connsiteX2" fmla="*/ 5790096 w 5831471"/>
                <a:gd name="connsiteY2" fmla="*/ 47766 h 6858000"/>
                <a:gd name="connsiteX3" fmla="*/ 4576263 w 5831471"/>
                <a:gd name="connsiteY3" fmla="*/ 3429000 h 6858000"/>
                <a:gd name="connsiteX4" fmla="*/ 5790096 w 5831471"/>
                <a:gd name="connsiteY4" fmla="*/ 6810234 h 6858000"/>
                <a:gd name="connsiteX5" fmla="*/ 5831471 w 5831471"/>
                <a:gd name="connsiteY5" fmla="*/ 6858000 h 6858000"/>
                <a:gd name="connsiteX6" fmla="*/ 0 w 58314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31471" h="6858000">
                  <a:moveTo>
                    <a:pt x="0" y="0"/>
                  </a:moveTo>
                  <a:lnTo>
                    <a:pt x="5831471" y="0"/>
                  </a:lnTo>
                  <a:lnTo>
                    <a:pt x="5790096" y="47766"/>
                  </a:lnTo>
                  <a:cubicBezTo>
                    <a:pt x="5031789" y="966620"/>
                    <a:pt x="4576263" y="2144613"/>
                    <a:pt x="4576263" y="3429000"/>
                  </a:cubicBezTo>
                  <a:cubicBezTo>
                    <a:pt x="4576263" y="4713387"/>
                    <a:pt x="5031789" y="5891380"/>
                    <a:pt x="5790096" y="6810234"/>
                  </a:cubicBezTo>
                  <a:lnTo>
                    <a:pt x="5831471" y="6858000"/>
                  </a:lnTo>
                  <a:lnTo>
                    <a:pt x="0" y="6858000"/>
                  </a:lnTo>
                  <a:close/>
                </a:path>
              </a:pathLst>
            </a:custGeom>
            <a:gradFill flip="none" rotWithShape="1">
              <a:gsLst>
                <a:gs pos="0">
                  <a:schemeClr val="accent1">
                    <a:lumMod val="60000"/>
                    <a:lumOff val="40000"/>
                    <a:alpha val="70000"/>
                  </a:schemeClr>
                </a:gs>
                <a:gs pos="83000">
                  <a:schemeClr val="accent1"/>
                </a:gs>
              </a:gsLst>
              <a:lin ang="8100000" scaled="1"/>
              <a:tileRect/>
            </a:gradFill>
            <a:ln>
              <a:noFill/>
            </a:ln>
            <a:effectLst>
              <a:outerShdw blurRad="254000" dist="190500" dir="5400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9" name="同心圆 18"/>
            <p:cNvSpPr/>
            <p:nvPr/>
          </p:nvSpPr>
          <p:spPr>
            <a:xfrm>
              <a:off x="4600454" y="372018"/>
              <a:ext cx="1665071" cy="1665071"/>
            </a:xfrm>
            <a:prstGeom prst="donut">
              <a:avLst/>
            </a:pr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2" name="任意多边形 21"/>
            <p:cNvSpPr/>
            <p:nvPr/>
          </p:nvSpPr>
          <p:spPr>
            <a:xfrm flipV="1">
              <a:off x="9959390" y="4690252"/>
              <a:ext cx="2232610" cy="2167748"/>
            </a:xfrm>
            <a:custGeom>
              <a:avLst/>
              <a:gdLst>
                <a:gd name="connsiteX0" fmla="*/ 0 w 1604092"/>
                <a:gd name="connsiteY0" fmla="*/ 0 h 1557490"/>
                <a:gd name="connsiteX1" fmla="*/ 508427 w 1604092"/>
                <a:gd name="connsiteY1" fmla="*/ 0 h 1557490"/>
                <a:gd name="connsiteX2" fmla="*/ 1557490 w 1604092"/>
                <a:gd name="connsiteY2" fmla="*/ 1049063 h 1557490"/>
                <a:gd name="connsiteX3" fmla="*/ 1604092 w 1604092"/>
                <a:gd name="connsiteY3" fmla="*/ 1046710 h 1557490"/>
                <a:gd name="connsiteX4" fmla="*/ 1604092 w 1604092"/>
                <a:gd name="connsiteY4" fmla="*/ 1555137 h 1557490"/>
                <a:gd name="connsiteX5" fmla="*/ 1557490 w 1604092"/>
                <a:gd name="connsiteY5" fmla="*/ 1557490 h 1557490"/>
                <a:gd name="connsiteX6" fmla="*/ 0 w 1604092"/>
                <a:gd name="connsiteY6" fmla="*/ 0 h 155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4092" h="1557490">
                  <a:moveTo>
                    <a:pt x="0" y="0"/>
                  </a:moveTo>
                  <a:lnTo>
                    <a:pt x="508427" y="0"/>
                  </a:lnTo>
                  <a:cubicBezTo>
                    <a:pt x="508427" y="579381"/>
                    <a:pt x="978109" y="1049063"/>
                    <a:pt x="1557490" y="1049063"/>
                  </a:cubicBezTo>
                  <a:lnTo>
                    <a:pt x="1604092" y="1046710"/>
                  </a:lnTo>
                  <a:lnTo>
                    <a:pt x="1604092" y="1555137"/>
                  </a:lnTo>
                  <a:lnTo>
                    <a:pt x="1557490" y="1557490"/>
                  </a:lnTo>
                  <a:cubicBezTo>
                    <a:pt x="697312" y="1557490"/>
                    <a:pt x="0" y="860178"/>
                    <a:pt x="0" y="0"/>
                  </a:cubicBezTo>
                  <a:close/>
                </a:path>
              </a:pathLst>
            </a:custGeom>
            <a:gradFill flip="none" rotWithShape="1">
              <a:gsLst>
                <a:gs pos="0">
                  <a:schemeClr val="accent2">
                    <a:lumMod val="60000"/>
                    <a:lumOff val="40000"/>
                    <a:alpha val="0"/>
                  </a:schemeClr>
                </a:gs>
                <a:gs pos="100000">
                  <a:schemeClr val="accent2"/>
                </a:gs>
              </a:gsLst>
              <a:lin ang="8100000" scaled="1"/>
              <a:tileRect/>
            </a:gradFill>
            <a:ln>
              <a:noFill/>
            </a:ln>
            <a:effectLst>
              <a:outerShdw blurRad="254000" dist="190500" dir="5400000" algn="ctr" rotWithShape="0">
                <a:schemeClr val="accent2">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23" name="椭圆 22"/>
            <p:cNvSpPr/>
            <p:nvPr/>
          </p:nvSpPr>
          <p:spPr>
            <a:xfrm>
              <a:off x="794234" y="3741891"/>
              <a:ext cx="578772" cy="578772"/>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等腰三角形 23"/>
            <p:cNvSpPr/>
            <p:nvPr/>
          </p:nvSpPr>
          <p:spPr>
            <a:xfrm rot="5400000">
              <a:off x="1050727" y="3992225"/>
              <a:ext cx="90601" cy="78104"/>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5" name="标题 4"/>
          <p:cNvSpPr>
            <a:spLocks noGrp="1"/>
          </p:cNvSpPr>
          <p:nvPr>
            <p:ph type="ctrTitle" hasCustomPrompt="1"/>
          </p:nvPr>
        </p:nvSpPr>
        <p:spPr>
          <a:xfrm>
            <a:off x="683442" y="1130300"/>
            <a:ext cx="4146550" cy="2283278"/>
          </a:xfrm>
          <a:prstGeom prst="rect">
            <a:avLst/>
          </a:prstGeom>
        </p:spPr>
        <p:txBody>
          <a:bodyPr wrap="square" anchor="b">
            <a:normAutofit/>
          </a:bodyPr>
          <a:lstStyle>
            <a:lvl1pPr algn="l">
              <a:lnSpc>
                <a:spcPct val="100000"/>
              </a:lnSpc>
              <a:defRPr sz="4750">
                <a:ln w="19050">
                  <a:noFill/>
                </a:ln>
                <a:solidFill>
                  <a:schemeClr val="tx1"/>
                </a:solidFill>
              </a:defRPr>
            </a:lvl1pPr>
          </a:lstStyle>
          <a:p>
            <a:pPr lvl="0"/>
            <a:r>
              <a:rPr lang="zh-CN" altLang="en-US" dirty="0"/>
              <a:t>Click to add title</a:t>
            </a:r>
            <a:endParaRPr lang="en-US" dirty="0"/>
          </a:p>
        </p:txBody>
      </p:sp>
      <p:sp>
        <p:nvSpPr>
          <p:cNvPr id="9" name="副标题 8"/>
          <p:cNvSpPr>
            <a:spLocks noGrp="1"/>
          </p:cNvSpPr>
          <p:nvPr>
            <p:ph type="subTitle" sz="quarter" idx="1" hasCustomPrompt="1"/>
          </p:nvPr>
        </p:nvSpPr>
        <p:spPr>
          <a:xfrm>
            <a:off x="1428955" y="3644388"/>
            <a:ext cx="3428795" cy="773778"/>
          </a:xfrm>
          <a:prstGeom prst="roundRect">
            <a:avLst>
              <a:gd name="adj" fmla="val 0"/>
            </a:avLst>
          </a:prstGeom>
          <a:noFill/>
          <a:ln>
            <a:noFill/>
          </a:ln>
        </p:spPr>
        <p:txBody>
          <a:bodyPr vert="horz" wrap="square" lIns="91440" tIns="45720" rIns="91440" bIns="45720" rtlCol="0" anchor="ctr" anchorCtr="0">
            <a:normAutofit/>
          </a:bodyPr>
          <a:lstStyle>
            <a:lvl1pPr marL="0" indent="0" algn="l">
              <a:lnSpc>
                <a:spcPct val="100000"/>
              </a:lnSpc>
              <a:buNone/>
              <a:defRPr lang="en-US" sz="2000" dirty="0">
                <a:solidFill>
                  <a:schemeClr val="tx1"/>
                </a:solidFill>
                <a:latin typeface="+mj-lt"/>
              </a:defRPr>
            </a:lvl1pPr>
          </a:lstStyle>
          <a:p>
            <a:pPr lvl="0"/>
            <a:r>
              <a:rPr lang="zh-CN" altLang="en-US" dirty="0"/>
              <a:t>Click to add subtitle</a:t>
            </a:r>
            <a:endParaRPr lang="en-US" dirty="0"/>
          </a:p>
        </p:txBody>
      </p:sp>
      <p:sp>
        <p:nvSpPr>
          <p:cNvPr id="4" name="文本占位符 3"/>
          <p:cNvSpPr>
            <a:spLocks noGrp="1"/>
          </p:cNvSpPr>
          <p:nvPr>
            <p:ph type="body" sz="quarter" idx="13" hasCustomPrompt="1"/>
          </p:nvPr>
        </p:nvSpPr>
        <p:spPr>
          <a:xfrm>
            <a:off x="711199" y="5556705"/>
            <a:ext cx="4146550" cy="276999"/>
          </a:xfrm>
          <a:prstGeom prst="rect">
            <a:avLst/>
          </a:prstGeom>
        </p:spPr>
        <p:txBody>
          <a:bodyPr wrap="square" lIns="90000">
            <a:normAutofit/>
          </a:bodyPr>
          <a:lstStyle>
            <a:lvl1pPr marL="0" indent="0" algn="l">
              <a:lnSpc>
                <a:spcPct val="100000"/>
              </a:lnSpc>
              <a:buNone/>
              <a:defRPr sz="1200"/>
            </a:lvl1pPr>
          </a:lstStyle>
          <a:p>
            <a:pPr lvl="0"/>
            <a:r>
              <a:rPr lang="zh-CN" altLang="en-US" dirty="0"/>
              <a:t>Presenter name</a:t>
            </a:r>
            <a:endParaRPr lang="en-US" dirty="0"/>
          </a:p>
        </p:txBody>
      </p:sp>
      <p:sp>
        <p:nvSpPr>
          <p:cNvPr id="7" name="文本占位符 6"/>
          <p:cNvSpPr>
            <a:spLocks noGrp="1"/>
          </p:cNvSpPr>
          <p:nvPr>
            <p:ph type="body" sz="quarter" idx="14" hasCustomPrompt="1"/>
          </p:nvPr>
        </p:nvSpPr>
        <p:spPr>
          <a:xfrm>
            <a:off x="711199" y="5857101"/>
            <a:ext cx="4146550" cy="276999"/>
          </a:xfrm>
          <a:prstGeom prst="rect">
            <a:avLst/>
          </a:prstGeom>
        </p:spPr>
        <p:txBody>
          <a:bodyPr wrap="none">
            <a:normAutofit/>
          </a:bodyPr>
          <a:lstStyle>
            <a:lvl1pPr marL="0" indent="0" algn="l">
              <a:lnSpc>
                <a:spcPct val="100000"/>
              </a:lnSpc>
              <a:buNone/>
              <a:defRPr sz="1200"/>
            </a:lvl1pPr>
          </a:lstStyle>
          <a:p>
            <a:pPr lvl="0"/>
            <a:r>
              <a:rPr lang="zh-CN" altLang="en-US" dirty="0"/>
              <a:t>www.islide.cc</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meline Page 01">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 y="1"/>
            <a:ext cx="8629527" cy="6858000"/>
          </a:xfrm>
          <a:custGeom>
            <a:avLst/>
            <a:gdLst>
              <a:gd name="connsiteX0" fmla="*/ 3066260 w 8629527"/>
              <a:gd name="connsiteY0" fmla="*/ 3254217 h 6858000"/>
              <a:gd name="connsiteX1" fmla="*/ 3247128 w 8629527"/>
              <a:gd name="connsiteY1" fmla="*/ 3435324 h 6858000"/>
              <a:gd name="connsiteX2" fmla="*/ 6063913 w 8629527"/>
              <a:gd name="connsiteY2" fmla="*/ 6255837 h 6858000"/>
              <a:gd name="connsiteX3" fmla="*/ 6244779 w 8629527"/>
              <a:gd name="connsiteY3" fmla="*/ 6433975 h 6858000"/>
              <a:gd name="connsiteX4" fmla="*/ 6063913 w 8629527"/>
              <a:gd name="connsiteY4" fmla="*/ 6615081 h 6858000"/>
              <a:gd name="connsiteX5" fmla="*/ 3819380 w 8629527"/>
              <a:gd name="connsiteY5" fmla="*/ 5682827 h 6858000"/>
              <a:gd name="connsiteX6" fmla="*/ 2888358 w 8629527"/>
              <a:gd name="connsiteY6" fmla="*/ 3435324 h 6858000"/>
              <a:gd name="connsiteX7" fmla="*/ 3066260 w 8629527"/>
              <a:gd name="connsiteY7" fmla="*/ 3254217 h 6858000"/>
              <a:gd name="connsiteX8" fmla="*/ 5645742 w 8629527"/>
              <a:gd name="connsiteY8" fmla="*/ 1402726 h 6858000"/>
              <a:gd name="connsiteX9" fmla="*/ 5717462 w 8629527"/>
              <a:gd name="connsiteY9" fmla="*/ 1469522 h 6858000"/>
              <a:gd name="connsiteX10" fmla="*/ 5649263 w 8629527"/>
              <a:gd name="connsiteY10" fmla="*/ 1576396 h 6858000"/>
              <a:gd name="connsiteX11" fmla="*/ 4297159 w 8629527"/>
              <a:gd name="connsiteY11" fmla="*/ 2731229 h 6858000"/>
              <a:gd name="connsiteX12" fmla="*/ 4214135 w 8629527"/>
              <a:gd name="connsiteY12" fmla="*/ 2787635 h 6858000"/>
              <a:gd name="connsiteX13" fmla="*/ 4181518 w 8629527"/>
              <a:gd name="connsiteY13" fmla="*/ 2781697 h 6858000"/>
              <a:gd name="connsiteX14" fmla="*/ 4134076 w 8629527"/>
              <a:gd name="connsiteY14" fmla="*/ 2665917 h 6858000"/>
              <a:gd name="connsiteX15" fmla="*/ 5610717 w 8629527"/>
              <a:gd name="connsiteY15" fmla="*/ 1404210 h 6858000"/>
              <a:gd name="connsiteX16" fmla="*/ 5645742 w 8629527"/>
              <a:gd name="connsiteY16" fmla="*/ 1402726 h 6858000"/>
              <a:gd name="connsiteX17" fmla="*/ 6064073 w 8629527"/>
              <a:gd name="connsiteY17" fmla="*/ 866508 h 6858000"/>
              <a:gd name="connsiteX18" fmla="*/ 7879169 w 8629527"/>
              <a:gd name="connsiteY18" fmla="*/ 1617734 h 6858000"/>
              <a:gd name="connsiteX19" fmla="*/ 8629527 w 8629527"/>
              <a:gd name="connsiteY19" fmla="*/ 3434929 h 6858000"/>
              <a:gd name="connsiteX20" fmla="*/ 8448610 w 8629527"/>
              <a:gd name="connsiteY20" fmla="*/ 3613085 h 6858000"/>
              <a:gd name="connsiteX21" fmla="*/ 8270661 w 8629527"/>
              <a:gd name="connsiteY21" fmla="*/ 3434929 h 6858000"/>
              <a:gd name="connsiteX22" fmla="*/ 6064073 w 8629527"/>
              <a:gd name="connsiteY22" fmla="*/ 1225791 h 6858000"/>
              <a:gd name="connsiteX23" fmla="*/ 3860451 w 8629527"/>
              <a:gd name="connsiteY23" fmla="*/ 3434929 h 6858000"/>
              <a:gd name="connsiteX24" fmla="*/ 6064073 w 8629527"/>
              <a:gd name="connsiteY24" fmla="*/ 5641100 h 6858000"/>
              <a:gd name="connsiteX25" fmla="*/ 6244990 w 8629527"/>
              <a:gd name="connsiteY25" fmla="*/ 5822225 h 6858000"/>
              <a:gd name="connsiteX26" fmla="*/ 6064073 w 8629527"/>
              <a:gd name="connsiteY26" fmla="*/ 6000381 h 6858000"/>
              <a:gd name="connsiteX27" fmla="*/ 4251943 w 8629527"/>
              <a:gd name="connsiteY27" fmla="*/ 5249155 h 6858000"/>
              <a:gd name="connsiteX28" fmla="*/ 3498618 w 8629527"/>
              <a:gd name="connsiteY28" fmla="*/ 3434929 h 6858000"/>
              <a:gd name="connsiteX29" fmla="*/ 4251943 w 8629527"/>
              <a:gd name="connsiteY29" fmla="*/ 1617734 h 6858000"/>
              <a:gd name="connsiteX30" fmla="*/ 6064073 w 8629527"/>
              <a:gd name="connsiteY30" fmla="*/ 866508 h 6858000"/>
              <a:gd name="connsiteX31" fmla="*/ 0 w 8629527"/>
              <a:gd name="connsiteY31" fmla="*/ 0 h 6858000"/>
              <a:gd name="connsiteX32" fmla="*/ 5353091 w 8629527"/>
              <a:gd name="connsiteY32" fmla="*/ 0 h 6858000"/>
              <a:gd name="connsiteX33" fmla="*/ 2562366 w 8629527"/>
              <a:gd name="connsiteY33" fmla="*/ 3434938 h 6858000"/>
              <a:gd name="connsiteX34" fmla="*/ 5308605 w 8629527"/>
              <a:gd name="connsiteY34" fmla="*/ 6858000 h 6858000"/>
              <a:gd name="connsiteX35" fmla="*/ 0 w 8629527"/>
              <a:gd name="connsiteY35" fmla="*/ 6858000 h 6858000"/>
              <a:gd name="connsiteX36" fmla="*/ 0 w 8629527"/>
              <a:gd name="connsiteY3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629527" h="6858000">
                <a:moveTo>
                  <a:pt x="3066260" y="3254217"/>
                </a:moveTo>
                <a:cubicBezTo>
                  <a:pt x="3167072" y="3254217"/>
                  <a:pt x="3247128" y="3334379"/>
                  <a:pt x="3247128" y="3435324"/>
                </a:cubicBezTo>
                <a:cubicBezTo>
                  <a:pt x="3247128" y="4988091"/>
                  <a:pt x="4510233" y="6255837"/>
                  <a:pt x="6063913" y="6255837"/>
                </a:cubicBezTo>
                <a:cubicBezTo>
                  <a:pt x="6164724" y="6255837"/>
                  <a:pt x="6244779" y="6335999"/>
                  <a:pt x="6244779" y="6433975"/>
                </a:cubicBezTo>
                <a:cubicBezTo>
                  <a:pt x="6244779" y="6534919"/>
                  <a:pt x="6164724" y="6615081"/>
                  <a:pt x="6063913" y="6615081"/>
                </a:cubicBezTo>
                <a:cubicBezTo>
                  <a:pt x="5215911" y="6615081"/>
                  <a:pt x="4418317" y="6285526"/>
                  <a:pt x="3819380" y="5682827"/>
                </a:cubicBezTo>
                <a:cubicBezTo>
                  <a:pt x="3217477" y="5083097"/>
                  <a:pt x="2888358" y="4284447"/>
                  <a:pt x="2888358" y="3435324"/>
                </a:cubicBezTo>
                <a:cubicBezTo>
                  <a:pt x="2888358" y="3334379"/>
                  <a:pt x="2968415" y="3254217"/>
                  <a:pt x="3066260" y="3254217"/>
                </a:cubicBezTo>
                <a:close/>
                <a:moveTo>
                  <a:pt x="5645742" y="1402726"/>
                </a:moveTo>
                <a:cubicBezTo>
                  <a:pt x="5679656" y="1408293"/>
                  <a:pt x="5708567" y="1433898"/>
                  <a:pt x="5717462" y="1469522"/>
                </a:cubicBezTo>
                <a:cubicBezTo>
                  <a:pt x="5726357" y="1517022"/>
                  <a:pt x="5696705" y="1564522"/>
                  <a:pt x="5649263" y="1576396"/>
                </a:cubicBezTo>
                <a:cubicBezTo>
                  <a:pt x="5035479" y="1712958"/>
                  <a:pt x="4531405" y="2146391"/>
                  <a:pt x="4297159" y="2731229"/>
                </a:cubicBezTo>
                <a:cubicBezTo>
                  <a:pt x="4285299" y="2766854"/>
                  <a:pt x="4249717" y="2787635"/>
                  <a:pt x="4214135" y="2787635"/>
                </a:cubicBezTo>
                <a:cubicBezTo>
                  <a:pt x="4205239" y="2787635"/>
                  <a:pt x="4193379" y="2784666"/>
                  <a:pt x="4181518" y="2781697"/>
                </a:cubicBezTo>
                <a:cubicBezTo>
                  <a:pt x="4137041" y="2763885"/>
                  <a:pt x="4113320" y="2710448"/>
                  <a:pt x="4134076" y="2665917"/>
                </a:cubicBezTo>
                <a:cubicBezTo>
                  <a:pt x="4386113" y="2024673"/>
                  <a:pt x="4940595" y="1552646"/>
                  <a:pt x="5610717" y="1404210"/>
                </a:cubicBezTo>
                <a:cubicBezTo>
                  <a:pt x="5622577" y="1401242"/>
                  <a:pt x="5634438" y="1400871"/>
                  <a:pt x="5645742" y="1402726"/>
                </a:cubicBezTo>
                <a:close/>
                <a:moveTo>
                  <a:pt x="6064073" y="866508"/>
                </a:moveTo>
                <a:cubicBezTo>
                  <a:pt x="6749183" y="866508"/>
                  <a:pt x="7392771" y="1133743"/>
                  <a:pt x="7879169" y="1617734"/>
                </a:cubicBezTo>
                <a:cubicBezTo>
                  <a:pt x="8362602" y="2101726"/>
                  <a:pt x="8629527" y="2749028"/>
                  <a:pt x="8629527" y="3434929"/>
                </a:cubicBezTo>
                <a:cubicBezTo>
                  <a:pt x="8629527" y="3532915"/>
                  <a:pt x="8549449" y="3613085"/>
                  <a:pt x="8448610" y="3613085"/>
                </a:cubicBezTo>
                <a:cubicBezTo>
                  <a:pt x="8350738" y="3613085"/>
                  <a:pt x="8270661" y="3532915"/>
                  <a:pt x="8270661" y="3434929"/>
                </a:cubicBezTo>
                <a:cubicBezTo>
                  <a:pt x="8270661" y="2217528"/>
                  <a:pt x="7280068" y="1225791"/>
                  <a:pt x="6064073" y="1225791"/>
                </a:cubicBezTo>
                <a:cubicBezTo>
                  <a:pt x="4848077" y="1225791"/>
                  <a:pt x="3860451" y="2217528"/>
                  <a:pt x="3860451" y="3434929"/>
                </a:cubicBezTo>
                <a:cubicBezTo>
                  <a:pt x="3860451" y="4652331"/>
                  <a:pt x="4848077" y="5641100"/>
                  <a:pt x="6064073" y="5641100"/>
                </a:cubicBezTo>
                <a:cubicBezTo>
                  <a:pt x="6164911" y="5641100"/>
                  <a:pt x="6244990" y="5721270"/>
                  <a:pt x="6244990" y="5822225"/>
                </a:cubicBezTo>
                <a:cubicBezTo>
                  <a:pt x="6244990" y="5920211"/>
                  <a:pt x="6164911" y="6000381"/>
                  <a:pt x="6064073" y="6000381"/>
                </a:cubicBezTo>
                <a:cubicBezTo>
                  <a:pt x="5378963" y="6000381"/>
                  <a:pt x="4735374" y="5736116"/>
                  <a:pt x="4251943" y="5249155"/>
                </a:cubicBezTo>
                <a:cubicBezTo>
                  <a:pt x="3765544" y="4765163"/>
                  <a:pt x="3498618" y="4120832"/>
                  <a:pt x="3498618" y="3434929"/>
                </a:cubicBezTo>
                <a:cubicBezTo>
                  <a:pt x="3498618" y="2749028"/>
                  <a:pt x="3765544" y="2101726"/>
                  <a:pt x="4251943" y="1617734"/>
                </a:cubicBezTo>
                <a:cubicBezTo>
                  <a:pt x="4735374" y="1133743"/>
                  <a:pt x="5378963" y="866508"/>
                  <a:pt x="6064073" y="866508"/>
                </a:cubicBezTo>
                <a:close/>
                <a:moveTo>
                  <a:pt x="0" y="0"/>
                </a:moveTo>
                <a:cubicBezTo>
                  <a:pt x="0" y="0"/>
                  <a:pt x="0" y="0"/>
                  <a:pt x="5353091" y="0"/>
                </a:cubicBezTo>
                <a:cubicBezTo>
                  <a:pt x="3760509" y="329540"/>
                  <a:pt x="2562366" y="1742704"/>
                  <a:pt x="2562366" y="3434938"/>
                </a:cubicBezTo>
                <a:cubicBezTo>
                  <a:pt x="2562366" y="5109359"/>
                  <a:pt x="3736784" y="6510647"/>
                  <a:pt x="5308605" y="6858000"/>
                </a:cubicBezTo>
                <a:cubicBezTo>
                  <a:pt x="5308605" y="6858000"/>
                  <a:pt x="5308605" y="6858000"/>
                  <a:pt x="0" y="6858000"/>
                </a:cubicBezTo>
                <a:cubicBezTo>
                  <a:pt x="0" y="6858000"/>
                  <a:pt x="0" y="6858000"/>
                  <a:pt x="0" y="0"/>
                </a:cubicBez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4678978"/>
            <a:ext cx="12192000" cy="2179021"/>
          </a:xfrm>
          <a:prstGeom prst="rect">
            <a:avLst/>
          </a:prstGeom>
        </p:spPr>
        <p:txBody>
          <a:bodyPr/>
          <a:lstStyle/>
          <a:p>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descr="背景图案&#10;&#10;中度可信度描述已自动生成"/>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bg>
      <p:bgPr>
        <a:gradFill flip="none" rotWithShape="1">
          <a:gsLst>
            <a:gs pos="0">
              <a:srgbClr val="4A5060"/>
            </a:gs>
            <a:gs pos="56000">
              <a:srgbClr val="363D4E"/>
            </a:gs>
          </a:gsLst>
          <a:lin ang="2700000" scaled="1"/>
          <a:tileRect/>
        </a:gradFill>
        <a:effectLst/>
      </p:bgPr>
    </p:bg>
    <p:spTree>
      <p:nvGrpSpPr>
        <p:cNvPr id="1" name=""/>
        <p:cNvGrpSpPr/>
        <p:nvPr/>
      </p:nvGrpSpPr>
      <p:grpSpPr>
        <a:xfrm>
          <a:off x="0" y="0"/>
          <a:ext cx="0" cy="0"/>
          <a:chOff x="0" y="0"/>
          <a:chExt cx="0" cy="0"/>
        </a:xfrm>
      </p:grpSpPr>
      <p:pic>
        <p:nvPicPr>
          <p:cNvPr id="1032" name="Picture 8" descr="查看图片"/>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8750"/>
          <a:stretch>
            <a:fillRect/>
          </a:stretch>
        </p:blipFill>
        <p:spPr bwMode="auto">
          <a:xfrm>
            <a:off x="0" y="-14214"/>
            <a:ext cx="12192000" cy="6872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Infographic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lvl1pPr>
              <a:defRPr sz="2400"/>
            </a:lvl1pPr>
            <a:lvl2pPr>
              <a:defRPr sz="2000"/>
            </a:lvl2pPr>
            <a:lvl3pPr>
              <a:defRPr sz="1800"/>
            </a:lvl3pPr>
            <a:lvl4pPr>
              <a:defRPr sz="1600"/>
            </a:lvl4pPr>
            <a:lvl5pPr>
              <a:defRPr sz="14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3_标题幻灯片">
    <p:bg>
      <p:bgRef idx="1001">
        <a:schemeClr val="bg1"/>
      </p:bgRef>
    </p:bg>
    <p:spTree>
      <p:nvGrpSpPr>
        <p:cNvPr id="1" name=""/>
        <p:cNvGrpSpPr/>
        <p:nvPr/>
      </p:nvGrpSpPr>
      <p:grpSpPr>
        <a:xfrm>
          <a:off x="0" y="0"/>
          <a:ext cx="0" cy="0"/>
          <a:chOff x="0" y="0"/>
          <a:chExt cx="0" cy="0"/>
        </a:xfrm>
      </p:grpSpPr>
      <p:pic>
        <p:nvPicPr>
          <p:cNvPr id="22532" name="Picture 4" descr="查看图片"/>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ork Gallery Page 02">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0"/>
            <a:ext cx="7464424" cy="6875463"/>
          </a:xfrm>
          <a:prstGeom prst="rect">
            <a:avLst/>
          </a:prstGeom>
        </p:spPr>
        <p:txBody>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rket Trend Page 03">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8199298" y="4656668"/>
            <a:ext cx="3992702" cy="2201332"/>
          </a:xfrm>
          <a:prstGeom prst="rect">
            <a:avLst/>
          </a:prstGeom>
        </p:spPr>
        <p:txBody>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W.O.T Analysis Page 02">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943684"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19" name="Picture Placeholder 18"/>
          <p:cNvSpPr>
            <a:spLocks noGrp="1"/>
          </p:cNvSpPr>
          <p:nvPr>
            <p:ph type="pic" sz="quarter" idx="14"/>
          </p:nvPr>
        </p:nvSpPr>
        <p:spPr>
          <a:xfrm>
            <a:off x="1466071"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0" name="Picture Placeholder 19"/>
          <p:cNvSpPr>
            <a:spLocks noGrp="1"/>
          </p:cNvSpPr>
          <p:nvPr>
            <p:ph type="pic" sz="quarter" idx="15"/>
          </p:nvPr>
        </p:nvSpPr>
        <p:spPr>
          <a:xfrm>
            <a:off x="641832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3" name="Picture Placeholder 22"/>
          <p:cNvSpPr>
            <a:spLocks noGrp="1"/>
          </p:cNvSpPr>
          <p:nvPr>
            <p:ph type="pic" sz="quarter" idx="16"/>
          </p:nvPr>
        </p:nvSpPr>
        <p:spPr>
          <a:xfrm>
            <a:off x="889445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arket Adoption Page 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21" name="矩形 20"/>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userDrawn="1">
            <p:custDataLst>
              <p:tags r:id="rId3"/>
            </p:custDataLst>
          </p:nvPr>
        </p:nvSpPr>
        <p:spPr>
          <a:xfrm flipV="1">
            <a:off x="10654388" y="5436721"/>
            <a:ext cx="1537612" cy="1421279"/>
          </a:xfrm>
          <a:custGeom>
            <a:avLst/>
            <a:gdLst>
              <a:gd name="connsiteX0" fmla="*/ 0 w 5045967"/>
              <a:gd name="connsiteY0" fmla="*/ 0 h 5048938"/>
              <a:gd name="connsiteX1" fmla="*/ 5045967 w 5045967"/>
              <a:gd name="connsiteY1" fmla="*/ 0 h 5048938"/>
              <a:gd name="connsiteX2" fmla="*/ 5045967 w 5045967"/>
              <a:gd name="connsiteY2" fmla="*/ 5048938 h 5048938"/>
              <a:gd name="connsiteX3" fmla="*/ 4808055 w 5045967"/>
              <a:gd name="connsiteY3" fmla="*/ 5042922 h 5048938"/>
              <a:gd name="connsiteX4" fmla="*/ 6093 w 5045967"/>
              <a:gd name="connsiteY4" fmla="*/ 240959 h 5048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5967" h="5048938">
                <a:moveTo>
                  <a:pt x="0" y="0"/>
                </a:moveTo>
                <a:lnTo>
                  <a:pt x="5045967" y="0"/>
                </a:lnTo>
                <a:lnTo>
                  <a:pt x="5045967" y="5048938"/>
                </a:lnTo>
                <a:lnTo>
                  <a:pt x="4808055" y="5042922"/>
                </a:lnTo>
                <a:cubicBezTo>
                  <a:pt x="2215925" y="4911527"/>
                  <a:pt x="137488" y="2833089"/>
                  <a:pt x="6093" y="240959"/>
                </a:cubicBezTo>
                <a:close/>
              </a:path>
            </a:pathLst>
          </a:custGeom>
          <a:gradFill>
            <a:gsLst>
              <a:gs pos="14000">
                <a:schemeClr val="accent1">
                  <a:alpha val="15000"/>
                </a:schemeClr>
              </a:gs>
              <a:gs pos="100000">
                <a:schemeClr val="accent1">
                  <a:alpha val="0"/>
                </a:schemeClr>
              </a:gs>
            </a:gsLst>
            <a:path path="circle">
              <a:fillToRect r="100000" b="100000"/>
            </a:path>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2" name="任意多边形: 形状 11"/>
          <p:cNvSpPr/>
          <p:nvPr userDrawn="1">
            <p:custDataLst>
              <p:tags r:id="rId4"/>
            </p:custDataLst>
          </p:nvPr>
        </p:nvSpPr>
        <p:spPr>
          <a:xfrm>
            <a:off x="11353800" y="1026561"/>
            <a:ext cx="70184" cy="305594"/>
          </a:xfrm>
          <a:custGeom>
            <a:avLst/>
            <a:gdLst>
              <a:gd name="connsiteX0" fmla="*/ 35092 w 70184"/>
              <a:gd name="connsiteY0" fmla="*/ 235410 h 305594"/>
              <a:gd name="connsiteX1" fmla="*/ 70184 w 70184"/>
              <a:gd name="connsiteY1" fmla="*/ 270502 h 305594"/>
              <a:gd name="connsiteX2" fmla="*/ 35092 w 70184"/>
              <a:gd name="connsiteY2" fmla="*/ 305594 h 305594"/>
              <a:gd name="connsiteX3" fmla="*/ 0 w 70184"/>
              <a:gd name="connsiteY3" fmla="*/ 270502 h 305594"/>
              <a:gd name="connsiteX4" fmla="*/ 35092 w 70184"/>
              <a:gd name="connsiteY4" fmla="*/ 235410 h 305594"/>
              <a:gd name="connsiteX5" fmla="*/ 35092 w 70184"/>
              <a:gd name="connsiteY5" fmla="*/ 117705 h 305594"/>
              <a:gd name="connsiteX6" fmla="*/ 70184 w 70184"/>
              <a:gd name="connsiteY6" fmla="*/ 152797 h 305594"/>
              <a:gd name="connsiteX7" fmla="*/ 35092 w 70184"/>
              <a:gd name="connsiteY7" fmla="*/ 187889 h 305594"/>
              <a:gd name="connsiteX8" fmla="*/ 0 w 70184"/>
              <a:gd name="connsiteY8" fmla="*/ 152797 h 305594"/>
              <a:gd name="connsiteX9" fmla="*/ 35092 w 70184"/>
              <a:gd name="connsiteY9" fmla="*/ 117705 h 305594"/>
              <a:gd name="connsiteX10" fmla="*/ 35092 w 70184"/>
              <a:gd name="connsiteY10" fmla="*/ 0 h 305594"/>
              <a:gd name="connsiteX11" fmla="*/ 70184 w 70184"/>
              <a:gd name="connsiteY11" fmla="*/ 35092 h 305594"/>
              <a:gd name="connsiteX12" fmla="*/ 35092 w 70184"/>
              <a:gd name="connsiteY12" fmla="*/ 70184 h 305594"/>
              <a:gd name="connsiteX13" fmla="*/ 0 w 70184"/>
              <a:gd name="connsiteY13" fmla="*/ 35092 h 305594"/>
              <a:gd name="connsiteX14" fmla="*/ 35092 w 70184"/>
              <a:gd name="connsiteY14" fmla="*/ 0 h 30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184" h="305594">
                <a:moveTo>
                  <a:pt x="35092" y="235410"/>
                </a:moveTo>
                <a:cubicBezTo>
                  <a:pt x="54473" y="235410"/>
                  <a:pt x="70184" y="251121"/>
                  <a:pt x="70184" y="270502"/>
                </a:cubicBezTo>
                <a:cubicBezTo>
                  <a:pt x="70184" y="289883"/>
                  <a:pt x="54473" y="305594"/>
                  <a:pt x="35092" y="305594"/>
                </a:cubicBezTo>
                <a:cubicBezTo>
                  <a:pt x="15711" y="305594"/>
                  <a:pt x="0" y="289883"/>
                  <a:pt x="0" y="270502"/>
                </a:cubicBezTo>
                <a:cubicBezTo>
                  <a:pt x="0" y="251121"/>
                  <a:pt x="15711" y="235410"/>
                  <a:pt x="35092" y="235410"/>
                </a:cubicBezTo>
                <a:close/>
                <a:moveTo>
                  <a:pt x="35092" y="117705"/>
                </a:moveTo>
                <a:cubicBezTo>
                  <a:pt x="54473" y="117705"/>
                  <a:pt x="70184" y="133416"/>
                  <a:pt x="70184" y="152797"/>
                </a:cubicBezTo>
                <a:cubicBezTo>
                  <a:pt x="70184" y="172178"/>
                  <a:pt x="54473" y="187889"/>
                  <a:pt x="35092" y="187889"/>
                </a:cubicBezTo>
                <a:cubicBezTo>
                  <a:pt x="15711" y="187889"/>
                  <a:pt x="0" y="172178"/>
                  <a:pt x="0" y="152797"/>
                </a:cubicBezTo>
                <a:cubicBezTo>
                  <a:pt x="0" y="133416"/>
                  <a:pt x="15711" y="117705"/>
                  <a:pt x="35092" y="117705"/>
                </a:cubicBezTo>
                <a:close/>
                <a:moveTo>
                  <a:pt x="35092" y="0"/>
                </a:moveTo>
                <a:cubicBezTo>
                  <a:pt x="54473" y="0"/>
                  <a:pt x="70184" y="15711"/>
                  <a:pt x="70184" y="35092"/>
                </a:cubicBezTo>
                <a:cubicBezTo>
                  <a:pt x="70184" y="54473"/>
                  <a:pt x="54473" y="70184"/>
                  <a:pt x="35092" y="70184"/>
                </a:cubicBezTo>
                <a:cubicBezTo>
                  <a:pt x="15711" y="70184"/>
                  <a:pt x="0" y="54473"/>
                  <a:pt x="0" y="35092"/>
                </a:cubicBezTo>
                <a:cubicBezTo>
                  <a:pt x="0" y="15711"/>
                  <a:pt x="15711" y="0"/>
                  <a:pt x="35092" y="0"/>
                </a:cubicBezTo>
                <a:close/>
              </a:path>
            </a:pathLst>
          </a:cu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图形 12"/>
          <p:cNvSpPr/>
          <p:nvPr userDrawn="1">
            <p:custDataLst>
              <p:tags r:id="rId5"/>
            </p:custDataLst>
          </p:nvPr>
        </p:nvSpPr>
        <p:spPr>
          <a:xfrm flipH="1">
            <a:off x="0" y="0"/>
            <a:ext cx="2095499" cy="2260811"/>
          </a:xfrm>
          <a:custGeom>
            <a:avLst/>
            <a:gdLst>
              <a:gd name="connsiteX0" fmla="*/ 2815 w 1616032"/>
              <a:gd name="connsiteY0" fmla="*/ 0 h 1743519"/>
              <a:gd name="connsiteX1" fmla="*/ 641847 w 1616032"/>
              <a:gd name="connsiteY1" fmla="*/ 0 h 1743519"/>
              <a:gd name="connsiteX2" fmla="*/ 637180 w 1616032"/>
              <a:gd name="connsiteY2" fmla="*/ 93917 h 1743519"/>
              <a:gd name="connsiteX3" fmla="*/ 1392513 w 1616032"/>
              <a:gd name="connsiteY3" fmla="*/ 1121474 h 1743519"/>
              <a:gd name="connsiteX4" fmla="*/ 1601491 w 1616032"/>
              <a:gd name="connsiteY4" fmla="*/ 1520000 h 1743519"/>
              <a:gd name="connsiteX5" fmla="*/ 1202965 w 1616032"/>
              <a:gd name="connsiteY5" fmla="*/ 1728978 h 1743519"/>
              <a:gd name="connsiteX6" fmla="*/ 196744 w 1616032"/>
              <a:gd name="connsiteY6" fmla="*/ 889826 h 1743519"/>
              <a:gd name="connsiteX7" fmla="*/ 53 w 1616032"/>
              <a:gd name="connsiteY7" fmla="*/ 82868 h 1743519"/>
              <a:gd name="connsiteX8" fmla="*/ 2815 w 1616032"/>
              <a:gd name="connsiteY8" fmla="*/ 0 h 1743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6032" h="1743519">
                <a:moveTo>
                  <a:pt x="2815" y="0"/>
                </a:moveTo>
                <a:lnTo>
                  <a:pt x="641847" y="0"/>
                </a:lnTo>
                <a:cubicBezTo>
                  <a:pt x="641847" y="0"/>
                  <a:pt x="637180" y="93917"/>
                  <a:pt x="637180" y="93917"/>
                </a:cubicBezTo>
                <a:cubicBezTo>
                  <a:pt x="637085" y="552164"/>
                  <a:pt x="932550" y="978027"/>
                  <a:pt x="1392513" y="1121474"/>
                </a:cubicBezTo>
                <a:cubicBezTo>
                  <a:pt x="1560248" y="1173766"/>
                  <a:pt x="1653879" y="1352264"/>
                  <a:pt x="1601491" y="1520000"/>
                </a:cubicBezTo>
                <a:cubicBezTo>
                  <a:pt x="1549199" y="1687735"/>
                  <a:pt x="1370700" y="1781366"/>
                  <a:pt x="1202965" y="1728978"/>
                </a:cubicBezTo>
                <a:cubicBezTo>
                  <a:pt x="766434" y="1592866"/>
                  <a:pt x="409151" y="1294829"/>
                  <a:pt x="196744" y="889826"/>
                </a:cubicBezTo>
                <a:cubicBezTo>
                  <a:pt x="63965" y="636746"/>
                  <a:pt x="-2138" y="360807"/>
                  <a:pt x="53" y="82868"/>
                </a:cubicBezTo>
                <a:lnTo>
                  <a:pt x="2815" y="0"/>
                </a:lnTo>
                <a:close/>
              </a:path>
            </a:pathLst>
          </a:custGeom>
          <a:gradFill flip="none" rotWithShape="1">
            <a:gsLst>
              <a:gs pos="1300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4" name="任意多边形: 形状 3"/>
          <p:cNvSpPr/>
          <p:nvPr userDrawn="1">
            <p:custDataLst>
              <p:tags r:id="rId6"/>
            </p:custDataLst>
          </p:nvPr>
        </p:nvSpPr>
        <p:spPr>
          <a:xfrm flipH="1">
            <a:off x="1" y="331978"/>
            <a:ext cx="767050" cy="815541"/>
          </a:xfrm>
          <a:custGeom>
            <a:avLst/>
            <a:gdLst>
              <a:gd name="connsiteX0" fmla="*/ 266085 w 960878"/>
              <a:gd name="connsiteY0" fmla="*/ 601 h 1021622"/>
              <a:gd name="connsiteX1" fmla="*/ 124392 w 960878"/>
              <a:gd name="connsiteY1" fmla="*/ 33408 h 1021622"/>
              <a:gd name="connsiteX2" fmla="*/ 33363 w 960878"/>
              <a:gd name="connsiteY2" fmla="*/ 373190 h 1021622"/>
              <a:gd name="connsiteX3" fmla="*/ 846063 w 960878"/>
              <a:gd name="connsiteY3" fmla="*/ 996773 h 1021622"/>
              <a:gd name="connsiteX4" fmla="*/ 960878 w 960878"/>
              <a:gd name="connsiteY4" fmla="*/ 1021622 h 1021622"/>
              <a:gd name="connsiteX5" fmla="*/ 960878 w 960878"/>
              <a:gd name="connsiteY5" fmla="*/ 510304 h 1021622"/>
              <a:gd name="connsiteX6" fmla="*/ 860484 w 960878"/>
              <a:gd name="connsiteY6" fmla="*/ 476220 h 1021622"/>
              <a:gd name="connsiteX7" fmla="*/ 464256 w 960878"/>
              <a:gd name="connsiteY7" fmla="*/ 124437 h 1021622"/>
              <a:gd name="connsiteX8" fmla="*/ 266085 w 960878"/>
              <a:gd name="connsiteY8" fmla="*/ 601 h 1021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0878" h="1021622">
                <a:moveTo>
                  <a:pt x="266085" y="601"/>
                </a:moveTo>
                <a:cubicBezTo>
                  <a:pt x="218244" y="-2721"/>
                  <a:pt x="168993" y="7661"/>
                  <a:pt x="124392" y="33408"/>
                </a:cubicBezTo>
                <a:cubicBezTo>
                  <a:pt x="5456" y="102096"/>
                  <a:pt x="-35325" y="254254"/>
                  <a:pt x="33363" y="373190"/>
                </a:cubicBezTo>
                <a:cubicBezTo>
                  <a:pt x="212099" y="682822"/>
                  <a:pt x="500718" y="904248"/>
                  <a:pt x="846063" y="996773"/>
                </a:cubicBezTo>
                <a:lnTo>
                  <a:pt x="960878" y="1021622"/>
                </a:lnTo>
                <a:lnTo>
                  <a:pt x="960878" y="510304"/>
                </a:lnTo>
                <a:lnTo>
                  <a:pt x="860484" y="476220"/>
                </a:lnTo>
                <a:cubicBezTo>
                  <a:pt x="699387" y="407201"/>
                  <a:pt x="558441" y="287559"/>
                  <a:pt x="464256" y="124437"/>
                </a:cubicBezTo>
                <a:cubicBezTo>
                  <a:pt x="421317" y="50019"/>
                  <a:pt x="345735" y="6249"/>
                  <a:pt x="266085" y="601"/>
                </a:cubicBezTo>
                <a:close/>
              </a:path>
            </a:pathLst>
          </a:cu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 name="椭圆 14"/>
          <p:cNvSpPr/>
          <p:nvPr userDrawn="1">
            <p:custDataLst>
              <p:tags r:id="rId7"/>
            </p:custDataLst>
          </p:nvPr>
        </p:nvSpPr>
        <p:spPr>
          <a:xfrm>
            <a:off x="102870" y="140335"/>
            <a:ext cx="171450" cy="171450"/>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椭圆 15"/>
          <p:cNvSpPr/>
          <p:nvPr userDrawn="1">
            <p:custDataLst>
              <p:tags r:id="rId8"/>
            </p:custDataLst>
          </p:nvPr>
        </p:nvSpPr>
        <p:spPr>
          <a:xfrm>
            <a:off x="1499843" y="1269396"/>
            <a:ext cx="546697" cy="546697"/>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hasCustomPrompt="1"/>
            <p:custDataLst>
              <p:tags r:id="rId12"/>
            </p:custDataLst>
          </p:nvPr>
        </p:nvSpPr>
        <p:spPr>
          <a:xfrm>
            <a:off x="9283700" y="547696"/>
            <a:ext cx="1814518" cy="1263324"/>
          </a:xfrm>
          <a:noFill/>
        </p:spPr>
        <p:txBody>
          <a:bodyPr vert="horz" wrap="square" rtlCol="0" anchor="ctr" anchorCtr="0">
            <a:normAutofit/>
          </a:bodyPr>
          <a:lstStyle>
            <a:lvl1pPr algn="ctr">
              <a:defRPr lang="zh-CN" altLang="en-US" sz="6000" dirty="0">
                <a:gradFill>
                  <a:gsLst>
                    <a:gs pos="0">
                      <a:schemeClr val="accent1">
                        <a:lumMod val="40000"/>
                        <a:lumOff val="60000"/>
                      </a:schemeClr>
                    </a:gs>
                    <a:gs pos="62000">
                      <a:schemeClr val="accent1"/>
                    </a:gs>
                  </a:gsLst>
                  <a:lin ang="2700000" scaled="1"/>
                </a:gradFill>
              </a:defRPr>
            </a:lvl1pPr>
          </a:lstStyle>
          <a:p>
            <a:pPr marL="0" lvl="0" algn="r"/>
            <a:r>
              <a:rPr lang="zh-CN" altLang="en-US" dirty="0"/>
              <a:t>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6" name="矩形 25"/>
          <p:cNvSpPr/>
          <p:nvPr userDrawn="1">
            <p:custDataLst>
              <p:tags r:id="rId2"/>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形 23"/>
          <p:cNvSpPr/>
          <p:nvPr userDrawn="1">
            <p:custDataLst>
              <p:tags r:id="rId3"/>
            </p:custDataLst>
          </p:nvPr>
        </p:nvSpPr>
        <p:spPr>
          <a:xfrm>
            <a:off x="1068515" y="803142"/>
            <a:ext cx="4202128" cy="4488048"/>
          </a:xfrm>
          <a:custGeom>
            <a:avLst/>
            <a:gdLst>
              <a:gd name="connsiteX0" fmla="*/ 585922 w 3326429"/>
              <a:gd name="connsiteY0" fmla="*/ 283866 h 3552767"/>
              <a:gd name="connsiteX1" fmla="*/ 3042610 w 3326429"/>
              <a:gd name="connsiteY1" fmla="*/ 812123 h 3552767"/>
              <a:gd name="connsiteX2" fmla="*/ 2514258 w 3326429"/>
              <a:gd name="connsiteY2" fmla="*/ 3268906 h 3552767"/>
              <a:gd name="connsiteX3" fmla="*/ 57475 w 3326429"/>
              <a:gd name="connsiteY3" fmla="*/ 2740554 h 3552767"/>
              <a:gd name="connsiteX4" fmla="*/ 164250 w 3326429"/>
              <a:gd name="connsiteY4" fmla="*/ 2244302 h 3552767"/>
              <a:gd name="connsiteX5" fmla="*/ 660503 w 3326429"/>
              <a:gd name="connsiteY5" fmla="*/ 2351077 h 3552767"/>
              <a:gd name="connsiteX6" fmla="*/ 2124686 w 3326429"/>
              <a:gd name="connsiteY6" fmla="*/ 2665974 h 3552767"/>
              <a:gd name="connsiteX7" fmla="*/ 2439582 w 3326429"/>
              <a:gd name="connsiteY7" fmla="*/ 1201790 h 3552767"/>
              <a:gd name="connsiteX8" fmla="*/ 975399 w 3326429"/>
              <a:gd name="connsiteY8" fmla="*/ 886894 h 3552767"/>
              <a:gd name="connsiteX9" fmla="*/ 479147 w 3326429"/>
              <a:gd name="connsiteY9" fmla="*/ 780119 h 3552767"/>
              <a:gd name="connsiteX10" fmla="*/ 585922 w 3326429"/>
              <a:gd name="connsiteY10" fmla="*/ 283866 h 3552767"/>
              <a:gd name="connsiteX11" fmla="*/ 585922 w 3326429"/>
              <a:gd name="connsiteY11" fmla="*/ 283866 h 355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26429" h="3552767">
                <a:moveTo>
                  <a:pt x="585922" y="283866"/>
                </a:moveTo>
                <a:cubicBezTo>
                  <a:pt x="1408977" y="-247819"/>
                  <a:pt x="2511020" y="-10742"/>
                  <a:pt x="3042610" y="812123"/>
                </a:cubicBezTo>
                <a:cubicBezTo>
                  <a:pt x="3574200" y="1634987"/>
                  <a:pt x="3337218" y="2737220"/>
                  <a:pt x="2514258" y="3268906"/>
                </a:cubicBezTo>
                <a:cubicBezTo>
                  <a:pt x="1691203" y="3800592"/>
                  <a:pt x="589160" y="3563514"/>
                  <a:pt x="57475" y="2740554"/>
                </a:cubicBezTo>
                <a:cubicBezTo>
                  <a:pt x="-50062" y="2574057"/>
                  <a:pt x="-2342" y="2351839"/>
                  <a:pt x="164250" y="2244302"/>
                </a:cubicBezTo>
                <a:cubicBezTo>
                  <a:pt x="330747" y="2136764"/>
                  <a:pt x="552965" y="2184485"/>
                  <a:pt x="660503" y="2351077"/>
                </a:cubicBezTo>
                <a:cubicBezTo>
                  <a:pt x="977304" y="2841519"/>
                  <a:pt x="1634148" y="2982870"/>
                  <a:pt x="2124686" y="2665974"/>
                </a:cubicBezTo>
                <a:cubicBezTo>
                  <a:pt x="2615223" y="2349077"/>
                  <a:pt x="2756479" y="1692328"/>
                  <a:pt x="2439582" y="1201790"/>
                </a:cubicBezTo>
                <a:cubicBezTo>
                  <a:pt x="2122686" y="711253"/>
                  <a:pt x="1465937" y="569997"/>
                  <a:pt x="975399" y="886894"/>
                </a:cubicBezTo>
                <a:cubicBezTo>
                  <a:pt x="808902" y="994431"/>
                  <a:pt x="586684" y="946711"/>
                  <a:pt x="479147" y="780119"/>
                </a:cubicBezTo>
                <a:cubicBezTo>
                  <a:pt x="371609" y="613622"/>
                  <a:pt x="419330" y="391403"/>
                  <a:pt x="585922" y="283866"/>
                </a:cubicBezTo>
                <a:lnTo>
                  <a:pt x="585922" y="283866"/>
                </a:lnTo>
                <a:close/>
              </a:path>
            </a:pathLst>
          </a:custGeom>
          <a:solidFill>
            <a:schemeClr val="accent1">
              <a:lumMod val="20000"/>
              <a:lumOff val="80000"/>
              <a:alpha val="50000"/>
            </a:schemeClr>
          </a:solidFill>
          <a:ln w="9525" cap="flat">
            <a:noFill/>
            <a:prstDash val="solid"/>
            <a:miter/>
          </a:ln>
        </p:spPr>
        <p:txBody>
          <a:bodyPr rtlCol="0" anchor="ctr"/>
          <a:lstStyle/>
          <a:p>
            <a:endParaRPr lang="zh-CN" altLang="en-US"/>
          </a:p>
        </p:txBody>
      </p:sp>
      <p:sp>
        <p:nvSpPr>
          <p:cNvPr id="11" name="矩形 10"/>
          <p:cNvSpPr/>
          <p:nvPr userDrawn="1">
            <p:custDataLst>
              <p:tags r:id="rId4"/>
            </p:custDataLst>
          </p:nvPr>
        </p:nvSpPr>
        <p:spPr>
          <a:xfrm>
            <a:off x="8469650" y="2639425"/>
            <a:ext cx="2477770" cy="334645"/>
          </a:xfrm>
          <a:prstGeom prst="rect">
            <a:avLst/>
          </a:prstGeom>
          <a:gradFill flip="none" rotWithShape="1">
            <a:gsLst>
              <a:gs pos="0">
                <a:schemeClr val="accent1">
                  <a:lumMod val="20000"/>
                  <a:lumOff val="80000"/>
                  <a:alpha val="0"/>
                </a:schemeClr>
              </a:gs>
              <a:gs pos="100000">
                <a:schemeClr val="accent1">
                  <a:lumMod val="20000"/>
                  <a:lumOff val="8000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图形 13"/>
          <p:cNvSpPr/>
          <p:nvPr userDrawn="1">
            <p:custDataLst>
              <p:tags r:id="rId5"/>
            </p:custDataLst>
          </p:nvPr>
        </p:nvSpPr>
        <p:spPr>
          <a:xfrm>
            <a:off x="1312042" y="1331347"/>
            <a:ext cx="3352258" cy="3352256"/>
          </a:xfrm>
          <a:custGeom>
            <a:avLst/>
            <a:gdLst>
              <a:gd name="connsiteX0" fmla="*/ 1509808 w 3019615"/>
              <a:gd name="connsiteY0" fmla="*/ 3019520 h 3019615"/>
              <a:gd name="connsiteX1" fmla="*/ 0 w 3019615"/>
              <a:gd name="connsiteY1" fmla="*/ 1509808 h 3019615"/>
              <a:gd name="connsiteX2" fmla="*/ 1509808 w 3019615"/>
              <a:gd name="connsiteY2" fmla="*/ 0 h 3019615"/>
              <a:gd name="connsiteX3" fmla="*/ 3019616 w 3019615"/>
              <a:gd name="connsiteY3" fmla="*/ 1509808 h 3019615"/>
              <a:gd name="connsiteX4" fmla="*/ 2638616 w 3019615"/>
              <a:gd name="connsiteY4" fmla="*/ 1890808 h 3019615"/>
              <a:gd name="connsiteX5" fmla="*/ 2257616 w 3019615"/>
              <a:gd name="connsiteY5" fmla="*/ 1509808 h 3019615"/>
              <a:gd name="connsiteX6" fmla="*/ 1509808 w 3019615"/>
              <a:gd name="connsiteY6" fmla="*/ 762000 h 3019615"/>
              <a:gd name="connsiteX7" fmla="*/ 762000 w 3019615"/>
              <a:gd name="connsiteY7" fmla="*/ 1509808 h 3019615"/>
              <a:gd name="connsiteX8" fmla="*/ 1509808 w 3019615"/>
              <a:gd name="connsiteY8" fmla="*/ 2257616 h 3019615"/>
              <a:gd name="connsiteX9" fmla="*/ 1890808 w 3019615"/>
              <a:gd name="connsiteY9" fmla="*/ 2638616 h 3019615"/>
              <a:gd name="connsiteX10" fmla="*/ 1509808 w 3019615"/>
              <a:gd name="connsiteY10" fmla="*/ 3019616 h 3019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19615" h="3019615">
                <a:moveTo>
                  <a:pt x="1509808" y="3019520"/>
                </a:moveTo>
                <a:cubicBezTo>
                  <a:pt x="677323" y="3019520"/>
                  <a:pt x="0" y="2342293"/>
                  <a:pt x="0" y="1509808"/>
                </a:cubicBezTo>
                <a:cubicBezTo>
                  <a:pt x="0" y="677323"/>
                  <a:pt x="677323" y="0"/>
                  <a:pt x="1509808" y="0"/>
                </a:cubicBezTo>
                <a:cubicBezTo>
                  <a:pt x="2342293" y="0"/>
                  <a:pt x="3019616" y="677323"/>
                  <a:pt x="3019616" y="1509808"/>
                </a:cubicBezTo>
                <a:cubicBezTo>
                  <a:pt x="3019616" y="1720215"/>
                  <a:pt x="2849023" y="1890808"/>
                  <a:pt x="2638616" y="1890808"/>
                </a:cubicBezTo>
                <a:cubicBezTo>
                  <a:pt x="2428208" y="1890808"/>
                  <a:pt x="2257616" y="1720215"/>
                  <a:pt x="2257616" y="1509808"/>
                </a:cubicBezTo>
                <a:cubicBezTo>
                  <a:pt x="2257616" y="1097471"/>
                  <a:pt x="1922145" y="762000"/>
                  <a:pt x="1509808" y="762000"/>
                </a:cubicBezTo>
                <a:cubicBezTo>
                  <a:pt x="1097471" y="762000"/>
                  <a:pt x="762000" y="1097471"/>
                  <a:pt x="762000" y="1509808"/>
                </a:cubicBezTo>
                <a:cubicBezTo>
                  <a:pt x="762000" y="1922145"/>
                  <a:pt x="1097471" y="2257616"/>
                  <a:pt x="1509808" y="2257616"/>
                </a:cubicBezTo>
                <a:cubicBezTo>
                  <a:pt x="1720215" y="2257616"/>
                  <a:pt x="1890808" y="2428208"/>
                  <a:pt x="1890808" y="2638616"/>
                </a:cubicBezTo>
                <a:cubicBezTo>
                  <a:pt x="1890808" y="2849023"/>
                  <a:pt x="1720215" y="3019616"/>
                  <a:pt x="1509808" y="3019616"/>
                </a:cubicBezTo>
                <a:close/>
              </a:path>
            </a:pathLst>
          </a:custGeom>
          <a:gradFill flip="none" rotWithShape="1">
            <a:gsLst>
              <a:gs pos="0">
                <a:schemeClr val="accent1">
                  <a:lumMod val="40000"/>
                  <a:lumOff val="60000"/>
                </a:schemeClr>
              </a:gs>
              <a:gs pos="80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cxnSp>
        <p:nvCxnSpPr>
          <p:cNvPr id="13" name="直接连接符 12"/>
          <p:cNvCxnSpPr/>
          <p:nvPr userDrawn="1">
            <p:custDataLst>
              <p:tags r:id="rId6"/>
            </p:custDataLst>
          </p:nvPr>
        </p:nvCxnSpPr>
        <p:spPr>
          <a:xfrm>
            <a:off x="11778000" y="2356902"/>
            <a:ext cx="0" cy="2871449"/>
          </a:xfrm>
          <a:prstGeom prst="line">
            <a:avLst/>
          </a:prstGeom>
          <a:ln>
            <a:solidFill>
              <a:schemeClr val="accent1">
                <a:alpha val="18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userDrawn="1">
            <p:custDataLst>
              <p:tags r:id="rId7"/>
            </p:custDataLst>
          </p:nvPr>
        </p:nvSpPr>
        <p:spPr>
          <a:xfrm>
            <a:off x="2620121" y="2639425"/>
            <a:ext cx="736100" cy="736100"/>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5" name="椭圆 14"/>
          <p:cNvSpPr/>
          <p:nvPr userDrawn="1">
            <p:custDataLst>
              <p:tags r:id="rId8"/>
            </p:custDataLst>
          </p:nvPr>
        </p:nvSpPr>
        <p:spPr>
          <a:xfrm>
            <a:off x="4745253" y="3924161"/>
            <a:ext cx="444436" cy="444436"/>
          </a:xfrm>
          <a:prstGeom prst="ellipse">
            <a:avLst/>
          </a:prstGeom>
          <a:gradFill flip="none" rotWithShape="1">
            <a:gsLst>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254000" dist="254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任意多边形: 形状 15"/>
          <p:cNvSpPr/>
          <p:nvPr userDrawn="1">
            <p:custDataLst>
              <p:tags r:id="rId9"/>
            </p:custDataLst>
          </p:nvPr>
        </p:nvSpPr>
        <p:spPr>
          <a:xfrm flipH="1" flipV="1">
            <a:off x="0" y="0"/>
            <a:ext cx="1259205" cy="833120"/>
          </a:xfrm>
          <a:custGeom>
            <a:avLst/>
            <a:gdLst>
              <a:gd name="connsiteX0" fmla="*/ 1259430 w 1259430"/>
              <a:gd name="connsiteY0" fmla="*/ 833045 h 833045"/>
              <a:gd name="connsiteX1" fmla="*/ 0 w 1259430"/>
              <a:gd name="connsiteY1" fmla="*/ 833045 h 833045"/>
              <a:gd name="connsiteX2" fmla="*/ 10126 w 1259430"/>
              <a:gd name="connsiteY2" fmla="*/ 819504 h 833045"/>
              <a:gd name="connsiteX3" fmla="*/ 1126137 w 1259430"/>
              <a:gd name="connsiteY3" fmla="*/ 38726 h 833045"/>
              <a:gd name="connsiteX4" fmla="*/ 1259430 w 1259430"/>
              <a:gd name="connsiteY4" fmla="*/ 0 h 833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9430" h="833045">
                <a:moveTo>
                  <a:pt x="1259430" y="833045"/>
                </a:moveTo>
                <a:lnTo>
                  <a:pt x="0" y="833045"/>
                </a:lnTo>
                <a:lnTo>
                  <a:pt x="10126" y="819504"/>
                </a:lnTo>
                <a:cubicBezTo>
                  <a:pt x="301323" y="466655"/>
                  <a:pt x="685952" y="193770"/>
                  <a:pt x="1126137" y="38726"/>
                </a:cubicBezTo>
                <a:lnTo>
                  <a:pt x="1259430" y="0"/>
                </a:lnTo>
                <a:close/>
              </a:path>
            </a:pathLst>
          </a:custGeom>
          <a:solidFill>
            <a:schemeClr val="accent1">
              <a:lumMod val="20000"/>
              <a:lumOff val="80000"/>
              <a:alpha val="3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椭圆 20"/>
          <p:cNvSpPr/>
          <p:nvPr userDrawn="1">
            <p:custDataLst>
              <p:tags r:id="rId10"/>
            </p:custDataLst>
          </p:nvPr>
        </p:nvSpPr>
        <p:spPr>
          <a:xfrm>
            <a:off x="1482507" y="4643034"/>
            <a:ext cx="217666" cy="217664"/>
          </a:xfrm>
          <a:prstGeom prst="ellipse">
            <a:avLst/>
          </a:prstGeom>
          <a:gradFill flip="none" rotWithShape="1">
            <a:gsLst>
              <a:gs pos="1300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29" name="直接连接符 28"/>
          <p:cNvCxnSpPr/>
          <p:nvPr userDrawn="1">
            <p:custDataLst>
              <p:tags r:id="rId11"/>
            </p:custDataLst>
          </p:nvPr>
        </p:nvCxnSpPr>
        <p:spPr>
          <a:xfrm>
            <a:off x="1069698" y="688340"/>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custDataLst>
              <p:tags r:id="rId12"/>
            </p:custDataLst>
          </p:nvPr>
        </p:nvCxnSpPr>
        <p:spPr>
          <a:xfrm>
            <a:off x="1069698" y="75755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13"/>
            </p:custDataLst>
          </p:nvPr>
        </p:nvCxnSpPr>
        <p:spPr>
          <a:xfrm>
            <a:off x="1069698" y="826135"/>
            <a:ext cx="191770" cy="0"/>
          </a:xfrm>
          <a:prstGeom prst="line">
            <a:avLst/>
          </a:prstGeom>
          <a:ln w="285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 name="日期占位符 4"/>
          <p:cNvSpPr>
            <a:spLocks noGrp="1"/>
          </p:cNvSpPr>
          <p:nvPr>
            <p:ph type="dt" sz="half" idx="10"/>
            <p:custDataLst>
              <p:tags r:id="rId1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5"/>
            </p:custDataLst>
          </p:nvPr>
        </p:nvSpPr>
        <p:spPr/>
        <p:txBody>
          <a:bodyPr/>
          <a:lstStyle/>
          <a:p>
            <a:endParaRPr lang="zh-CN" altLang="en-US"/>
          </a:p>
        </p:txBody>
      </p:sp>
      <p:sp>
        <p:nvSpPr>
          <p:cNvPr id="6" name="灯片编号占位符 6"/>
          <p:cNvSpPr>
            <a:spLocks noGrp="1"/>
          </p:cNvSpPr>
          <p:nvPr>
            <p:ph type="sldNum" sz="quarter" idx="12"/>
            <p:custDataLst>
              <p:tags r:id="rId16"/>
            </p:custDataLst>
          </p:nvPr>
        </p:nvSpPr>
        <p:spPr/>
        <p:txBody>
          <a:bodyPr wrap="square">
            <a:normAutofit/>
          </a:bodyPr>
          <a:lstStyle/>
          <a:p>
            <a:fld id="{BE5F26B5-172A-4DC2-B0B7-181CFC56B87C}" type="slidenum">
              <a:rPr lang="zh-CN" altLang="en-US" smtClean="0"/>
            </a:fld>
            <a:endParaRPr lang="zh-CN" altLang="en-US"/>
          </a:p>
        </p:txBody>
      </p:sp>
      <p:sp>
        <p:nvSpPr>
          <p:cNvPr id="2" name="标题 1"/>
          <p:cNvSpPr>
            <a:spLocks noGrp="1"/>
          </p:cNvSpPr>
          <p:nvPr>
            <p:ph type="title"/>
            <p:custDataLst>
              <p:tags r:id="rId17"/>
            </p:custDataLst>
          </p:nvPr>
        </p:nvSpPr>
        <p:spPr>
          <a:xfrm>
            <a:off x="5514170" y="3048024"/>
            <a:ext cx="5412458" cy="1759920"/>
          </a:xfrm>
        </p:spPr>
        <p:txBody>
          <a:bodyPr wrap="square" anchor="b">
            <a:normAutofit/>
          </a:bodyPr>
          <a:lstStyle>
            <a:lvl1pPr algn="r">
              <a:defRPr sz="5400">
                <a:solidFill>
                  <a:schemeClr val="tx2"/>
                </a:soli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18"/>
            </p:custDataLst>
          </p:nvPr>
        </p:nvSpPr>
        <p:spPr>
          <a:xfrm>
            <a:off x="6575549" y="966615"/>
            <a:ext cx="4351080" cy="2062700"/>
          </a:xfrm>
        </p:spPr>
        <p:txBody>
          <a:bodyPr wrap="none" anchor="b" anchorCtr="0">
            <a:normAutofit/>
          </a:bodyPr>
          <a:lstStyle>
            <a:lvl1pPr marL="0" indent="0" algn="r">
              <a:buNone/>
              <a:defRPr sz="8000" b="1">
                <a:gradFill flip="none" rotWithShape="1">
                  <a:gsLst>
                    <a:gs pos="0">
                      <a:schemeClr val="accent1">
                        <a:lumMod val="60000"/>
                        <a:lumOff val="40000"/>
                      </a:schemeClr>
                    </a:gs>
                    <a:gs pos="40000">
                      <a:schemeClr val="accent1"/>
                    </a:gs>
                  </a:gsLst>
                  <a:lin ang="2700000" scaled="1"/>
                  <a:tileRect/>
                </a:gradFill>
              </a:defRPr>
            </a:lvl1pPr>
          </a:lstStyle>
          <a:p>
            <a:pPr lvl="0"/>
            <a:r>
              <a:rPr lang="zh-CN" altLang="en-US" dirty="0"/>
              <a:t>节编号</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3"/>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
        <p:nvSpPr>
          <p:cNvPr id="8" name="标题 7"/>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tags" Target="../tags/tag110.xml"/><Relationship Id="rId35" Type="http://schemas.openxmlformats.org/officeDocument/2006/relationships/tags" Target="../tags/tag109.xml"/><Relationship Id="rId34" Type="http://schemas.openxmlformats.org/officeDocument/2006/relationships/tags" Target="../tags/tag108.xml"/><Relationship Id="rId33" Type="http://schemas.openxmlformats.org/officeDocument/2006/relationships/tags" Target="../tags/tag107.xml"/><Relationship Id="rId32" Type="http://schemas.openxmlformats.org/officeDocument/2006/relationships/tags" Target="../tags/tag106.xml"/><Relationship Id="rId31" Type="http://schemas.openxmlformats.org/officeDocument/2006/relationships/tags" Target="../tags/tag105.xml"/><Relationship Id="rId30" Type="http://schemas.openxmlformats.org/officeDocument/2006/relationships/tags" Target="../tags/tag104.xml"/><Relationship Id="rId3" Type="http://schemas.openxmlformats.org/officeDocument/2006/relationships/slideLayout" Target="../slideLayouts/slideLayout3.xml"/><Relationship Id="rId29" Type="http://schemas.openxmlformats.org/officeDocument/2006/relationships/tags" Target="../tags/tag103.xml"/><Relationship Id="rId28" Type="http://schemas.openxmlformats.org/officeDocument/2006/relationships/tags" Target="../tags/tag102.xml"/><Relationship Id="rId27" Type="http://schemas.openxmlformats.org/officeDocument/2006/relationships/tags" Target="../tags/tag101.xml"/><Relationship Id="rId26" Type="http://schemas.openxmlformats.org/officeDocument/2006/relationships/tags" Target="../tags/tag100.xml"/><Relationship Id="rId25" Type="http://schemas.openxmlformats.org/officeDocument/2006/relationships/tags" Target="../tags/tag99.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userDrawn="1">
            <p:custDataLst>
              <p:tags r:id="rId25"/>
            </p:custDataLst>
          </p:nvPr>
        </p:nvSpPr>
        <p:spPr>
          <a:xfrm>
            <a:off x="0" y="0"/>
            <a:ext cx="1219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userDrawn="1">
            <p:custDataLst>
              <p:tags r:id="rId26"/>
            </p:custDataLst>
          </p:nvPr>
        </p:nvSpPr>
        <p:spPr>
          <a:xfrm>
            <a:off x="10287001" y="450850"/>
            <a:ext cx="1219200" cy="711200"/>
          </a:xfrm>
          <a:custGeom>
            <a:avLst/>
            <a:gdLst>
              <a:gd name="connsiteX0" fmla="*/ 0 w 1219200"/>
              <a:gd name="connsiteY0" fmla="*/ 0 h 711200"/>
              <a:gd name="connsiteX1" fmla="*/ 1219200 w 1219200"/>
              <a:gd name="connsiteY1" fmla="*/ 165100 h 711200"/>
              <a:gd name="connsiteX2" fmla="*/ 488950 w 1219200"/>
              <a:gd name="connsiteY2" fmla="*/ 711200 h 711200"/>
              <a:gd name="connsiteX3" fmla="*/ 0 w 1219200"/>
              <a:gd name="connsiteY3" fmla="*/ 0 h 711200"/>
            </a:gdLst>
            <a:ahLst/>
            <a:cxnLst>
              <a:cxn ang="0">
                <a:pos x="connsiteX0" y="connsiteY0"/>
              </a:cxn>
              <a:cxn ang="0">
                <a:pos x="connsiteX1" y="connsiteY1"/>
              </a:cxn>
              <a:cxn ang="0">
                <a:pos x="connsiteX2" y="connsiteY2"/>
              </a:cxn>
              <a:cxn ang="0">
                <a:pos x="connsiteX3" y="connsiteY3"/>
              </a:cxn>
            </a:cxnLst>
            <a:rect l="l" t="t" r="r" b="b"/>
            <a:pathLst>
              <a:path w="1219200" h="711200">
                <a:moveTo>
                  <a:pt x="0" y="0"/>
                </a:moveTo>
                <a:lnTo>
                  <a:pt x="1219200" y="165100"/>
                </a:lnTo>
                <a:lnTo>
                  <a:pt x="488950" y="711200"/>
                </a:lnTo>
                <a:lnTo>
                  <a:pt x="0" y="0"/>
                </a:lnTo>
                <a:close/>
              </a:path>
            </a:pathLst>
          </a:custGeom>
          <a:noFill/>
          <a:ln w="3175">
            <a:solidFill>
              <a:schemeClr val="accent1">
                <a:lumMod val="20000"/>
                <a:lumOff val="80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形状 20"/>
          <p:cNvSpPr/>
          <p:nvPr userDrawn="1">
            <p:custDataLst>
              <p:tags r:id="rId27"/>
            </p:custDataLst>
          </p:nvPr>
        </p:nvSpPr>
        <p:spPr>
          <a:xfrm>
            <a:off x="10718801" y="0"/>
            <a:ext cx="1473199" cy="1361739"/>
          </a:xfrm>
          <a:custGeom>
            <a:avLst/>
            <a:gdLst>
              <a:gd name="connsiteX0" fmla="*/ 0 w 3276599"/>
              <a:gd name="connsiteY0" fmla="*/ 0 h 3028696"/>
              <a:gd name="connsiteX1" fmla="*/ 945683 w 3276599"/>
              <a:gd name="connsiteY1" fmla="*/ 0 h 3028696"/>
              <a:gd name="connsiteX2" fmla="*/ 948498 w 3276599"/>
              <a:gd name="connsiteY2" fmla="*/ 108002 h 3028696"/>
              <a:gd name="connsiteX3" fmla="*/ 3166700 w 3276599"/>
              <a:gd name="connsiteY3" fmla="*/ 2260336 h 3028696"/>
              <a:gd name="connsiteX4" fmla="*/ 3276599 w 3276599"/>
              <a:gd name="connsiteY4" fmla="*/ 2263032 h 3028696"/>
              <a:gd name="connsiteX5" fmla="*/ 3276599 w 3276599"/>
              <a:gd name="connsiteY5" fmla="*/ 3028696 h 3028696"/>
              <a:gd name="connsiteX6" fmla="*/ 3122111 w 3276599"/>
              <a:gd name="connsiteY6" fmla="*/ 3025087 h 3028696"/>
              <a:gd name="connsiteX7" fmla="*/ 3956 w 3276599"/>
              <a:gd name="connsiteY7" fmla="*/ 144544 h 3028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6599" h="3028696">
                <a:moveTo>
                  <a:pt x="0" y="0"/>
                </a:moveTo>
                <a:lnTo>
                  <a:pt x="945683" y="0"/>
                </a:lnTo>
                <a:lnTo>
                  <a:pt x="948498" y="108002"/>
                </a:lnTo>
                <a:cubicBezTo>
                  <a:pt x="1009194" y="1269845"/>
                  <a:pt x="1969300" y="2201442"/>
                  <a:pt x="3166700" y="2260336"/>
                </a:cubicBezTo>
                <a:lnTo>
                  <a:pt x="3276599" y="2263032"/>
                </a:lnTo>
                <a:lnTo>
                  <a:pt x="3276599" y="3028696"/>
                </a:lnTo>
                <a:lnTo>
                  <a:pt x="3122111" y="3025087"/>
                </a:lnTo>
                <a:cubicBezTo>
                  <a:pt x="1438911" y="2946268"/>
                  <a:pt x="89278" y="1699479"/>
                  <a:pt x="3956" y="144544"/>
                </a:cubicBezTo>
                <a:close/>
              </a:path>
            </a:pathLst>
          </a:custGeom>
          <a:solidFill>
            <a:schemeClr val="accent1">
              <a:lumMod val="40000"/>
              <a:lumOff val="60000"/>
              <a:alpha val="20000"/>
            </a:scheme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椭圆 21"/>
          <p:cNvSpPr/>
          <p:nvPr userDrawn="1">
            <p:custDataLst>
              <p:tags r:id="rId28"/>
            </p:custDataLst>
          </p:nvPr>
        </p:nvSpPr>
        <p:spPr>
          <a:xfrm>
            <a:off x="11238485" y="423882"/>
            <a:ext cx="532212" cy="532212"/>
          </a:xfrm>
          <a:prstGeom prst="ellipse">
            <a:avLst/>
          </a:prstGeom>
          <a:gradFill flip="none" rotWithShape="1">
            <a:gsLst>
              <a:gs pos="0">
                <a:schemeClr val="accent1">
                  <a:lumMod val="40000"/>
                  <a:lumOff val="60000"/>
                </a:schemeClr>
              </a:gs>
              <a:gs pos="85000">
                <a:schemeClr val="accent3"/>
              </a:gs>
              <a:gs pos="52000">
                <a:schemeClr val="accent1"/>
              </a:gs>
            </a:gsLst>
            <a:path path="circle">
              <a:fillToRect r="100000" b="100000"/>
            </a:path>
            <a:tileRect l="-100000" t="-100000"/>
          </a:gradFill>
          <a:ln>
            <a:noFill/>
          </a:ln>
          <a:effectLst>
            <a:outerShdw blurRad="127000" dist="1905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3" name="椭圆 22"/>
          <p:cNvSpPr/>
          <p:nvPr userDrawn="1">
            <p:custDataLst>
              <p:tags r:id="rId29"/>
            </p:custDataLst>
          </p:nvPr>
        </p:nvSpPr>
        <p:spPr>
          <a:xfrm>
            <a:off x="10321724" y="357339"/>
            <a:ext cx="222138" cy="222138"/>
          </a:xfrm>
          <a:prstGeom prst="ellipse">
            <a:avLst/>
          </a:prstGeom>
          <a:gradFill flip="none" rotWithShape="1">
            <a:gsLst>
              <a:gs pos="76000">
                <a:schemeClr val="accent1"/>
              </a:gs>
              <a:gs pos="12000">
                <a:schemeClr val="accent1">
                  <a:lumMod val="20000"/>
                  <a:lumOff val="80000"/>
                </a:schemeClr>
              </a:gs>
              <a:gs pos="40000">
                <a:schemeClr val="accent1">
                  <a:lumMod val="60000"/>
                  <a:lumOff val="40000"/>
                </a:schemeClr>
              </a:gs>
              <a:gs pos="75000">
                <a:schemeClr val="accent1"/>
              </a:gs>
            </a:gsLst>
            <a:path path="circle">
              <a:fillToRect r="100000" b="100000"/>
            </a:path>
            <a:tileRect l="-100000" t="-100000"/>
          </a:gradFill>
          <a:ln>
            <a:noFill/>
          </a:ln>
          <a:effectLst>
            <a:outerShdw blurRad="127000" dist="127000" dir="2700000" algn="tl" rotWithShape="0">
              <a:schemeClr val="accent1">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24" name="椭圆 23"/>
          <p:cNvSpPr/>
          <p:nvPr userDrawn="1">
            <p:custDataLst>
              <p:tags r:id="rId30"/>
            </p:custDataLst>
          </p:nvPr>
        </p:nvSpPr>
        <p:spPr>
          <a:xfrm>
            <a:off x="10856597" y="1110794"/>
            <a:ext cx="130033" cy="130033"/>
          </a:xfrm>
          <a:prstGeom prst="ellipse">
            <a:avLst/>
          </a:prstGeom>
          <a:gradFill flip="none" rotWithShape="1">
            <a:gsLst>
              <a:gs pos="13000">
                <a:schemeClr val="accent1">
                  <a:lumMod val="20000"/>
                  <a:lumOff val="80000"/>
                </a:schemeClr>
              </a:gs>
              <a:gs pos="75000">
                <a:schemeClr val="accent1"/>
              </a:gs>
            </a:gsLst>
            <a:path path="circle">
              <a:fillToRect r="100000" b="100000"/>
            </a:path>
            <a:tileRect l="-100000" t="-10000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日期占位符 3"/>
          <p:cNvSpPr>
            <a:spLocks noGrp="1"/>
          </p:cNvSpPr>
          <p:nvPr>
            <p:ph type="dt" sz="half" idx="2"/>
            <p:custDataLst>
              <p:tags r:id="rId31"/>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32"/>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3"/>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2" name="标题占位符 1"/>
          <p:cNvSpPr>
            <a:spLocks noGrp="1"/>
          </p:cNvSpPr>
          <p:nvPr>
            <p:ph type="title"/>
            <p:custDataLst>
              <p:tags r:id="rId34"/>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5"/>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KSO_TEMPLATE" hidden="1"/>
          <p:cNvSpPr/>
          <p:nvPr userDrawn="1">
            <p:custDataLst>
              <p:tags r:id="rId36"/>
            </p:custDataLst>
          </p:nvPr>
        </p:nvSpPr>
        <p:spPr>
          <a:xfrm>
            <a:off x="0" y="0"/>
            <a:ext cx="0" cy="0"/>
          </a:xfrm>
          <a:prstGeom prst="rect">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a:solidFill>
                <a:schemeClr val="lt1"/>
              </a:solidFill>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8.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7" Type="http://schemas.openxmlformats.org/officeDocument/2006/relationships/notesSlide" Target="../notesSlides/notesSlide8.xml"/><Relationship Id="rId16" Type="http://schemas.openxmlformats.org/officeDocument/2006/relationships/slideLayout" Target="../slideLayouts/slideLayout8.xml"/><Relationship Id="rId15" Type="http://schemas.openxmlformats.org/officeDocument/2006/relationships/tags" Target="../tags/tag177.xml"/><Relationship Id="rId14" Type="http://schemas.openxmlformats.org/officeDocument/2006/relationships/image" Target="../media/image37.png"/><Relationship Id="rId13" Type="http://schemas.openxmlformats.org/officeDocument/2006/relationships/tags" Target="../tags/tag176.xml"/><Relationship Id="rId12" Type="http://schemas.openxmlformats.org/officeDocument/2006/relationships/tags" Target="../tags/tag175.xml"/><Relationship Id="rId11" Type="http://schemas.openxmlformats.org/officeDocument/2006/relationships/image" Target="../media/image36.png"/><Relationship Id="rId10" Type="http://schemas.openxmlformats.org/officeDocument/2006/relationships/tags" Target="../tags/tag174.xml"/><Relationship Id="rId1" Type="http://schemas.openxmlformats.org/officeDocument/2006/relationships/tags" Target="../tags/tag165.xml"/></Relationships>
</file>

<file path=ppt/slides/_rels/slide11.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image" Target="../media/image39.png"/><Relationship Id="rId6" Type="http://schemas.openxmlformats.org/officeDocument/2006/relationships/image" Target="../media/image38.png"/><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2" Type="http://schemas.openxmlformats.org/officeDocument/2006/relationships/notesSlide" Target="../notesSlides/notesSlide9.xml"/><Relationship Id="rId11" Type="http://schemas.openxmlformats.org/officeDocument/2006/relationships/slideLayout" Target="../slideLayouts/slideLayout8.xml"/><Relationship Id="rId10" Type="http://schemas.openxmlformats.org/officeDocument/2006/relationships/tags" Target="../tags/tag185.xml"/><Relationship Id="rId1" Type="http://schemas.openxmlformats.org/officeDocument/2006/relationships/tags" Target="../tags/tag178.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8.xml"/><Relationship Id="rId4" Type="http://schemas.openxmlformats.org/officeDocument/2006/relationships/tags" Target="../tags/tag188.xml"/><Relationship Id="rId3" Type="http://schemas.openxmlformats.org/officeDocument/2006/relationships/image" Target="../media/image40.png"/><Relationship Id="rId2" Type="http://schemas.openxmlformats.org/officeDocument/2006/relationships/tags" Target="../tags/tag187.xml"/><Relationship Id="rId1" Type="http://schemas.openxmlformats.org/officeDocument/2006/relationships/tags" Target="../tags/tag186.xml"/></Relationships>
</file>

<file path=ppt/slides/_rels/slide13.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9" Type="http://schemas.openxmlformats.org/officeDocument/2006/relationships/slideLayout" Target="../slideLayouts/slideLayout18.xml"/><Relationship Id="rId38" Type="http://schemas.openxmlformats.org/officeDocument/2006/relationships/tags" Target="../tags/tag226.xml"/><Relationship Id="rId37" Type="http://schemas.openxmlformats.org/officeDocument/2006/relationships/tags" Target="../tags/tag225.xml"/><Relationship Id="rId36" Type="http://schemas.openxmlformats.org/officeDocument/2006/relationships/tags" Target="../tags/tag224.xml"/><Relationship Id="rId35" Type="http://schemas.openxmlformats.org/officeDocument/2006/relationships/tags" Target="../tags/tag223.xml"/><Relationship Id="rId34" Type="http://schemas.openxmlformats.org/officeDocument/2006/relationships/tags" Target="../tags/tag222.xml"/><Relationship Id="rId33" Type="http://schemas.openxmlformats.org/officeDocument/2006/relationships/tags" Target="../tags/tag221.xml"/><Relationship Id="rId32" Type="http://schemas.openxmlformats.org/officeDocument/2006/relationships/tags" Target="../tags/tag220.xml"/><Relationship Id="rId31" Type="http://schemas.openxmlformats.org/officeDocument/2006/relationships/tags" Target="../tags/tag219.xml"/><Relationship Id="rId30" Type="http://schemas.openxmlformats.org/officeDocument/2006/relationships/tags" Target="../tags/tag218.xml"/><Relationship Id="rId3" Type="http://schemas.openxmlformats.org/officeDocument/2006/relationships/tags" Target="../tags/tag191.xml"/><Relationship Id="rId29" Type="http://schemas.openxmlformats.org/officeDocument/2006/relationships/tags" Target="../tags/tag217.xml"/><Relationship Id="rId28" Type="http://schemas.openxmlformats.org/officeDocument/2006/relationships/tags" Target="../tags/tag216.xml"/><Relationship Id="rId27" Type="http://schemas.openxmlformats.org/officeDocument/2006/relationships/tags" Target="../tags/tag215.xml"/><Relationship Id="rId26" Type="http://schemas.openxmlformats.org/officeDocument/2006/relationships/tags" Target="../tags/tag214.xml"/><Relationship Id="rId25" Type="http://schemas.openxmlformats.org/officeDocument/2006/relationships/tags" Target="../tags/tag213.xml"/><Relationship Id="rId24" Type="http://schemas.openxmlformats.org/officeDocument/2006/relationships/tags" Target="../tags/tag212.xml"/><Relationship Id="rId23" Type="http://schemas.openxmlformats.org/officeDocument/2006/relationships/tags" Target="../tags/tag211.xml"/><Relationship Id="rId22" Type="http://schemas.openxmlformats.org/officeDocument/2006/relationships/tags" Target="../tags/tag210.xml"/><Relationship Id="rId21" Type="http://schemas.openxmlformats.org/officeDocument/2006/relationships/tags" Target="../tags/tag209.xml"/><Relationship Id="rId20" Type="http://schemas.openxmlformats.org/officeDocument/2006/relationships/tags" Target="../tags/tag208.xml"/><Relationship Id="rId2" Type="http://schemas.openxmlformats.org/officeDocument/2006/relationships/tags" Target="../tags/tag190.xml"/><Relationship Id="rId19" Type="http://schemas.openxmlformats.org/officeDocument/2006/relationships/tags" Target="../tags/tag207.xml"/><Relationship Id="rId18" Type="http://schemas.openxmlformats.org/officeDocument/2006/relationships/tags" Target="../tags/tag206.xml"/><Relationship Id="rId17" Type="http://schemas.openxmlformats.org/officeDocument/2006/relationships/tags" Target="../tags/tag205.xml"/><Relationship Id="rId16" Type="http://schemas.openxmlformats.org/officeDocument/2006/relationships/tags" Target="../tags/tag204.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14.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image" Target="../media/image41.png"/><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2" Type="http://schemas.openxmlformats.org/officeDocument/2006/relationships/notesSlide" Target="../notesSlides/notesSlide11.xml"/><Relationship Id="rId21" Type="http://schemas.openxmlformats.org/officeDocument/2006/relationships/slideLayout" Target="../slideLayouts/slideLayout18.xml"/><Relationship Id="rId20" Type="http://schemas.openxmlformats.org/officeDocument/2006/relationships/tags" Target="../tags/tag245.xml"/><Relationship Id="rId2" Type="http://schemas.openxmlformats.org/officeDocument/2006/relationships/tags" Target="../tags/tag228.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tags" Target="../tags/tag241.xml"/><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tags" Target="../tags/tag235.xml"/><Relationship Id="rId1" Type="http://schemas.openxmlformats.org/officeDocument/2006/relationships/tags" Target="../tags/tag227.xml"/></Relationships>
</file>

<file path=ppt/slides/_rels/slide15.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image" Target="../media/image41.png"/><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8" Type="http://schemas.openxmlformats.org/officeDocument/2006/relationships/notesSlide" Target="../notesSlides/notesSlide12.xml"/><Relationship Id="rId17" Type="http://schemas.openxmlformats.org/officeDocument/2006/relationships/slideLayout" Target="../slideLayouts/slideLayout18.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tags" Target="../tags/tag246.xml"/></Relationships>
</file>

<file path=ppt/slides/_rels/slide16.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7" Type="http://schemas.openxmlformats.org/officeDocument/2006/relationships/notesSlide" Target="../notesSlides/notesSlide13.xml"/><Relationship Id="rId36" Type="http://schemas.openxmlformats.org/officeDocument/2006/relationships/slideLayout" Target="../slideLayouts/slideLayout8.xml"/><Relationship Id="rId35" Type="http://schemas.openxmlformats.org/officeDocument/2006/relationships/tags" Target="../tags/tag294.xml"/><Relationship Id="rId34" Type="http://schemas.openxmlformats.org/officeDocument/2006/relationships/tags" Target="../tags/tag293.xml"/><Relationship Id="rId33" Type="http://schemas.openxmlformats.org/officeDocument/2006/relationships/tags" Target="../tags/tag292.xml"/><Relationship Id="rId32" Type="http://schemas.openxmlformats.org/officeDocument/2006/relationships/tags" Target="../tags/tag291.xml"/><Relationship Id="rId31" Type="http://schemas.openxmlformats.org/officeDocument/2006/relationships/image" Target="../media/image42.png"/><Relationship Id="rId30" Type="http://schemas.openxmlformats.org/officeDocument/2006/relationships/tags" Target="../tags/tag290.xml"/><Relationship Id="rId3" Type="http://schemas.openxmlformats.org/officeDocument/2006/relationships/tags" Target="../tags/tag263.xml"/><Relationship Id="rId29" Type="http://schemas.openxmlformats.org/officeDocument/2006/relationships/tags" Target="../tags/tag289.xml"/><Relationship Id="rId28" Type="http://schemas.openxmlformats.org/officeDocument/2006/relationships/tags" Target="../tags/tag288.xml"/><Relationship Id="rId27" Type="http://schemas.openxmlformats.org/officeDocument/2006/relationships/tags" Target="../tags/tag287.xml"/><Relationship Id="rId26" Type="http://schemas.openxmlformats.org/officeDocument/2006/relationships/tags" Target="../tags/tag286.xml"/><Relationship Id="rId25" Type="http://schemas.openxmlformats.org/officeDocument/2006/relationships/tags" Target="../tags/tag285.xml"/><Relationship Id="rId24" Type="http://schemas.openxmlformats.org/officeDocument/2006/relationships/tags" Target="../tags/tag284.xml"/><Relationship Id="rId23" Type="http://schemas.openxmlformats.org/officeDocument/2006/relationships/tags" Target="../tags/tag283.xml"/><Relationship Id="rId22" Type="http://schemas.openxmlformats.org/officeDocument/2006/relationships/tags" Target="../tags/tag282.xml"/><Relationship Id="rId21" Type="http://schemas.openxmlformats.org/officeDocument/2006/relationships/tags" Target="../tags/tag281.xml"/><Relationship Id="rId20" Type="http://schemas.openxmlformats.org/officeDocument/2006/relationships/tags" Target="../tags/tag280.xml"/><Relationship Id="rId2" Type="http://schemas.openxmlformats.org/officeDocument/2006/relationships/tags" Target="../tags/tag262.xml"/><Relationship Id="rId19" Type="http://schemas.openxmlformats.org/officeDocument/2006/relationships/tags" Target="../tags/tag279.xml"/><Relationship Id="rId18" Type="http://schemas.openxmlformats.org/officeDocument/2006/relationships/tags" Target="../tags/tag278.xml"/><Relationship Id="rId17" Type="http://schemas.openxmlformats.org/officeDocument/2006/relationships/tags" Target="../tags/tag277.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17.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3" Type="http://schemas.openxmlformats.org/officeDocument/2006/relationships/notesSlide" Target="../notesSlides/notesSlide14.xml"/><Relationship Id="rId32" Type="http://schemas.openxmlformats.org/officeDocument/2006/relationships/slideLayout" Target="../slideLayouts/slideLayout8.xml"/><Relationship Id="rId31" Type="http://schemas.openxmlformats.org/officeDocument/2006/relationships/tags" Target="../tags/tag325.xml"/><Relationship Id="rId30" Type="http://schemas.openxmlformats.org/officeDocument/2006/relationships/tags" Target="../tags/tag324.xml"/><Relationship Id="rId3" Type="http://schemas.openxmlformats.org/officeDocument/2006/relationships/tags" Target="../tags/tag297.xml"/><Relationship Id="rId29" Type="http://schemas.openxmlformats.org/officeDocument/2006/relationships/tags" Target="../tags/tag323.xml"/><Relationship Id="rId28" Type="http://schemas.openxmlformats.org/officeDocument/2006/relationships/tags" Target="../tags/tag322.xml"/><Relationship Id="rId27" Type="http://schemas.openxmlformats.org/officeDocument/2006/relationships/tags" Target="../tags/tag321.xml"/><Relationship Id="rId26" Type="http://schemas.openxmlformats.org/officeDocument/2006/relationships/tags" Target="../tags/tag320.xml"/><Relationship Id="rId25" Type="http://schemas.openxmlformats.org/officeDocument/2006/relationships/tags" Target="../tags/tag319.xml"/><Relationship Id="rId24" Type="http://schemas.openxmlformats.org/officeDocument/2006/relationships/tags" Target="../tags/tag318.xml"/><Relationship Id="rId23" Type="http://schemas.openxmlformats.org/officeDocument/2006/relationships/tags" Target="../tags/tag317.xml"/><Relationship Id="rId22" Type="http://schemas.openxmlformats.org/officeDocument/2006/relationships/tags" Target="../tags/tag316.xml"/><Relationship Id="rId21" Type="http://schemas.openxmlformats.org/officeDocument/2006/relationships/tags" Target="../tags/tag315.xml"/><Relationship Id="rId20" Type="http://schemas.openxmlformats.org/officeDocument/2006/relationships/tags" Target="../tags/tag314.xml"/><Relationship Id="rId2" Type="http://schemas.openxmlformats.org/officeDocument/2006/relationships/tags" Target="../tags/tag296.xml"/><Relationship Id="rId19" Type="http://schemas.openxmlformats.org/officeDocument/2006/relationships/tags" Target="../tags/tag313.xml"/><Relationship Id="rId18" Type="http://schemas.openxmlformats.org/officeDocument/2006/relationships/tags" Target="../tags/tag312.xml"/><Relationship Id="rId17" Type="http://schemas.openxmlformats.org/officeDocument/2006/relationships/tags" Target="../tags/tag311.xml"/><Relationship Id="rId16" Type="http://schemas.openxmlformats.org/officeDocument/2006/relationships/tags" Target="../tags/tag310.xml"/><Relationship Id="rId15" Type="http://schemas.openxmlformats.org/officeDocument/2006/relationships/tags" Target="../tags/tag309.xml"/><Relationship Id="rId14" Type="http://schemas.openxmlformats.org/officeDocument/2006/relationships/tags" Target="../tags/tag308.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tags" Target="../tags/tag295.xml"/></Relationships>
</file>

<file path=ppt/slides/_rels/slide18.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0" Type="http://schemas.openxmlformats.org/officeDocument/2006/relationships/notesSlide" Target="../notesSlides/notesSlide15.xml"/><Relationship Id="rId4" Type="http://schemas.openxmlformats.org/officeDocument/2006/relationships/tags" Target="../tags/tag329.xml"/><Relationship Id="rId39" Type="http://schemas.openxmlformats.org/officeDocument/2006/relationships/slideLayout" Target="../slideLayouts/slideLayout2.xml"/><Relationship Id="rId38" Type="http://schemas.openxmlformats.org/officeDocument/2006/relationships/tags" Target="../tags/tag362.xml"/><Relationship Id="rId37" Type="http://schemas.openxmlformats.org/officeDocument/2006/relationships/tags" Target="../tags/tag361.xml"/><Relationship Id="rId36" Type="http://schemas.openxmlformats.org/officeDocument/2006/relationships/image" Target="../media/image43.png"/><Relationship Id="rId35" Type="http://schemas.openxmlformats.org/officeDocument/2006/relationships/tags" Target="../tags/tag360.xml"/><Relationship Id="rId34" Type="http://schemas.openxmlformats.org/officeDocument/2006/relationships/tags" Target="../tags/tag359.xml"/><Relationship Id="rId33" Type="http://schemas.openxmlformats.org/officeDocument/2006/relationships/tags" Target="../tags/tag358.xml"/><Relationship Id="rId32" Type="http://schemas.openxmlformats.org/officeDocument/2006/relationships/tags" Target="../tags/tag357.xml"/><Relationship Id="rId31" Type="http://schemas.openxmlformats.org/officeDocument/2006/relationships/tags" Target="../tags/tag356.xml"/><Relationship Id="rId30" Type="http://schemas.openxmlformats.org/officeDocument/2006/relationships/tags" Target="../tags/tag355.xml"/><Relationship Id="rId3" Type="http://schemas.openxmlformats.org/officeDocument/2006/relationships/tags" Target="../tags/tag328.xml"/><Relationship Id="rId29" Type="http://schemas.openxmlformats.org/officeDocument/2006/relationships/tags" Target="../tags/tag354.xml"/><Relationship Id="rId28" Type="http://schemas.openxmlformats.org/officeDocument/2006/relationships/tags" Target="../tags/tag353.xml"/><Relationship Id="rId27" Type="http://schemas.openxmlformats.org/officeDocument/2006/relationships/tags" Target="../tags/tag352.xml"/><Relationship Id="rId26" Type="http://schemas.openxmlformats.org/officeDocument/2006/relationships/tags" Target="../tags/tag351.xml"/><Relationship Id="rId25" Type="http://schemas.openxmlformats.org/officeDocument/2006/relationships/tags" Target="../tags/tag350.xml"/><Relationship Id="rId24" Type="http://schemas.openxmlformats.org/officeDocument/2006/relationships/tags" Target="../tags/tag349.xml"/><Relationship Id="rId23" Type="http://schemas.openxmlformats.org/officeDocument/2006/relationships/tags" Target="../tags/tag348.xml"/><Relationship Id="rId22" Type="http://schemas.openxmlformats.org/officeDocument/2006/relationships/tags" Target="../tags/tag347.xml"/><Relationship Id="rId21" Type="http://schemas.openxmlformats.org/officeDocument/2006/relationships/tags" Target="../tags/tag346.xml"/><Relationship Id="rId20" Type="http://schemas.openxmlformats.org/officeDocument/2006/relationships/tags" Target="../tags/tag345.xml"/><Relationship Id="rId2" Type="http://schemas.openxmlformats.org/officeDocument/2006/relationships/tags" Target="../tags/tag327.xml"/><Relationship Id="rId19" Type="http://schemas.openxmlformats.org/officeDocument/2006/relationships/tags" Target="../tags/tag344.xml"/><Relationship Id="rId18" Type="http://schemas.openxmlformats.org/officeDocument/2006/relationships/tags" Target="../tags/tag34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6.xml"/></Relationships>
</file>

<file path=ppt/slides/_rels/slide19.xml.rels><?xml version="1.0" encoding="UTF-8" standalone="yes"?>
<Relationships xmlns="http://schemas.openxmlformats.org/package/2006/relationships"><Relationship Id="rId9" Type="http://schemas.openxmlformats.org/officeDocument/2006/relationships/tags" Target="../tags/tag371.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3" Type="http://schemas.openxmlformats.org/officeDocument/2006/relationships/notesSlide" Target="../notesSlides/notesSlide16.xml"/><Relationship Id="rId22" Type="http://schemas.openxmlformats.org/officeDocument/2006/relationships/slideLayout" Target="../slideLayouts/slideLayout18.xml"/><Relationship Id="rId21" Type="http://schemas.openxmlformats.org/officeDocument/2006/relationships/tags" Target="../tags/tag383.xml"/><Relationship Id="rId20" Type="http://schemas.openxmlformats.org/officeDocument/2006/relationships/tags" Target="../tags/tag382.xml"/><Relationship Id="rId2" Type="http://schemas.openxmlformats.org/officeDocument/2006/relationships/tags" Target="../tags/tag364.xml"/><Relationship Id="rId19" Type="http://schemas.openxmlformats.org/officeDocument/2006/relationships/tags" Target="../tags/tag381.xml"/><Relationship Id="rId18" Type="http://schemas.openxmlformats.org/officeDocument/2006/relationships/tags" Target="../tags/tag380.xml"/><Relationship Id="rId17" Type="http://schemas.openxmlformats.org/officeDocument/2006/relationships/tags" Target="../tags/tag379.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tags" Target="../tags/tag375.xml"/><Relationship Id="rId12" Type="http://schemas.openxmlformats.org/officeDocument/2006/relationships/tags" Target="../tags/tag374.xml"/><Relationship Id="rId11" Type="http://schemas.openxmlformats.org/officeDocument/2006/relationships/tags" Target="../tags/tag373.xml"/><Relationship Id="rId10" Type="http://schemas.openxmlformats.org/officeDocument/2006/relationships/tags" Target="../tags/tag372.xml"/><Relationship Id="rId1" Type="http://schemas.openxmlformats.org/officeDocument/2006/relationships/tags" Target="../tags/tag363.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2.xml"/><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384.xml"/><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image" Target="../media/image45.emf"/></Relationships>
</file>

<file path=ppt/slides/_rels/slide22.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image" Target="../media/image50.png"/><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image" Target="../media/image49.png"/><Relationship Id="rId4" Type="http://schemas.openxmlformats.org/officeDocument/2006/relationships/tags" Target="../tags/tag387.xml"/><Relationship Id="rId3" Type="http://schemas.openxmlformats.org/officeDocument/2006/relationships/image" Target="../media/image48.png"/><Relationship Id="rId26" Type="http://schemas.openxmlformats.org/officeDocument/2006/relationships/notesSlide" Target="../notesSlides/notesSlide19.xml"/><Relationship Id="rId25" Type="http://schemas.openxmlformats.org/officeDocument/2006/relationships/slideLayout" Target="../slideLayouts/slideLayout7.xml"/><Relationship Id="rId24" Type="http://schemas.openxmlformats.org/officeDocument/2006/relationships/tags" Target="../tags/tag404.xml"/><Relationship Id="rId23" Type="http://schemas.openxmlformats.org/officeDocument/2006/relationships/tags" Target="../tags/tag403.xml"/><Relationship Id="rId22" Type="http://schemas.openxmlformats.org/officeDocument/2006/relationships/tags" Target="../tags/tag402.xml"/><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6.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image" Target="../media/image51.png"/><Relationship Id="rId10" Type="http://schemas.openxmlformats.org/officeDocument/2006/relationships/tags" Target="../tags/tag391.xml"/><Relationship Id="rId1" Type="http://schemas.openxmlformats.org/officeDocument/2006/relationships/tags" Target="../tags/tag385.xml"/></Relationships>
</file>

<file path=ppt/slides/_rels/slide23.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image" Target="../media/image53.png"/><Relationship Id="rId7" Type="http://schemas.openxmlformats.org/officeDocument/2006/relationships/tags" Target="../tags/tag410.xml"/><Relationship Id="rId6" Type="http://schemas.openxmlformats.org/officeDocument/2006/relationships/image" Target="../media/image52.png"/><Relationship Id="rId5" Type="http://schemas.openxmlformats.org/officeDocument/2006/relationships/tags" Target="../tags/tag409.xml"/><Relationship Id="rId4" Type="http://schemas.openxmlformats.org/officeDocument/2006/relationships/tags" Target="../tags/tag408.xml"/><Relationship Id="rId30" Type="http://schemas.openxmlformats.org/officeDocument/2006/relationships/notesSlide" Target="../notesSlides/notesSlide20.xml"/><Relationship Id="rId3" Type="http://schemas.openxmlformats.org/officeDocument/2006/relationships/tags" Target="../tags/tag407.xml"/><Relationship Id="rId29" Type="http://schemas.openxmlformats.org/officeDocument/2006/relationships/slideLayout" Target="../slideLayouts/slideLayout7.xml"/><Relationship Id="rId28" Type="http://schemas.openxmlformats.org/officeDocument/2006/relationships/image" Target="../media/image56.png"/><Relationship Id="rId27" Type="http://schemas.openxmlformats.org/officeDocument/2006/relationships/tags" Target="../tags/tag427.xml"/><Relationship Id="rId26" Type="http://schemas.openxmlformats.org/officeDocument/2006/relationships/image" Target="../media/image55.png"/><Relationship Id="rId25" Type="http://schemas.openxmlformats.org/officeDocument/2006/relationships/tags" Target="../tags/tag426.xml"/><Relationship Id="rId24" Type="http://schemas.openxmlformats.org/officeDocument/2006/relationships/image" Target="../media/image54.png"/><Relationship Id="rId23" Type="http://schemas.openxmlformats.org/officeDocument/2006/relationships/tags" Target="../tags/tag425.xml"/><Relationship Id="rId22" Type="http://schemas.openxmlformats.org/officeDocument/2006/relationships/tags" Target="../tags/tag424.xml"/><Relationship Id="rId21" Type="http://schemas.openxmlformats.org/officeDocument/2006/relationships/tags" Target="../tags/tag423.xml"/><Relationship Id="rId20" Type="http://schemas.openxmlformats.org/officeDocument/2006/relationships/tags" Target="../tags/tag422.xml"/><Relationship Id="rId2" Type="http://schemas.openxmlformats.org/officeDocument/2006/relationships/tags" Target="../tags/tag406.xml"/><Relationship Id="rId19" Type="http://schemas.openxmlformats.org/officeDocument/2006/relationships/tags" Target="../tags/tag421.xml"/><Relationship Id="rId18" Type="http://schemas.openxmlformats.org/officeDocument/2006/relationships/tags" Target="../tags/tag420.xml"/><Relationship Id="rId17" Type="http://schemas.openxmlformats.org/officeDocument/2006/relationships/tags" Target="../tags/tag419.xml"/><Relationship Id="rId16" Type="http://schemas.openxmlformats.org/officeDocument/2006/relationships/tags" Target="../tags/tag418.xml"/><Relationship Id="rId15" Type="http://schemas.openxmlformats.org/officeDocument/2006/relationships/tags" Target="../tags/tag417.xml"/><Relationship Id="rId14" Type="http://schemas.openxmlformats.org/officeDocument/2006/relationships/tags" Target="../tags/tag416.xml"/><Relationship Id="rId13" Type="http://schemas.openxmlformats.org/officeDocument/2006/relationships/tags" Target="../tags/tag415.xml"/><Relationship Id="rId12" Type="http://schemas.openxmlformats.org/officeDocument/2006/relationships/tags" Target="../tags/tag41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tags" Target="../tags/tag40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8.xml"/><Relationship Id="rId2" Type="http://schemas.openxmlformats.org/officeDocument/2006/relationships/tags" Target="../tags/tag429.xml"/><Relationship Id="rId1" Type="http://schemas.openxmlformats.org/officeDocument/2006/relationships/tags" Target="../tags/tag428.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8.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image" Target="../media/image57.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8.xml"/><Relationship Id="rId2" Type="http://schemas.openxmlformats.org/officeDocument/2006/relationships/tags" Target="../tags/tag433.xml"/><Relationship Id="rId1" Type="http://schemas.openxmlformats.org/officeDocument/2006/relationships/tags" Target="../tags/tag432.xml"/></Relationships>
</file>

<file path=ppt/slides/_rels/slide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3" Type="http://schemas.openxmlformats.org/officeDocument/2006/relationships/notesSlide" Target="../notesSlides/notesSlide25.xml"/><Relationship Id="rId22" Type="http://schemas.openxmlformats.org/officeDocument/2006/relationships/slideLayout" Target="../slideLayouts/slideLayout18.xml"/><Relationship Id="rId21" Type="http://schemas.openxmlformats.org/officeDocument/2006/relationships/tags" Target="../tags/tag449.xml"/><Relationship Id="rId20" Type="http://schemas.openxmlformats.org/officeDocument/2006/relationships/tags" Target="../tags/tag448.xml"/><Relationship Id="rId2" Type="http://schemas.openxmlformats.org/officeDocument/2006/relationships/tags" Target="../tags/tag435.xml"/><Relationship Id="rId19" Type="http://schemas.openxmlformats.org/officeDocument/2006/relationships/tags" Target="../tags/tag447.xml"/><Relationship Id="rId18" Type="http://schemas.openxmlformats.org/officeDocument/2006/relationships/tags" Target="../tags/tag446.xml"/><Relationship Id="rId17" Type="http://schemas.openxmlformats.org/officeDocument/2006/relationships/tags" Target="../tags/tag445.xml"/><Relationship Id="rId16" Type="http://schemas.openxmlformats.org/officeDocument/2006/relationships/tags" Target="../tags/tag444.xml"/><Relationship Id="rId15" Type="http://schemas.openxmlformats.org/officeDocument/2006/relationships/image" Target="../media/image62.png"/><Relationship Id="rId14" Type="http://schemas.openxmlformats.org/officeDocument/2006/relationships/image" Target="../media/image61.png"/><Relationship Id="rId13" Type="http://schemas.openxmlformats.org/officeDocument/2006/relationships/image" Target="../media/image60.png"/><Relationship Id="rId12" Type="http://schemas.openxmlformats.org/officeDocument/2006/relationships/image" Target="../media/image59.png"/><Relationship Id="rId11" Type="http://schemas.openxmlformats.org/officeDocument/2006/relationships/image" Target="../media/image58.png"/><Relationship Id="rId10" Type="http://schemas.openxmlformats.org/officeDocument/2006/relationships/tags" Target="../tags/tag443.xml"/><Relationship Id="rId1" Type="http://schemas.openxmlformats.org/officeDocument/2006/relationships/tags" Target="../tags/tag434.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3.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image" Target="../media/image6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image" Target="../media/image64.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8.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image" Target="../media/image66.png"/><Relationship Id="rId1" Type="http://schemas.openxmlformats.org/officeDocument/2006/relationships/image" Target="../media/image65.png"/></Relationships>
</file>

<file path=ppt/slides/_rels/slide32.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image" Target="../media/image67.png"/><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8" Type="http://schemas.openxmlformats.org/officeDocument/2006/relationships/notesSlide" Target="../notesSlides/notesSlide28.xml"/><Relationship Id="rId17" Type="http://schemas.openxmlformats.org/officeDocument/2006/relationships/slideLayout" Target="../slideLayouts/slideLayout24.xml"/><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image" Target="../media/image69.png"/><Relationship Id="rId11" Type="http://schemas.openxmlformats.org/officeDocument/2006/relationships/tags" Target="../tags/tag464.xml"/><Relationship Id="rId10" Type="http://schemas.openxmlformats.org/officeDocument/2006/relationships/image" Target="../media/image68.png"/><Relationship Id="rId1" Type="http://schemas.openxmlformats.org/officeDocument/2006/relationships/tags" Target="../tags/tag456.xml"/></Relationships>
</file>

<file path=ppt/slides/_rels/slide33.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2" Type="http://schemas.openxmlformats.org/officeDocument/2006/relationships/notesSlide" Target="../notesSlides/notesSlide29.xml"/><Relationship Id="rId51" Type="http://schemas.openxmlformats.org/officeDocument/2006/relationships/slideLayout" Target="../slideLayouts/slideLayout24.xml"/><Relationship Id="rId50" Type="http://schemas.openxmlformats.org/officeDocument/2006/relationships/tags" Target="../tags/tag511.xml"/><Relationship Id="rId5" Type="http://schemas.openxmlformats.org/officeDocument/2006/relationships/tags" Target="../tags/tag473.xml"/><Relationship Id="rId49" Type="http://schemas.openxmlformats.org/officeDocument/2006/relationships/tags" Target="../tags/tag510.xml"/><Relationship Id="rId48" Type="http://schemas.openxmlformats.org/officeDocument/2006/relationships/tags" Target="../tags/tag509.xml"/><Relationship Id="rId47" Type="http://schemas.openxmlformats.org/officeDocument/2006/relationships/tags" Target="../tags/tag508.xml"/><Relationship Id="rId46" Type="http://schemas.openxmlformats.org/officeDocument/2006/relationships/tags" Target="../tags/tag507.xml"/><Relationship Id="rId45" Type="http://schemas.openxmlformats.org/officeDocument/2006/relationships/tags" Target="../tags/tag506.xml"/><Relationship Id="rId44" Type="http://schemas.openxmlformats.org/officeDocument/2006/relationships/tags" Target="../tags/tag505.xml"/><Relationship Id="rId43" Type="http://schemas.openxmlformats.org/officeDocument/2006/relationships/tags" Target="../tags/tag504.xml"/><Relationship Id="rId42" Type="http://schemas.openxmlformats.org/officeDocument/2006/relationships/tags" Target="../tags/tag503.xml"/><Relationship Id="rId41" Type="http://schemas.openxmlformats.org/officeDocument/2006/relationships/image" Target="../media/image13.png"/><Relationship Id="rId40" Type="http://schemas.openxmlformats.org/officeDocument/2006/relationships/tags" Target="../tags/tag502.xml"/><Relationship Id="rId4" Type="http://schemas.openxmlformats.org/officeDocument/2006/relationships/tags" Target="../tags/tag472.xml"/><Relationship Id="rId39" Type="http://schemas.openxmlformats.org/officeDocument/2006/relationships/image" Target="../media/image71.png"/><Relationship Id="rId38" Type="http://schemas.openxmlformats.org/officeDocument/2006/relationships/tags" Target="../tags/tag501.xml"/><Relationship Id="rId37" Type="http://schemas.openxmlformats.org/officeDocument/2006/relationships/image" Target="../media/image12.png"/><Relationship Id="rId36" Type="http://schemas.openxmlformats.org/officeDocument/2006/relationships/tags" Target="../tags/tag500.xml"/><Relationship Id="rId35" Type="http://schemas.openxmlformats.org/officeDocument/2006/relationships/image" Target="../media/image11.png"/><Relationship Id="rId34" Type="http://schemas.openxmlformats.org/officeDocument/2006/relationships/tags" Target="../tags/tag499.xml"/><Relationship Id="rId33" Type="http://schemas.openxmlformats.org/officeDocument/2006/relationships/image" Target="../media/image10.png"/><Relationship Id="rId32" Type="http://schemas.openxmlformats.org/officeDocument/2006/relationships/tags" Target="../tags/tag498.xml"/><Relationship Id="rId31" Type="http://schemas.openxmlformats.org/officeDocument/2006/relationships/image" Target="../media/image9.png"/><Relationship Id="rId30" Type="http://schemas.openxmlformats.org/officeDocument/2006/relationships/tags" Target="../tags/tag497.xml"/><Relationship Id="rId3" Type="http://schemas.openxmlformats.org/officeDocument/2006/relationships/tags" Target="../tags/tag471.xml"/><Relationship Id="rId29" Type="http://schemas.openxmlformats.org/officeDocument/2006/relationships/tags" Target="../tags/tag496.xml"/><Relationship Id="rId28" Type="http://schemas.openxmlformats.org/officeDocument/2006/relationships/tags" Target="../tags/tag495.xml"/><Relationship Id="rId27" Type="http://schemas.openxmlformats.org/officeDocument/2006/relationships/tags" Target="../tags/tag494.xml"/><Relationship Id="rId26" Type="http://schemas.openxmlformats.org/officeDocument/2006/relationships/tags" Target="../tags/tag493.xml"/><Relationship Id="rId25" Type="http://schemas.openxmlformats.org/officeDocument/2006/relationships/tags" Target="../tags/tag492.xml"/><Relationship Id="rId24" Type="http://schemas.openxmlformats.org/officeDocument/2006/relationships/tags" Target="../tags/tag491.xml"/><Relationship Id="rId23" Type="http://schemas.openxmlformats.org/officeDocument/2006/relationships/tags" Target="../tags/tag490.xml"/><Relationship Id="rId22" Type="http://schemas.openxmlformats.org/officeDocument/2006/relationships/tags" Target="../tags/tag489.xml"/><Relationship Id="rId21" Type="http://schemas.openxmlformats.org/officeDocument/2006/relationships/tags" Target="../tags/tag488.xml"/><Relationship Id="rId20" Type="http://schemas.openxmlformats.org/officeDocument/2006/relationships/tags" Target="../tags/tag487.xml"/><Relationship Id="rId2" Type="http://schemas.openxmlformats.org/officeDocument/2006/relationships/tags" Target="../tags/tag470.xml"/><Relationship Id="rId19" Type="http://schemas.openxmlformats.org/officeDocument/2006/relationships/tags" Target="../tags/tag486.xml"/><Relationship Id="rId18" Type="http://schemas.openxmlformats.org/officeDocument/2006/relationships/tags" Target="../tags/tag485.xml"/><Relationship Id="rId17" Type="http://schemas.openxmlformats.org/officeDocument/2006/relationships/tags" Target="../tags/tag484.xml"/><Relationship Id="rId16" Type="http://schemas.openxmlformats.org/officeDocument/2006/relationships/tags" Target="../tags/tag483.xml"/><Relationship Id="rId15" Type="http://schemas.openxmlformats.org/officeDocument/2006/relationships/tags" Target="../tags/tag482.xml"/><Relationship Id="rId14" Type="http://schemas.openxmlformats.org/officeDocument/2006/relationships/tags" Target="../tags/tag481.xml"/><Relationship Id="rId13" Type="http://schemas.openxmlformats.org/officeDocument/2006/relationships/tags" Target="../tags/tag480.xml"/><Relationship Id="rId12" Type="http://schemas.openxmlformats.org/officeDocument/2006/relationships/tags" Target="../tags/tag479.xml"/><Relationship Id="rId11" Type="http://schemas.openxmlformats.org/officeDocument/2006/relationships/tags" Target="../tags/tag478.xml"/><Relationship Id="rId10" Type="http://schemas.openxmlformats.org/officeDocument/2006/relationships/tags" Target="../tags/tag477.xml"/><Relationship Id="rId1" Type="http://schemas.openxmlformats.org/officeDocument/2006/relationships/tags" Target="../tags/tag46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image" Target="../media/image72.jpeg"/><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5" Type="http://schemas.openxmlformats.org/officeDocument/2006/relationships/slideLayout" Target="../slideLayouts/slideLayout7.xml"/><Relationship Id="rId24" Type="http://schemas.openxmlformats.org/officeDocument/2006/relationships/tags" Target="../tags/tag531.xml"/><Relationship Id="rId23" Type="http://schemas.openxmlformats.org/officeDocument/2006/relationships/tags" Target="../tags/tag530.xml"/><Relationship Id="rId22" Type="http://schemas.openxmlformats.org/officeDocument/2006/relationships/tags" Target="../tags/tag529.xml"/><Relationship Id="rId21" Type="http://schemas.openxmlformats.org/officeDocument/2006/relationships/tags" Target="../tags/tag528.xml"/><Relationship Id="rId20" Type="http://schemas.openxmlformats.org/officeDocument/2006/relationships/tags" Target="../tags/tag527.xml"/><Relationship Id="rId2" Type="http://schemas.openxmlformats.org/officeDocument/2006/relationships/tags" Target="../tags/tag513.xml"/><Relationship Id="rId19" Type="http://schemas.openxmlformats.org/officeDocument/2006/relationships/tags" Target="../tags/tag526.xml"/><Relationship Id="rId18" Type="http://schemas.openxmlformats.org/officeDocument/2006/relationships/tags" Target="../tags/tag525.xml"/><Relationship Id="rId17" Type="http://schemas.openxmlformats.org/officeDocument/2006/relationships/tags" Target="../tags/tag524.xml"/><Relationship Id="rId16" Type="http://schemas.openxmlformats.org/officeDocument/2006/relationships/tags" Target="../tags/tag523.xml"/><Relationship Id="rId15" Type="http://schemas.openxmlformats.org/officeDocument/2006/relationships/tags" Target="../tags/tag522.xml"/><Relationship Id="rId14" Type="http://schemas.openxmlformats.org/officeDocument/2006/relationships/image" Target="../media/image75.jpeg"/><Relationship Id="rId13" Type="http://schemas.openxmlformats.org/officeDocument/2006/relationships/tags" Target="../tags/tag521.xml"/><Relationship Id="rId12" Type="http://schemas.openxmlformats.org/officeDocument/2006/relationships/image" Target="../media/image74.jpeg"/><Relationship Id="rId11" Type="http://schemas.openxmlformats.org/officeDocument/2006/relationships/tags" Target="../tags/tag520.xml"/><Relationship Id="rId10" Type="http://schemas.openxmlformats.org/officeDocument/2006/relationships/image" Target="../media/image73.jpeg"/><Relationship Id="rId1" Type="http://schemas.openxmlformats.org/officeDocument/2006/relationships/tags" Target="../tags/tag512.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s>
</file>

<file path=ppt/slides/_rels/slide37.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5" Type="http://schemas.openxmlformats.org/officeDocument/2006/relationships/notesSlide" Target="../notesSlides/notesSlide31.xml"/><Relationship Id="rId14" Type="http://schemas.openxmlformats.org/officeDocument/2006/relationships/slideLayout" Target="../slideLayouts/slideLayout7.xml"/><Relationship Id="rId13" Type="http://schemas.openxmlformats.org/officeDocument/2006/relationships/tags" Target="../tags/tag547.xml"/><Relationship Id="rId12" Type="http://schemas.openxmlformats.org/officeDocument/2006/relationships/tags" Target="../tags/tag546.xml"/><Relationship Id="rId11" Type="http://schemas.openxmlformats.org/officeDocument/2006/relationships/tags" Target="../tags/tag545.xml"/><Relationship Id="rId10" Type="http://schemas.openxmlformats.org/officeDocument/2006/relationships/tags" Target="../tags/tag544.xml"/><Relationship Id="rId1" Type="http://schemas.openxmlformats.org/officeDocument/2006/relationships/tags" Target="../tags/tag535.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7.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s>
</file>

<file path=ppt/slides/_rels/slide39.xml.rels><?xml version="1.0" encoding="UTF-8" standalone="yes"?>
<Relationships xmlns="http://schemas.openxmlformats.org/package/2006/relationships"><Relationship Id="rId9" Type="http://schemas.openxmlformats.org/officeDocument/2006/relationships/tags" Target="../tags/tag561.xml"/><Relationship Id="rId8" Type="http://schemas.openxmlformats.org/officeDocument/2006/relationships/image" Target="../media/image76.png"/><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tags" Target="../tags/tag555.xml"/><Relationship Id="rId17" Type="http://schemas.openxmlformats.org/officeDocument/2006/relationships/notesSlide" Target="../notesSlides/notesSlide33.xml"/><Relationship Id="rId16" Type="http://schemas.openxmlformats.org/officeDocument/2006/relationships/slideLayout" Target="../slideLayouts/slideLayout7.xml"/><Relationship Id="rId15" Type="http://schemas.openxmlformats.org/officeDocument/2006/relationships/tags" Target="../tags/tag566.xml"/><Relationship Id="rId14" Type="http://schemas.openxmlformats.org/officeDocument/2006/relationships/tags" Target="../tags/tag565.xml"/><Relationship Id="rId13" Type="http://schemas.openxmlformats.org/officeDocument/2006/relationships/tags" Target="../tags/tag564.xml"/><Relationship Id="rId12" Type="http://schemas.openxmlformats.org/officeDocument/2006/relationships/tags" Target="../tags/tag563.xml"/><Relationship Id="rId11" Type="http://schemas.openxmlformats.org/officeDocument/2006/relationships/image" Target="../media/image77.png"/><Relationship Id="rId10" Type="http://schemas.openxmlformats.org/officeDocument/2006/relationships/tags" Target="../tags/tag562.xml"/><Relationship Id="rId1" Type="http://schemas.openxmlformats.org/officeDocument/2006/relationships/tags" Target="../tags/tag55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9" Type="http://schemas.openxmlformats.org/officeDocument/2006/relationships/tags" Target="../tags/tag574.xml"/><Relationship Id="rId8" Type="http://schemas.openxmlformats.org/officeDocument/2006/relationships/image" Target="../media/image78.jpeg"/><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5" Type="http://schemas.openxmlformats.org/officeDocument/2006/relationships/notesSlide" Target="../notesSlides/notesSlide35.xml"/><Relationship Id="rId24" Type="http://schemas.openxmlformats.org/officeDocument/2006/relationships/slideLayout" Target="../slideLayouts/slideLayout7.xml"/><Relationship Id="rId23" Type="http://schemas.openxmlformats.org/officeDocument/2006/relationships/tags" Target="../tags/tag586.xml"/><Relationship Id="rId22" Type="http://schemas.openxmlformats.org/officeDocument/2006/relationships/tags" Target="../tags/tag585.xml"/><Relationship Id="rId21" Type="http://schemas.openxmlformats.org/officeDocument/2006/relationships/tags" Target="../tags/tag584.xml"/><Relationship Id="rId20" Type="http://schemas.openxmlformats.org/officeDocument/2006/relationships/image" Target="../media/image80.jpeg"/><Relationship Id="rId2" Type="http://schemas.openxmlformats.org/officeDocument/2006/relationships/tags" Target="../tags/tag568.xml"/><Relationship Id="rId19" Type="http://schemas.openxmlformats.org/officeDocument/2006/relationships/image" Target="../media/image79.jpeg"/><Relationship Id="rId18" Type="http://schemas.openxmlformats.org/officeDocument/2006/relationships/tags" Target="../tags/tag583.xml"/><Relationship Id="rId17" Type="http://schemas.openxmlformats.org/officeDocument/2006/relationships/tags" Target="../tags/tag582.xml"/><Relationship Id="rId16" Type="http://schemas.openxmlformats.org/officeDocument/2006/relationships/tags" Target="../tags/tag581.xml"/><Relationship Id="rId15" Type="http://schemas.openxmlformats.org/officeDocument/2006/relationships/tags" Target="../tags/tag580.xml"/><Relationship Id="rId14" Type="http://schemas.openxmlformats.org/officeDocument/2006/relationships/tags" Target="../tags/tag579.xml"/><Relationship Id="rId13" Type="http://schemas.openxmlformats.org/officeDocument/2006/relationships/tags" Target="../tags/tag578.xml"/><Relationship Id="rId12" Type="http://schemas.openxmlformats.org/officeDocument/2006/relationships/tags" Target="../tags/tag577.xml"/><Relationship Id="rId11" Type="http://schemas.openxmlformats.org/officeDocument/2006/relationships/tags" Target="../tags/tag576.xml"/><Relationship Id="rId10" Type="http://schemas.openxmlformats.org/officeDocument/2006/relationships/tags" Target="../tags/tag575.xml"/><Relationship Id="rId1" Type="http://schemas.openxmlformats.org/officeDocument/2006/relationships/tags" Target="../tags/tag567.xml"/></Relationships>
</file>

<file path=ppt/slides/_rels/slide42.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tags" Target="../tags/tag594.xml"/><Relationship Id="rId74" Type="http://schemas.openxmlformats.org/officeDocument/2006/relationships/notesSlide" Target="../notesSlides/notesSlide36.xml"/><Relationship Id="rId73" Type="http://schemas.openxmlformats.org/officeDocument/2006/relationships/slideLayout" Target="../slideLayouts/slideLayout7.xml"/><Relationship Id="rId72" Type="http://schemas.openxmlformats.org/officeDocument/2006/relationships/tags" Target="../tags/tag658.xml"/><Relationship Id="rId71" Type="http://schemas.openxmlformats.org/officeDocument/2006/relationships/tags" Target="../tags/tag657.xml"/><Relationship Id="rId70" Type="http://schemas.openxmlformats.org/officeDocument/2006/relationships/tags" Target="../tags/tag656.xml"/><Relationship Id="rId7" Type="http://schemas.openxmlformats.org/officeDocument/2006/relationships/tags" Target="../tags/tag593.xml"/><Relationship Id="rId69" Type="http://schemas.openxmlformats.org/officeDocument/2006/relationships/tags" Target="../tags/tag655.xml"/><Relationship Id="rId68" Type="http://schemas.openxmlformats.org/officeDocument/2006/relationships/tags" Target="../tags/tag654.xml"/><Relationship Id="rId67" Type="http://schemas.openxmlformats.org/officeDocument/2006/relationships/tags" Target="../tags/tag653.xml"/><Relationship Id="rId66" Type="http://schemas.openxmlformats.org/officeDocument/2006/relationships/tags" Target="../tags/tag652.xml"/><Relationship Id="rId65" Type="http://schemas.openxmlformats.org/officeDocument/2006/relationships/tags" Target="../tags/tag651.xml"/><Relationship Id="rId64" Type="http://schemas.openxmlformats.org/officeDocument/2006/relationships/tags" Target="../tags/tag650.xml"/><Relationship Id="rId63" Type="http://schemas.openxmlformats.org/officeDocument/2006/relationships/tags" Target="../tags/tag649.xml"/><Relationship Id="rId62" Type="http://schemas.openxmlformats.org/officeDocument/2006/relationships/tags" Target="../tags/tag648.xml"/><Relationship Id="rId61" Type="http://schemas.openxmlformats.org/officeDocument/2006/relationships/tags" Target="../tags/tag647.xml"/><Relationship Id="rId60" Type="http://schemas.openxmlformats.org/officeDocument/2006/relationships/tags" Target="../tags/tag646.xml"/><Relationship Id="rId6" Type="http://schemas.openxmlformats.org/officeDocument/2006/relationships/tags" Target="../tags/tag592.xml"/><Relationship Id="rId59" Type="http://schemas.openxmlformats.org/officeDocument/2006/relationships/tags" Target="../tags/tag645.xml"/><Relationship Id="rId58" Type="http://schemas.openxmlformats.org/officeDocument/2006/relationships/tags" Target="../tags/tag644.xml"/><Relationship Id="rId57" Type="http://schemas.openxmlformats.org/officeDocument/2006/relationships/tags" Target="../tags/tag643.xml"/><Relationship Id="rId56" Type="http://schemas.openxmlformats.org/officeDocument/2006/relationships/tags" Target="../tags/tag642.xml"/><Relationship Id="rId55" Type="http://schemas.openxmlformats.org/officeDocument/2006/relationships/tags" Target="../tags/tag641.xml"/><Relationship Id="rId54" Type="http://schemas.openxmlformats.org/officeDocument/2006/relationships/tags" Target="../tags/tag640.xml"/><Relationship Id="rId53" Type="http://schemas.openxmlformats.org/officeDocument/2006/relationships/tags" Target="../tags/tag639.xml"/><Relationship Id="rId52" Type="http://schemas.openxmlformats.org/officeDocument/2006/relationships/tags" Target="../tags/tag638.xml"/><Relationship Id="rId51" Type="http://schemas.openxmlformats.org/officeDocument/2006/relationships/tags" Target="../tags/tag637.xml"/><Relationship Id="rId50" Type="http://schemas.openxmlformats.org/officeDocument/2006/relationships/tags" Target="../tags/tag636.xml"/><Relationship Id="rId5" Type="http://schemas.openxmlformats.org/officeDocument/2006/relationships/tags" Target="../tags/tag591.xml"/><Relationship Id="rId49" Type="http://schemas.openxmlformats.org/officeDocument/2006/relationships/tags" Target="../tags/tag635.xml"/><Relationship Id="rId48" Type="http://schemas.openxmlformats.org/officeDocument/2006/relationships/tags" Target="../tags/tag634.xml"/><Relationship Id="rId47" Type="http://schemas.openxmlformats.org/officeDocument/2006/relationships/tags" Target="../tags/tag633.xml"/><Relationship Id="rId46" Type="http://schemas.openxmlformats.org/officeDocument/2006/relationships/tags" Target="../tags/tag632.xml"/><Relationship Id="rId45" Type="http://schemas.openxmlformats.org/officeDocument/2006/relationships/tags" Target="../tags/tag631.xml"/><Relationship Id="rId44" Type="http://schemas.openxmlformats.org/officeDocument/2006/relationships/tags" Target="../tags/tag630.xml"/><Relationship Id="rId43" Type="http://schemas.openxmlformats.org/officeDocument/2006/relationships/tags" Target="../tags/tag629.xml"/><Relationship Id="rId42" Type="http://schemas.openxmlformats.org/officeDocument/2006/relationships/tags" Target="../tags/tag628.xml"/><Relationship Id="rId41" Type="http://schemas.openxmlformats.org/officeDocument/2006/relationships/tags" Target="../tags/tag627.xml"/><Relationship Id="rId40" Type="http://schemas.openxmlformats.org/officeDocument/2006/relationships/tags" Target="../tags/tag626.xml"/><Relationship Id="rId4" Type="http://schemas.openxmlformats.org/officeDocument/2006/relationships/tags" Target="../tags/tag590.xml"/><Relationship Id="rId39" Type="http://schemas.openxmlformats.org/officeDocument/2006/relationships/tags" Target="../tags/tag625.xml"/><Relationship Id="rId38" Type="http://schemas.openxmlformats.org/officeDocument/2006/relationships/tags" Target="../tags/tag624.xml"/><Relationship Id="rId37" Type="http://schemas.openxmlformats.org/officeDocument/2006/relationships/tags" Target="../tags/tag623.xml"/><Relationship Id="rId36" Type="http://schemas.openxmlformats.org/officeDocument/2006/relationships/tags" Target="../tags/tag622.xml"/><Relationship Id="rId35" Type="http://schemas.openxmlformats.org/officeDocument/2006/relationships/tags" Target="../tags/tag621.xml"/><Relationship Id="rId34" Type="http://schemas.openxmlformats.org/officeDocument/2006/relationships/tags" Target="../tags/tag620.xml"/><Relationship Id="rId33" Type="http://schemas.openxmlformats.org/officeDocument/2006/relationships/tags" Target="../tags/tag619.xml"/><Relationship Id="rId32" Type="http://schemas.openxmlformats.org/officeDocument/2006/relationships/tags" Target="../tags/tag618.xml"/><Relationship Id="rId31" Type="http://schemas.openxmlformats.org/officeDocument/2006/relationships/tags" Target="../tags/tag617.xml"/><Relationship Id="rId30" Type="http://schemas.openxmlformats.org/officeDocument/2006/relationships/tags" Target="../tags/tag616.xml"/><Relationship Id="rId3" Type="http://schemas.openxmlformats.org/officeDocument/2006/relationships/tags" Target="../tags/tag589.xml"/><Relationship Id="rId29" Type="http://schemas.openxmlformats.org/officeDocument/2006/relationships/tags" Target="../tags/tag615.xml"/><Relationship Id="rId28" Type="http://schemas.openxmlformats.org/officeDocument/2006/relationships/tags" Target="../tags/tag614.xml"/><Relationship Id="rId27" Type="http://schemas.openxmlformats.org/officeDocument/2006/relationships/tags" Target="../tags/tag613.xml"/><Relationship Id="rId26" Type="http://schemas.openxmlformats.org/officeDocument/2006/relationships/tags" Target="../tags/tag612.xml"/><Relationship Id="rId25" Type="http://schemas.openxmlformats.org/officeDocument/2006/relationships/tags" Target="../tags/tag611.xml"/><Relationship Id="rId24" Type="http://schemas.openxmlformats.org/officeDocument/2006/relationships/tags" Target="../tags/tag610.xml"/><Relationship Id="rId23" Type="http://schemas.openxmlformats.org/officeDocument/2006/relationships/tags" Target="../tags/tag609.xml"/><Relationship Id="rId22" Type="http://schemas.openxmlformats.org/officeDocument/2006/relationships/tags" Target="../tags/tag608.xml"/><Relationship Id="rId21" Type="http://schemas.openxmlformats.org/officeDocument/2006/relationships/tags" Target="../tags/tag607.xml"/><Relationship Id="rId20" Type="http://schemas.openxmlformats.org/officeDocument/2006/relationships/tags" Target="../tags/tag606.xml"/><Relationship Id="rId2" Type="http://schemas.openxmlformats.org/officeDocument/2006/relationships/tags" Target="../tags/tag588.xml"/><Relationship Id="rId19" Type="http://schemas.openxmlformats.org/officeDocument/2006/relationships/tags" Target="../tags/tag605.xml"/><Relationship Id="rId18" Type="http://schemas.openxmlformats.org/officeDocument/2006/relationships/tags" Target="../tags/tag604.xml"/><Relationship Id="rId17" Type="http://schemas.openxmlformats.org/officeDocument/2006/relationships/tags" Target="../tags/tag603.xml"/><Relationship Id="rId16" Type="http://schemas.openxmlformats.org/officeDocument/2006/relationships/tags" Target="../tags/tag602.xml"/><Relationship Id="rId15" Type="http://schemas.openxmlformats.org/officeDocument/2006/relationships/tags" Target="../tags/tag601.xml"/><Relationship Id="rId14" Type="http://schemas.openxmlformats.org/officeDocument/2006/relationships/tags" Target="../tags/tag600.xml"/><Relationship Id="rId13" Type="http://schemas.openxmlformats.org/officeDocument/2006/relationships/tags" Target="../tags/tag599.xml"/><Relationship Id="rId12" Type="http://schemas.openxmlformats.org/officeDocument/2006/relationships/tags" Target="../tags/tag598.xml"/><Relationship Id="rId11" Type="http://schemas.openxmlformats.org/officeDocument/2006/relationships/tags" Target="../tags/tag597.xml"/><Relationship Id="rId10" Type="http://schemas.openxmlformats.org/officeDocument/2006/relationships/tags" Target="../tags/tag596.xml"/><Relationship Id="rId1" Type="http://schemas.openxmlformats.org/officeDocument/2006/relationships/tags" Target="../tags/tag587.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7.xml"/><Relationship Id="rId2" Type="http://schemas.openxmlformats.org/officeDocument/2006/relationships/image" Target="../media/image81.png"/><Relationship Id="rId1" Type="http://schemas.openxmlformats.org/officeDocument/2006/relationships/tags" Target="../tags/tag659.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jpeg"/></Relationships>
</file>

<file path=ppt/slides/_rels/slide45.xml.rels><?xml version="1.0" encoding="UTF-8" standalone="yes"?>
<Relationships xmlns="http://schemas.openxmlformats.org/package/2006/relationships"><Relationship Id="rId9" Type="http://schemas.openxmlformats.org/officeDocument/2006/relationships/notesSlide" Target="../notesSlides/notesSlide38.xml"/><Relationship Id="rId8" Type="http://schemas.openxmlformats.org/officeDocument/2006/relationships/slideLayout" Target="../slideLayouts/slideLayout8.xml"/><Relationship Id="rId7" Type="http://schemas.openxmlformats.org/officeDocument/2006/relationships/image" Target="../media/image90.png"/><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png"/><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image" Target="../media/image8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1.jpeg"/><Relationship Id="rId1" Type="http://schemas.openxmlformats.org/officeDocument/2006/relationships/image" Target="../media/image81.png"/></Relationships>
</file>

<file path=ppt/slides/_rels/slide47.xml.rels><?xml version="1.0" encoding="UTF-8" standalone="yes"?>
<Relationships xmlns="http://schemas.openxmlformats.org/package/2006/relationships"><Relationship Id="rId9" Type="http://schemas.openxmlformats.org/officeDocument/2006/relationships/image" Target="../media/image99.jpeg"/><Relationship Id="rId8" Type="http://schemas.openxmlformats.org/officeDocument/2006/relationships/image" Target="../media/image98.jpeg"/><Relationship Id="rId7" Type="http://schemas.openxmlformats.org/officeDocument/2006/relationships/image" Target="../media/image97.jpeg"/><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jpeg"/><Relationship Id="rId3" Type="http://schemas.openxmlformats.org/officeDocument/2006/relationships/image" Target="../media/image93.jpeg"/><Relationship Id="rId2" Type="http://schemas.openxmlformats.org/officeDocument/2006/relationships/image" Target="../media/image92.jpeg"/><Relationship Id="rId14" Type="http://schemas.openxmlformats.org/officeDocument/2006/relationships/notesSlide" Target="../notesSlides/notesSlide39.xml"/><Relationship Id="rId13" Type="http://schemas.openxmlformats.org/officeDocument/2006/relationships/slideLayout" Target="../slideLayouts/slideLayout8.xml"/><Relationship Id="rId12" Type="http://schemas.openxmlformats.org/officeDocument/2006/relationships/tags" Target="../tags/tag660.xml"/><Relationship Id="rId11" Type="http://schemas.openxmlformats.org/officeDocument/2006/relationships/image" Target="../media/image101.png"/><Relationship Id="rId10" Type="http://schemas.openxmlformats.org/officeDocument/2006/relationships/image" Target="../media/image100.jpeg"/><Relationship Id="rId1" Type="http://schemas.openxmlformats.org/officeDocument/2006/relationships/image" Target="../media/image81.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8.xml"/><Relationship Id="rId2" Type="http://schemas.openxmlformats.org/officeDocument/2006/relationships/image" Target="../media/image103.png"/><Relationship Id="rId1" Type="http://schemas.openxmlformats.org/officeDocument/2006/relationships/image" Target="../media/image10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8.xml"/><Relationship Id="rId2" Type="http://schemas.openxmlformats.org/officeDocument/2006/relationships/tags" Target="../tags/tag124.xml"/><Relationship Id="rId1" Type="http://schemas.openxmlformats.org/officeDocument/2006/relationships/tags" Target="../tags/tag123.xml"/></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9.png"/><Relationship Id="rId40" Type="http://schemas.openxmlformats.org/officeDocument/2006/relationships/notesSlide" Target="../notesSlides/notesSlide4.xml"/><Relationship Id="rId4" Type="http://schemas.openxmlformats.org/officeDocument/2006/relationships/tags" Target="../tags/tag128.xml"/><Relationship Id="rId39" Type="http://schemas.openxmlformats.org/officeDocument/2006/relationships/slideLayout" Target="../slideLayouts/slideLayout18.xml"/><Relationship Id="rId38" Type="http://schemas.openxmlformats.org/officeDocument/2006/relationships/tags" Target="../tags/tag146.xml"/><Relationship Id="rId37" Type="http://schemas.openxmlformats.org/officeDocument/2006/relationships/tags" Target="../tags/tag145.xml"/><Relationship Id="rId36" Type="http://schemas.openxmlformats.org/officeDocument/2006/relationships/image" Target="../media/image24.png"/><Relationship Id="rId35" Type="http://schemas.openxmlformats.org/officeDocument/2006/relationships/image" Target="../media/image23.png"/><Relationship Id="rId34" Type="http://schemas.openxmlformats.org/officeDocument/2006/relationships/image" Target="../media/image22.png"/><Relationship Id="rId33" Type="http://schemas.openxmlformats.org/officeDocument/2006/relationships/image" Target="../media/image21.png"/><Relationship Id="rId32" Type="http://schemas.openxmlformats.org/officeDocument/2006/relationships/tags" Target="../tags/tag144.xml"/><Relationship Id="rId31" Type="http://schemas.openxmlformats.org/officeDocument/2006/relationships/tags" Target="../tags/tag143.xml"/><Relationship Id="rId30" Type="http://schemas.openxmlformats.org/officeDocument/2006/relationships/tags" Target="../tags/tag142.xml"/><Relationship Id="rId3" Type="http://schemas.openxmlformats.org/officeDocument/2006/relationships/tags" Target="../tags/tag127.xml"/><Relationship Id="rId29" Type="http://schemas.openxmlformats.org/officeDocument/2006/relationships/tags" Target="../tags/tag141.xml"/><Relationship Id="rId28" Type="http://schemas.openxmlformats.org/officeDocument/2006/relationships/tags" Target="../tags/tag140.xml"/><Relationship Id="rId27" Type="http://schemas.openxmlformats.org/officeDocument/2006/relationships/tags" Target="../tags/tag139.xml"/><Relationship Id="rId26" Type="http://schemas.openxmlformats.org/officeDocument/2006/relationships/tags" Target="../tags/tag138.xml"/><Relationship Id="rId25" Type="http://schemas.openxmlformats.org/officeDocument/2006/relationships/tags" Target="../tags/tag137.xml"/><Relationship Id="rId24" Type="http://schemas.openxmlformats.org/officeDocument/2006/relationships/tags" Target="../tags/tag136.xml"/><Relationship Id="rId23" Type="http://schemas.openxmlformats.org/officeDocument/2006/relationships/tags" Target="../tags/tag135.xml"/><Relationship Id="rId22" Type="http://schemas.openxmlformats.org/officeDocument/2006/relationships/image" Target="../media/image20.png"/><Relationship Id="rId21" Type="http://schemas.openxmlformats.org/officeDocument/2006/relationships/image" Target="../media/image19.png"/><Relationship Id="rId20" Type="http://schemas.openxmlformats.org/officeDocument/2006/relationships/image" Target="../media/image18.png"/><Relationship Id="rId2" Type="http://schemas.openxmlformats.org/officeDocument/2006/relationships/tags" Target="../tags/tag126.xml"/><Relationship Id="rId19" Type="http://schemas.openxmlformats.org/officeDocument/2006/relationships/image" Target="../media/image17.png"/><Relationship Id="rId18" Type="http://schemas.openxmlformats.org/officeDocument/2006/relationships/image" Target="../media/image16.png"/><Relationship Id="rId17" Type="http://schemas.openxmlformats.org/officeDocument/2006/relationships/tags" Target="../tags/tag134.xml"/><Relationship Id="rId16" Type="http://schemas.openxmlformats.org/officeDocument/2006/relationships/tags" Target="../tags/tag133.xml"/><Relationship Id="rId15" Type="http://schemas.openxmlformats.org/officeDocument/2006/relationships/tags" Target="../tags/tag132.xml"/><Relationship Id="rId14" Type="http://schemas.openxmlformats.org/officeDocument/2006/relationships/tags" Target="../tags/tag131.xml"/><Relationship Id="rId13" Type="http://schemas.openxmlformats.org/officeDocument/2006/relationships/tags" Target="../tags/tag130.xml"/><Relationship Id="rId12" Type="http://schemas.openxmlformats.org/officeDocument/2006/relationships/tags" Target="../tags/tag129.xml"/><Relationship Id="rId11" Type="http://schemas.openxmlformats.org/officeDocument/2006/relationships/image" Target="../media/image15.png"/><Relationship Id="rId10" Type="http://schemas.openxmlformats.org/officeDocument/2006/relationships/image" Target="../media/image14.png"/><Relationship Id="rId1" Type="http://schemas.openxmlformats.org/officeDocument/2006/relationships/tags" Target="../tags/tag125.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28.png"/><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image" Target="../media/image29.png"/><Relationship Id="rId1" Type="http://schemas.openxmlformats.org/officeDocument/2006/relationships/hyperlink" Target="https://isv-test.allinpay.com/doc/1120/" TargetMode="External"/></Relationships>
</file>

<file path=ppt/slides/_rels/slide9.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156.xml"/><Relationship Id="rId7" Type="http://schemas.openxmlformats.org/officeDocument/2006/relationships/image" Target="../media/image31.png"/><Relationship Id="rId6" Type="http://schemas.openxmlformats.org/officeDocument/2006/relationships/tags" Target="../tags/tag155.xml"/><Relationship Id="rId5" Type="http://schemas.openxmlformats.org/officeDocument/2006/relationships/image" Target="../media/image30.png"/><Relationship Id="rId4" Type="http://schemas.openxmlformats.org/officeDocument/2006/relationships/tags" Target="../tags/tag154.xml"/><Relationship Id="rId3" Type="http://schemas.openxmlformats.org/officeDocument/2006/relationships/tags" Target="../tags/tag153.xml"/><Relationship Id="rId23" Type="http://schemas.openxmlformats.org/officeDocument/2006/relationships/notesSlide" Target="../notesSlides/notesSlide7.xml"/><Relationship Id="rId22" Type="http://schemas.openxmlformats.org/officeDocument/2006/relationships/slideLayout" Target="../slideLayouts/slideLayout8.xml"/><Relationship Id="rId21" Type="http://schemas.openxmlformats.org/officeDocument/2006/relationships/tags" Target="../tags/tag164.xml"/><Relationship Id="rId20" Type="http://schemas.openxmlformats.org/officeDocument/2006/relationships/hyperlink" Target="https://isv-test.allinpay.com/doc/1532/" TargetMode="External"/><Relationship Id="rId2" Type="http://schemas.openxmlformats.org/officeDocument/2006/relationships/tags" Target="../tags/tag152.xml"/><Relationship Id="rId19" Type="http://schemas.openxmlformats.org/officeDocument/2006/relationships/tags" Target="../tags/tag163.xml"/><Relationship Id="rId18" Type="http://schemas.openxmlformats.org/officeDocument/2006/relationships/tags" Target="../tags/tag162.xml"/><Relationship Id="rId17" Type="http://schemas.openxmlformats.org/officeDocument/2006/relationships/tags" Target="../tags/tag161.xml"/><Relationship Id="rId16" Type="http://schemas.openxmlformats.org/officeDocument/2006/relationships/image" Target="../media/image35.png"/><Relationship Id="rId15" Type="http://schemas.openxmlformats.org/officeDocument/2006/relationships/tags" Target="../tags/tag160.xml"/><Relationship Id="rId14" Type="http://schemas.openxmlformats.org/officeDocument/2006/relationships/image" Target="../media/image34.png"/><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image" Target="../media/image33.png"/><Relationship Id="rId10" Type="http://schemas.openxmlformats.org/officeDocument/2006/relationships/tags" Target="../tags/tag157.xml"/><Relationship Id="rId1" Type="http://schemas.openxmlformats.org/officeDocument/2006/relationships/tags" Target="../tags/tag1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4" name="椭圆 6"/>
          <p:cNvSpPr/>
          <p:nvPr/>
        </p:nvSpPr>
        <p:spPr>
          <a:xfrm>
            <a:off x="10465774" y="1342296"/>
            <a:ext cx="3361584" cy="3361584"/>
          </a:xfrm>
          <a:prstGeom prst="ellipse">
            <a:avLst/>
          </a:prstGeom>
          <a:gradFill>
            <a:gsLst>
              <a:gs pos="0">
                <a:srgbClr val="0756FA"/>
              </a:gs>
              <a:gs pos="100000">
                <a:srgbClr val="367CFE"/>
              </a:gs>
            </a:gsLst>
            <a:lin ang="18000000" scaled="0"/>
          </a:gradFill>
          <a:ln>
            <a:solidFill>
              <a:srgbClr val="F7F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5" name="椭圆 7"/>
          <p:cNvSpPr/>
          <p:nvPr/>
        </p:nvSpPr>
        <p:spPr>
          <a:xfrm>
            <a:off x="8446477" y="-378070"/>
            <a:ext cx="5961184" cy="5961184"/>
          </a:xfrm>
          <a:prstGeom prst="ellipse">
            <a:avLst/>
          </a:prstGeom>
          <a:solidFill>
            <a:srgbClr val="256FFD"/>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6" name="椭圆 5"/>
          <p:cNvSpPr/>
          <p:nvPr/>
        </p:nvSpPr>
        <p:spPr>
          <a:xfrm>
            <a:off x="3489081" y="-357554"/>
            <a:ext cx="6761284" cy="6761284"/>
          </a:xfrm>
          <a:prstGeom prst="ellipse">
            <a:avLst/>
          </a:prstGeom>
          <a:gradFill>
            <a:gsLst>
              <a:gs pos="0">
                <a:srgbClr val="B4D8FF">
                  <a:alpha val="66000"/>
                </a:srgbClr>
              </a:gs>
              <a:gs pos="100000">
                <a:srgbClr val="DDEDFF">
                  <a:alpha val="0"/>
                </a:srgb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7" name="等腰三角形 1"/>
          <p:cNvSpPr/>
          <p:nvPr/>
        </p:nvSpPr>
        <p:spPr>
          <a:xfrm flipV="1">
            <a:off x="0" y="-1242646"/>
            <a:ext cx="10515600" cy="9714186"/>
          </a:xfrm>
          <a:prstGeom prst="triangle">
            <a:avLst>
              <a:gd name="adj" fmla="val 0"/>
            </a:avLst>
          </a:prstGeom>
          <a:gradFill>
            <a:gsLst>
              <a:gs pos="5000">
                <a:schemeClr val="accent1">
                  <a:lumMod val="5000"/>
                  <a:lumOff val="95000"/>
                </a:schemeClr>
              </a:gs>
              <a:gs pos="33000">
                <a:srgbClr val="DEEDFF"/>
              </a:gs>
              <a:gs pos="62000">
                <a:srgbClr val="C2DFFF"/>
              </a:gs>
              <a:gs pos="100000">
                <a:srgbClr val="A3CEFF"/>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8588" name="椭圆 4"/>
          <p:cNvSpPr/>
          <p:nvPr/>
        </p:nvSpPr>
        <p:spPr>
          <a:xfrm>
            <a:off x="5492262" y="-1242646"/>
            <a:ext cx="5961184" cy="5961184"/>
          </a:xfrm>
          <a:prstGeom prst="ellipse">
            <a:avLst/>
          </a:prstGeom>
          <a:solidFill>
            <a:srgbClr val="97C8FF"/>
          </a:solidFill>
          <a:ln>
            <a:solidFill>
              <a:srgbClr val="F7FAFF"/>
            </a:solid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89" name="椭圆 2"/>
          <p:cNvSpPr/>
          <p:nvPr/>
        </p:nvSpPr>
        <p:spPr>
          <a:xfrm>
            <a:off x="7432431" y="-3182816"/>
            <a:ext cx="6975230" cy="6863862"/>
          </a:xfrm>
          <a:prstGeom prst="ellipse">
            <a:avLst/>
          </a:prstGeom>
          <a:gradFill>
            <a:gsLst>
              <a:gs pos="5000">
                <a:srgbClr val="B4D8FF">
                  <a:alpha val="66000"/>
                </a:srgbClr>
              </a:gs>
              <a:gs pos="63000">
                <a:srgbClr val="CBE4FF">
                  <a:alpha val="60000"/>
                </a:srgbClr>
              </a:gs>
              <a:gs pos="100000">
                <a:srgbClr val="DDEDFF"/>
              </a:gs>
            </a:gsLst>
            <a:lin ang="21594000" scaled="0"/>
          </a:gradFill>
          <a:ln w="22225">
            <a:solidFill>
              <a:srgbClr val="DDED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596" name="文本框 20"/>
          <p:cNvSpPr txBox="1"/>
          <p:nvPr/>
        </p:nvSpPr>
        <p:spPr>
          <a:xfrm>
            <a:off x="10379947" y="398570"/>
            <a:ext cx="1331093" cy="261610"/>
          </a:xfrm>
          <a:prstGeom prst="rect">
            <a:avLst/>
          </a:prstGeom>
          <a:noFill/>
        </p:spPr>
        <p:txBody>
          <a:bodyPr wrap="square" rtlCol="0">
            <a:spAutoFit/>
          </a:bodyPr>
          <a:lstStyle/>
          <a:p>
            <a:r>
              <a:rPr lang="en-US" altLang="zh-CN" sz="1100" i="1" spc="300" dirty="0">
                <a:solidFill>
                  <a:srgbClr val="015CFF"/>
                </a:solidFill>
                <a:latin typeface="微软雅黑 Light" panose="020B0502040204020203" pitchFamily="34" charset="-122"/>
                <a:ea typeface="微软雅黑 Light" panose="020B0502040204020203" pitchFamily="34" charset="-122"/>
              </a:rPr>
              <a:t>ALL</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IN</a:t>
            </a:r>
            <a:r>
              <a:rPr lang="zh-CN" altLang="en-US" sz="1100" i="1" spc="300" dirty="0">
                <a:solidFill>
                  <a:srgbClr val="015CFF"/>
                </a:solidFill>
                <a:latin typeface="微软雅黑 Light" panose="020B0502040204020203" pitchFamily="34" charset="-122"/>
                <a:ea typeface="微软雅黑 Light" panose="020B0502040204020203" pitchFamily="34" charset="-122"/>
              </a:rPr>
              <a:t> </a:t>
            </a:r>
            <a:r>
              <a:rPr lang="en-US" altLang="zh-CN" sz="1100" i="1" spc="300" dirty="0">
                <a:solidFill>
                  <a:srgbClr val="015CFF"/>
                </a:solidFill>
                <a:latin typeface="微软雅黑 Light" panose="020B0502040204020203" pitchFamily="34" charset="-122"/>
                <a:ea typeface="微软雅黑 Light" panose="020B0502040204020203" pitchFamily="34" charset="-122"/>
              </a:rPr>
              <a:t>PAY</a:t>
            </a:r>
            <a:endParaRPr lang="en-US" altLang="zh-CN" sz="900" i="1" kern="4000" spc="300" dirty="0">
              <a:solidFill>
                <a:srgbClr val="015CFF"/>
              </a:solidFill>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0560" y="389143"/>
            <a:ext cx="1668253" cy="506434"/>
          </a:xfrm>
          <a:prstGeom prst="rect">
            <a:avLst/>
          </a:prstGeom>
        </p:spPr>
      </p:pic>
      <p:sp>
        <p:nvSpPr>
          <p:cNvPr id="4" name="矩形 3"/>
          <p:cNvSpPr/>
          <p:nvPr/>
        </p:nvSpPr>
        <p:spPr>
          <a:xfrm>
            <a:off x="887095" y="1746250"/>
            <a:ext cx="8315960" cy="2553335"/>
          </a:xfrm>
          <a:prstGeom prst="rect">
            <a:avLst/>
          </a:prstGeom>
          <a:noFill/>
          <a:ln>
            <a:noFill/>
          </a:ln>
        </p:spPr>
        <p:txBody>
          <a:bodyPr wrap="none" rtlCol="0" anchor="t">
            <a:spAutoFit/>
          </a:bodyPr>
          <a:lstStyle/>
          <a:p>
            <a:pPr algn="ctr"/>
            <a:r>
              <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rPr>
              <a:t>研发中心</a:t>
            </a:r>
            <a:endParaRPr lang="zh-CN" altLang="en-US" sz="16000" b="1" i="1" dirty="0">
              <a:gradFill>
                <a:gsLst>
                  <a:gs pos="11000">
                    <a:schemeClr val="accent1">
                      <a:lumMod val="5000"/>
                      <a:lumOff val="95000"/>
                    </a:schemeClr>
                  </a:gs>
                  <a:gs pos="100000">
                    <a:schemeClr val="accent1">
                      <a:lumMod val="30000"/>
                      <a:lumOff val="70000"/>
                      <a:alpha val="25000"/>
                    </a:schemeClr>
                  </a:gs>
                </a:gsLst>
                <a:lin ang="5400000" scaled="0"/>
              </a:gradFill>
              <a:effectLst>
                <a:outerShdw blurRad="660400" dist="152400" dir="5400000" algn="ctr" rotWithShape="0">
                  <a:srgbClr val="6E747A">
                    <a:alpha val="88000"/>
                    <a:alpha val="43000"/>
                  </a:srgbClr>
                </a:outerShdw>
              </a:effectLst>
              <a:latin typeface="汉仪菱心体简" panose="02010400000101010101" charset="-122"/>
              <a:ea typeface="汉仪菱心体简" panose="02010400000101010101" charset="-122"/>
            </a:endParaRPr>
          </a:p>
        </p:txBody>
      </p:sp>
      <p:sp>
        <p:nvSpPr>
          <p:cNvPr id="2" name="矩形 1"/>
          <p:cNvSpPr/>
          <p:nvPr/>
        </p:nvSpPr>
        <p:spPr>
          <a:xfrm>
            <a:off x="1175068" y="2799080"/>
            <a:ext cx="6536055" cy="1630045"/>
          </a:xfrm>
          <a:prstGeom prst="rect">
            <a:avLst/>
          </a:prstGeom>
          <a:noFill/>
          <a:ln>
            <a:noFill/>
          </a:ln>
        </p:spPr>
        <p:txBody>
          <a:bodyPr wrap="none" rtlCol="0" anchor="t">
            <a:spAutoFit/>
          </a:bodyPr>
          <a:lstStyle/>
          <a:p>
            <a:pPr algn="ctr"/>
            <a:r>
              <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rPr>
              <a:t>云商通二代</a:t>
            </a:r>
            <a:endParaRPr lang="zh-CN" altLang="en-US" sz="10000" b="1" i="1">
              <a:solidFill>
                <a:schemeClr val="accent1"/>
              </a:solidFill>
              <a:effectLst>
                <a:glow>
                  <a:schemeClr val="accent1">
                    <a:alpha val="19000"/>
                  </a:schemeClr>
                </a:glow>
                <a:outerShdw blurRad="38100" dist="25400" dir="5400000" algn="ctr" rotWithShape="0">
                  <a:srgbClr val="6E747A">
                    <a:alpha val="43000"/>
                    <a:alpha val="43000"/>
                  </a:srgbClr>
                </a:outerShdw>
              </a:effectLst>
              <a:latin typeface="汉仪菱心体简" panose="02010400000101010101" charset="-122"/>
              <a:ea typeface="汉仪菱心体简" panose="02010400000101010101" charset="-122"/>
            </a:endParaRPr>
          </a:p>
        </p:txBody>
      </p:sp>
      <p:grpSp>
        <p:nvGrpSpPr>
          <p:cNvPr id="5" name="组合 4"/>
          <p:cNvGrpSpPr/>
          <p:nvPr/>
        </p:nvGrpSpPr>
        <p:grpSpPr>
          <a:xfrm>
            <a:off x="1265420" y="4931954"/>
            <a:ext cx="2842377" cy="86384"/>
            <a:chOff x="2391847" y="3451565"/>
            <a:chExt cx="2131783" cy="64788"/>
          </a:xfrm>
        </p:grpSpPr>
        <p:grpSp>
          <p:nvGrpSpPr>
            <p:cNvPr id="7" name="组合 6" descr="e7d195523061f1c09e9d68d7cf438b91ef959ecb14fc25d26BBA7F7DBC18E55DFF4014AF651F0BF2569D4B6C1DA7F1A4683A481403BD872FC687266AD13265C1DE7C373772FD8728ABDD69ADD03BFF5BE2862BC891DBB79E29A9EA08C41FBAAA597E45D24B75C80DCC2FE9B9C51789997DA1D6F416F2AAB1D7FF5A35963473EA9106ADD9C2B498A05C13B16920816013"/>
            <p:cNvGrpSpPr/>
            <p:nvPr/>
          </p:nvGrpSpPr>
          <p:grpSpPr>
            <a:xfrm rot="16200000">
              <a:off x="2656525" y="3186887"/>
              <a:ext cx="64788" cy="594144"/>
              <a:chOff x="1099914" y="1014972"/>
              <a:chExt cx="88084" cy="807787"/>
            </a:xfrm>
          </p:grpSpPr>
          <p:sp>
            <p:nvSpPr>
              <p:cNvPr id="8" name="椭圆 7"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2"/>
                </p:custDataLst>
              </p:nvPr>
            </p:nvSpPr>
            <p:spPr>
              <a:xfrm rot="5400000">
                <a:off x="1099914" y="1377202"/>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椭圆 8"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3"/>
                </p:custDataLst>
              </p:nvPr>
            </p:nvSpPr>
            <p:spPr>
              <a:xfrm rot="5400000">
                <a:off x="1099914" y="1558317"/>
                <a:ext cx="83328" cy="83328"/>
              </a:xfrm>
              <a:prstGeom prst="ellipse">
                <a:avLst/>
              </a:prstGeom>
              <a:solidFill>
                <a:srgbClr val="2C6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4"/>
                </p:custDataLst>
              </p:nvPr>
            </p:nvSpPr>
            <p:spPr>
              <a:xfrm rot="5400000">
                <a:off x="1099914" y="1014972"/>
                <a:ext cx="83328" cy="83328"/>
              </a:xfrm>
              <a:prstGeom prst="ellipse">
                <a:avLst/>
              </a:prstGeom>
              <a:solidFill>
                <a:srgbClr val="2C68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椭圆 10"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5"/>
                </p:custDataLst>
              </p:nvPr>
            </p:nvSpPr>
            <p:spPr>
              <a:xfrm rot="5400000">
                <a:off x="1099914" y="1196087"/>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椭圆 11" descr="e7d195523061f1c09e9d68d7cf438b91ef959ecb14fc25d26BBA7F7DBC18E55DFF4014AF651F0BF2569D4B6C1DA7F1A4683A481403BD872FC687266AD13265C1DE7C373772FD8728ABDD69ADD03BFF5BE2862BC891DBB79E89FCA29C5311721A4758D3145F286BA99615F6E80999DB22C7506367009D3C00C86EB8F0B8CFE3EE2A8308D8D7F79BE5BA0C520E2C908CCE"/>
              <p:cNvSpPr/>
              <p:nvPr>
                <p:custDataLst>
                  <p:tags r:id="rId6"/>
                </p:custDataLst>
              </p:nvPr>
            </p:nvSpPr>
            <p:spPr>
              <a:xfrm rot="5400000">
                <a:off x="1104670" y="1739431"/>
                <a:ext cx="83328" cy="83328"/>
              </a:xfrm>
              <a:prstGeom prst="ellipse">
                <a:avLst/>
              </a:prstGeom>
              <a:solidFill>
                <a:srgbClr val="2C68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cxnSp>
          <p:nvCxnSpPr>
            <p:cNvPr id="13" name="直接连接符 12" descr="e7d195523061f1c09e9d68d7cf438b91ef959ecb14fc25d26BBA7F7DBC18E55DFF4014AF651F0BF2569D4B6C1DA7F1A4683A481403BD872FC687266AD13265C1DE7C373772FD8728ABDD69ADD03BFF5BE2862BC891DBB79EEEADAC85A17C89657B587F49B5803D7E8AEAA4154C8AA48E2E662A2E854F5C03E205A1CB7CE092B670239941178389CCD281483475BF9A05"/>
            <p:cNvCxnSpPr/>
            <p:nvPr>
              <p:custDataLst>
                <p:tags r:id="rId7"/>
              </p:custDataLst>
            </p:nvPr>
          </p:nvCxnSpPr>
          <p:spPr>
            <a:xfrm>
              <a:off x="3057129" y="3483959"/>
              <a:ext cx="1466501" cy="0"/>
            </a:xfrm>
            <a:prstGeom prst="line">
              <a:avLst/>
            </a:prstGeom>
            <a:ln cap="rnd">
              <a:gradFill flip="none" rotWithShape="1">
                <a:gsLst>
                  <a:gs pos="0">
                    <a:srgbClr val="2C68FF"/>
                  </a:gs>
                  <a:gs pos="100000">
                    <a:srgbClr val="2C68FF">
                      <a:alpha val="0"/>
                    </a:srgbClr>
                  </a:gs>
                </a:gsLst>
                <a:lin ang="0" scaled="1"/>
                <a:tileRect/>
              </a:gradFill>
              <a:round/>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4380230" y="4619625"/>
            <a:ext cx="4064000" cy="914400"/>
          </a:xfrm>
          <a:prstGeom prst="rect">
            <a:avLst/>
          </a:prstGeom>
          <a:noFill/>
        </p:spPr>
        <p:txBody>
          <a:bodyPr wrap="square" rtlCol="0">
            <a:normAutofit/>
          </a:bodyPr>
          <a:lstStyle/>
          <a:p>
            <a:pPr algn="l">
              <a:lnSpc>
                <a:spcPct val="140000"/>
              </a:lnSpc>
            </a:pPr>
            <a:r>
              <a:rPr lang="zh-CN" altLang="en-US" sz="2400" kern="100" dirty="0">
                <a:effectLst/>
                <a:latin typeface="+mn-ea"/>
                <a:cs typeface="江城圆体 400W" panose="020B0500000000000000" pitchFamily="34" charset="-122"/>
                <a:sym typeface="+mn-ea"/>
              </a:rPr>
              <a:t>云商通二代产品介绍</a:t>
            </a:r>
            <a:endParaRPr lang="zh-CN" altLang="en-US" sz="2400" kern="100" dirty="0">
              <a:effectLst/>
              <a:latin typeface="+mn-ea"/>
              <a:cs typeface="江城圆体 400W" panose="020B0500000000000000" pitchFamily="34" charset="-122"/>
            </a:endParaRPr>
          </a:p>
          <a:p>
            <a:pPr algn="l">
              <a:lnSpc>
                <a:spcPct val="140000"/>
              </a:lnSpc>
            </a:pPr>
            <a:endParaRPr lang="zh-CN" altLang="en-US" sz="2400" kern="100" dirty="0">
              <a:effectLst/>
              <a:latin typeface="+mn-ea"/>
              <a:cs typeface="江城圆体 400W" panose="020B0500000000000000"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6114" y="1402885"/>
            <a:ext cx="5137336" cy="399445"/>
            <a:chOff x="482600" y="444500"/>
            <a:chExt cx="5137336" cy="399445"/>
          </a:xfrm>
        </p:grpSpPr>
        <p:sp>
          <p:nvSpPr>
            <p:cNvPr id="6" name="文本框 5"/>
            <p:cNvSpPr txBox="1"/>
            <p:nvPr>
              <p:custDataLst>
                <p:tags r:id="rId1"/>
              </p:custDataLst>
            </p:nvPr>
          </p:nvSpPr>
          <p:spPr>
            <a:xfrm>
              <a:off x="980200" y="445165"/>
              <a:ext cx="4639736" cy="398780"/>
            </a:xfrm>
            <a:prstGeom prst="rect">
              <a:avLst/>
            </a:prstGeom>
            <a:noFill/>
          </p:spPr>
          <p:txBody>
            <a:bodyPr wrap="square" anchor="ctr" anchorCtr="0">
              <a:spAutoFit/>
            </a:bodyPr>
            <a:lstStyle/>
            <a:p>
              <a:r>
                <a:rPr lang="zh-CN" altLang="en-US" sz="2000" b="1" dirty="0">
                  <a:latin typeface="微软雅黑" panose="020B0503020204020204" charset="-122"/>
                  <a:ea typeface="微软雅黑" panose="020B0503020204020204" charset="-122"/>
                </a:rPr>
                <a:t>停车及充电场景</a:t>
              </a:r>
              <a:endParaRPr lang="zh-CN" altLang="en-US" sz="2000" b="1" dirty="0">
                <a:latin typeface="微软雅黑" panose="020B0503020204020204" charset="-122"/>
                <a:ea typeface="微软雅黑" panose="020B0503020204020204" charset="-122"/>
              </a:endParaRPr>
            </a:p>
          </p:txBody>
        </p:sp>
        <p:grpSp>
          <p:nvGrpSpPr>
            <p:cNvPr id="10" name="组合 9"/>
            <p:cNvGrpSpPr/>
            <p:nvPr/>
          </p:nvGrpSpPr>
          <p:grpSpPr>
            <a:xfrm>
              <a:off x="482600" y="444500"/>
              <a:ext cx="396000" cy="396000"/>
              <a:chOff x="482600" y="444500"/>
              <a:chExt cx="396000" cy="396000"/>
            </a:xfrm>
          </p:grpSpPr>
          <p:sp>
            <p:nvSpPr>
              <p:cNvPr id="11" name="矩形 10"/>
              <p:cNvSpPr/>
              <p:nvPr>
                <p:custDataLst>
                  <p:tags r:id="rId2"/>
                </p:custDataLst>
              </p:nvPr>
            </p:nvSpPr>
            <p:spPr>
              <a:xfrm>
                <a:off x="482600" y="444500"/>
                <a:ext cx="396000" cy="396000"/>
              </a:xfrm>
              <a:prstGeom prst="rect">
                <a:avLst/>
              </a:prstGeom>
              <a:gradFill>
                <a:gsLst>
                  <a:gs pos="0">
                    <a:srgbClr val="C5D1DF">
                      <a:alpha val="50000"/>
                    </a:srgbClr>
                  </a:gs>
                  <a:gs pos="66000">
                    <a:srgbClr val="C5D1DF">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custDataLst>
                  <p:tags r:id="rId3"/>
                </p:custDataLst>
              </p:nvPr>
            </p:nvSpPr>
            <p:spPr>
              <a:xfrm>
                <a:off x="608600" y="570500"/>
                <a:ext cx="144000" cy="144000"/>
              </a:xfrm>
              <a:prstGeom prst="rect">
                <a:avLst/>
              </a:prstGeom>
              <a:solidFill>
                <a:srgbClr val="2256F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zh-CN" altLang="en-US" sz="2800" b="1">
                  <a:latin typeface="微软雅黑" panose="020B0503020204020204" charset="-122"/>
                  <a:ea typeface="微软雅黑" panose="020B0503020204020204" charset="-122"/>
                </a:endParaRPr>
              </a:p>
            </p:txBody>
          </p:sp>
          <p:sp>
            <p:nvSpPr>
              <p:cNvPr id="20" name="矩形 19"/>
              <p:cNvSpPr/>
              <p:nvPr>
                <p:custDataLst>
                  <p:tags r:id="rId4"/>
                </p:custDataLst>
              </p:nvPr>
            </p:nvSpPr>
            <p:spPr>
              <a:xfrm>
                <a:off x="776048" y="482252"/>
                <a:ext cx="64800" cy="64800"/>
              </a:xfrm>
              <a:prstGeom prst="rect">
                <a:avLst/>
              </a:prstGeom>
              <a:solidFill>
                <a:srgbClr val="8F9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p:cNvSpPr/>
              <p:nvPr>
                <p:custDataLst>
                  <p:tags r:id="rId5"/>
                </p:custDataLst>
              </p:nvPr>
            </p:nvSpPr>
            <p:spPr>
              <a:xfrm>
                <a:off x="520352" y="737948"/>
                <a:ext cx="64800" cy="64800"/>
              </a:xfrm>
              <a:prstGeom prst="rect">
                <a:avLst/>
              </a:prstGeom>
              <a:solidFill>
                <a:srgbClr val="57B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sp>
        <p:nvSpPr>
          <p:cNvPr id="19" name="任意多边形: 形状 18"/>
          <p:cNvSpPr/>
          <p:nvPr>
            <p:custDataLst>
              <p:tags r:id="rId6"/>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21" name="对角圆角矩形 120"/>
          <p:cNvSpPr/>
          <p:nvPr>
            <p:custDataLst>
              <p:tags r:id="rId7"/>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微信支付分</a:t>
            </a:r>
            <a:endParaRPr lang="zh-CN" altLang="en-US" sz="2400" b="1" dirty="0">
              <a:solidFill>
                <a:schemeClr val="bg1"/>
              </a:solidFill>
              <a:latin typeface="微软雅黑" panose="020B0503020204020204" charset="-122"/>
              <a:ea typeface="微软雅黑" panose="020B0503020204020204" charset="-122"/>
            </a:endParaRPr>
          </a:p>
        </p:txBody>
      </p:sp>
      <p:sp>
        <p:nvSpPr>
          <p:cNvPr id="25" name="爱设计-10"/>
          <p:cNvSpPr/>
          <p:nvPr>
            <p:custDataLst>
              <p:tags r:id="rId8"/>
            </p:custDataLst>
          </p:nvPr>
        </p:nvSpPr>
        <p:spPr>
          <a:xfrm>
            <a:off x="274955" y="2059305"/>
            <a:ext cx="11562080" cy="4631690"/>
          </a:xfrm>
          <a:prstGeom prst="roundRect">
            <a:avLst>
              <a:gd name="adj" fmla="val 10000"/>
            </a:avLst>
          </a:prstGeom>
          <a:solidFill>
            <a:schemeClr val="bg1"/>
          </a:solidFill>
          <a:ln w="6350">
            <a:noFill/>
          </a:ln>
          <a:effectLst>
            <a:outerShdw blurRad="317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OPPOSans L" pitchFamily="18" charset="-122"/>
              <a:ea typeface="OPPOSans L" pitchFamily="18" charset="-122"/>
            </a:endParaRPr>
          </a:p>
        </p:txBody>
      </p:sp>
      <p:sp>
        <p:nvSpPr>
          <p:cNvPr id="26" name="任意多边形: 形状 10"/>
          <p:cNvSpPr/>
          <p:nvPr>
            <p:custDataLst>
              <p:tags r:id="rId9"/>
            </p:custDataLst>
          </p:nvPr>
        </p:nvSpPr>
        <p:spPr>
          <a:xfrm flipH="1">
            <a:off x="626400" y="1981059"/>
            <a:ext cx="109714" cy="82285"/>
          </a:xfrm>
          <a:custGeom>
            <a:avLst/>
            <a:gdLst>
              <a:gd name="connsiteX0" fmla="*/ 54857 w 109714"/>
              <a:gd name="connsiteY0" fmla="*/ 0 h 82285"/>
              <a:gd name="connsiteX1" fmla="*/ 54857 w 109714"/>
              <a:gd name="connsiteY1" fmla="*/ 0 h 82285"/>
              <a:gd name="connsiteX2" fmla="*/ 0 w 109714"/>
              <a:gd name="connsiteY2" fmla="*/ 54857 h 82285"/>
              <a:gd name="connsiteX3" fmla="*/ 0 w 109714"/>
              <a:gd name="connsiteY3" fmla="*/ 82286 h 82285"/>
              <a:gd name="connsiteX4" fmla="*/ 109714 w 109714"/>
              <a:gd name="connsiteY4" fmla="*/ 82286 h 82285"/>
              <a:gd name="connsiteX5" fmla="*/ 109714 w 109714"/>
              <a:gd name="connsiteY5" fmla="*/ 54857 h 82285"/>
              <a:gd name="connsiteX6" fmla="*/ 54857 w 109714"/>
              <a:gd name="connsiteY6" fmla="*/ 0 h 8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714" h="82285">
                <a:moveTo>
                  <a:pt x="54857" y="0"/>
                </a:moveTo>
                <a:lnTo>
                  <a:pt x="54857" y="0"/>
                </a:lnTo>
                <a:cubicBezTo>
                  <a:pt x="24559" y="0"/>
                  <a:pt x="0" y="24560"/>
                  <a:pt x="0" y="54857"/>
                </a:cubicBezTo>
                <a:lnTo>
                  <a:pt x="0" y="82286"/>
                </a:lnTo>
                <a:lnTo>
                  <a:pt x="109714" y="82286"/>
                </a:lnTo>
                <a:lnTo>
                  <a:pt x="109714" y="54857"/>
                </a:lnTo>
                <a:cubicBezTo>
                  <a:pt x="109714" y="24560"/>
                  <a:pt x="85155" y="0"/>
                  <a:pt x="54857" y="0"/>
                </a:cubicBezTo>
                <a:close/>
              </a:path>
            </a:pathLst>
          </a:custGeom>
          <a:solidFill>
            <a:schemeClr val="accent1">
              <a:lumMod val="75000"/>
            </a:schemeClr>
          </a:solidFill>
          <a:ln w="2735" cap="flat">
            <a:noFill/>
            <a:prstDash val="solid"/>
            <a:miter/>
          </a:ln>
        </p:spPr>
        <p:txBody>
          <a:bodyPr rtlCol="0" anchor="ctr"/>
          <a:lstStyle/>
          <a:p>
            <a:endParaRPr lang="zh-CN" altLang="en-US"/>
          </a:p>
        </p:txBody>
      </p:sp>
      <p:sp>
        <p:nvSpPr>
          <p:cNvPr id="27" name="任意多边形: 形状 11"/>
          <p:cNvSpPr/>
          <p:nvPr>
            <p:custDataLst>
              <p:tags r:id="rId10"/>
            </p:custDataLst>
          </p:nvPr>
        </p:nvSpPr>
        <p:spPr>
          <a:xfrm flipH="1">
            <a:off x="669925" y="1981200"/>
            <a:ext cx="3703955" cy="575945"/>
          </a:xfrm>
          <a:custGeom>
            <a:avLst/>
            <a:gdLst>
              <a:gd name="connsiteX0" fmla="*/ 2441142 w 2495998"/>
              <a:gd name="connsiteY0" fmla="*/ 0 h 576000"/>
              <a:gd name="connsiteX1" fmla="*/ 82286 w 2495998"/>
              <a:gd name="connsiteY1" fmla="*/ 0 h 576000"/>
              <a:gd name="connsiteX2" fmla="*/ 0 w 2495998"/>
              <a:gd name="connsiteY2" fmla="*/ 82286 h 576000"/>
              <a:gd name="connsiteX3" fmla="*/ 0 w 2495998"/>
              <a:gd name="connsiteY3" fmla="*/ 466286 h 576000"/>
              <a:gd name="connsiteX4" fmla="*/ 109714 w 2495998"/>
              <a:gd name="connsiteY4" fmla="*/ 576000 h 576000"/>
              <a:gd name="connsiteX5" fmla="*/ 2331428 w 2495998"/>
              <a:gd name="connsiteY5" fmla="*/ 576000 h 576000"/>
              <a:gd name="connsiteX6" fmla="*/ 2441142 w 2495998"/>
              <a:gd name="connsiteY6" fmla="*/ 466286 h 576000"/>
              <a:gd name="connsiteX7" fmla="*/ 2441142 w 2495998"/>
              <a:gd name="connsiteY7" fmla="*/ 54857 h 576000"/>
              <a:gd name="connsiteX8" fmla="*/ 2495999 w 2495998"/>
              <a:gd name="connsiteY8"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998" h="576000">
                <a:moveTo>
                  <a:pt x="2441142" y="0"/>
                </a:moveTo>
                <a:lnTo>
                  <a:pt x="82286" y="0"/>
                </a:lnTo>
                <a:cubicBezTo>
                  <a:pt x="36841" y="0"/>
                  <a:pt x="0" y="36841"/>
                  <a:pt x="0" y="82286"/>
                </a:cubicBezTo>
                <a:lnTo>
                  <a:pt x="0" y="466286"/>
                </a:lnTo>
                <a:cubicBezTo>
                  <a:pt x="0" y="526878"/>
                  <a:pt x="49121" y="576000"/>
                  <a:pt x="109714" y="576000"/>
                </a:cubicBezTo>
                <a:lnTo>
                  <a:pt x="2331428" y="576000"/>
                </a:lnTo>
                <a:cubicBezTo>
                  <a:pt x="2392020" y="576000"/>
                  <a:pt x="2441142" y="526878"/>
                  <a:pt x="2441142" y="466286"/>
                </a:cubicBezTo>
                <a:lnTo>
                  <a:pt x="2441142" y="54857"/>
                </a:lnTo>
                <a:cubicBezTo>
                  <a:pt x="2441142" y="24560"/>
                  <a:pt x="2465701" y="0"/>
                  <a:pt x="2495999" y="0"/>
                </a:cubicBezTo>
                <a:close/>
              </a:path>
            </a:pathLst>
          </a:custGeom>
          <a:gradFill flip="none" rotWithShape="0">
            <a:gsLst>
              <a:gs pos="0">
                <a:schemeClr val="accent1">
                  <a:lumMod val="60000"/>
                  <a:lumOff val="40000"/>
                </a:schemeClr>
              </a:gs>
              <a:gs pos="60000">
                <a:schemeClr val="accent1"/>
              </a:gs>
            </a:gsLst>
            <a:lin ang="2700000" scaled="0"/>
            <a:tileRect/>
          </a:gradFill>
          <a:ln w="57150" cap="rnd">
            <a:noFill/>
            <a:prstDash val="solid"/>
            <a:round/>
          </a:ln>
          <a:effectLst>
            <a:outerShdw blurRad="254000" dist="1270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a:solidFill>
                  <a:srgbClr val="FFFFFF"/>
                </a:solidFill>
                <a:latin typeface="+mj-lt"/>
              </a:rPr>
              <a:t>微信支付分停车服务（直连）</a:t>
            </a:r>
            <a:endParaRPr lang="zh-CN" altLang="en-US" b="1">
              <a:solidFill>
                <a:srgbClr val="FFFFFF"/>
              </a:solidFill>
              <a:latin typeface="+mj-lt"/>
            </a:endParaRPr>
          </a:p>
        </p:txBody>
      </p:sp>
      <p:pic>
        <p:nvPicPr>
          <p:cNvPr id="5" name="图片 4" descr="20250109175913510854"/>
          <p:cNvPicPr>
            <a:picLocks noChangeAspect="1"/>
          </p:cNvPicPr>
          <p:nvPr/>
        </p:nvPicPr>
        <p:blipFill>
          <a:blip r:embed="rId11"/>
          <a:stretch>
            <a:fillRect/>
          </a:stretch>
        </p:blipFill>
        <p:spPr>
          <a:xfrm>
            <a:off x="775970" y="2918460"/>
            <a:ext cx="6913880" cy="3715385"/>
          </a:xfrm>
          <a:prstGeom prst="rect">
            <a:avLst/>
          </a:prstGeom>
        </p:spPr>
      </p:pic>
      <p:sp>
        <p:nvSpPr>
          <p:cNvPr id="9" name="文本框 8"/>
          <p:cNvSpPr txBox="1"/>
          <p:nvPr/>
        </p:nvSpPr>
        <p:spPr>
          <a:xfrm>
            <a:off x="775970" y="2548890"/>
            <a:ext cx="8834755" cy="435610"/>
          </a:xfrm>
          <a:prstGeom prst="rect">
            <a:avLst/>
          </a:prstGeom>
          <a:noFill/>
        </p:spPr>
        <p:txBody>
          <a:bodyPr wrap="square" rtlCol="0" anchor="t">
            <a:spAutoFit/>
          </a:bodyPr>
          <a:lstStyle/>
          <a:p>
            <a:pPr algn="l">
              <a:lnSpc>
                <a:spcPct val="140000"/>
              </a:lnSpc>
            </a:pPr>
            <a:r>
              <a:rPr lang="zh-CN" altLang="en-US" sz="1600" kern="100" dirty="0">
                <a:effectLst/>
                <a:latin typeface="+mn-ea"/>
                <a:cs typeface="江城圆体 400W" panose="020B0500000000000000" pitchFamily="34" charset="-122"/>
              </a:rPr>
              <a:t>基于用户微信账户和车牌的绑定关系，离场时对绑定账户自动扣费。</a:t>
            </a:r>
            <a:endParaRPr lang="zh-CN" altLang="en-US" sz="1600" kern="100" dirty="0">
              <a:effectLst/>
              <a:latin typeface="+mn-ea"/>
              <a:cs typeface="江城圆体 400W" panose="020B0500000000000000" pitchFamily="34" charset="-122"/>
            </a:endParaRPr>
          </a:p>
        </p:txBody>
      </p:sp>
      <p:sp>
        <p:nvSpPr>
          <p:cNvPr id="8" name="文本框 7"/>
          <p:cNvSpPr txBox="1"/>
          <p:nvPr>
            <p:custDataLst>
              <p:tags r:id="rId12"/>
            </p:custDataLst>
          </p:nvPr>
        </p:nvSpPr>
        <p:spPr>
          <a:xfrm>
            <a:off x="9224010" y="5588000"/>
            <a:ext cx="1664970" cy="521970"/>
          </a:xfrm>
          <a:prstGeom prst="rect">
            <a:avLst/>
          </a:prstGeom>
          <a:noFill/>
        </p:spPr>
        <p:txBody>
          <a:bodyPr wrap="square" rtlCol="0" anchor="t">
            <a:spAutoFit/>
          </a:bodyPr>
          <a:lstStyle/>
          <a:p>
            <a:pPr algn="l">
              <a:lnSpc>
                <a:spcPct val="140000"/>
              </a:lnSpc>
            </a:pPr>
            <a:r>
              <a:rPr lang="zh-CN" altLang="en-US" sz="2000" kern="100" dirty="0">
                <a:effectLst/>
                <a:latin typeface="+mn-ea"/>
                <a:cs typeface="江城圆体 400W" panose="020B0500000000000000" pitchFamily="34" charset="-122"/>
              </a:rPr>
              <a:t>产品白皮书</a:t>
            </a:r>
            <a:endParaRPr lang="zh-CN" altLang="en-US" sz="2000" kern="100" dirty="0">
              <a:effectLst/>
              <a:latin typeface="+mn-ea"/>
              <a:cs typeface="江城圆体 400W" panose="020B0500000000000000" pitchFamily="34" charset="-122"/>
            </a:endParaRPr>
          </a:p>
        </p:txBody>
      </p:sp>
      <p:sp>
        <p:nvSpPr>
          <p:cNvPr id="30" name="圆角矩形 29"/>
          <p:cNvSpPr/>
          <p:nvPr>
            <p:custDataLst>
              <p:tags r:id="rId13"/>
            </p:custDataLst>
          </p:nvPr>
        </p:nvSpPr>
        <p:spPr>
          <a:xfrm>
            <a:off x="9213215" y="4037965"/>
            <a:ext cx="1475740" cy="1475740"/>
          </a:xfrm>
          <a:prstGeom prst="roundRect">
            <a:avLst>
              <a:gd name="adj" fmla="val 6528"/>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2" name="图片 31" descr="httpsisv-test.allinpay.comdoc1115"/>
          <p:cNvPicPr>
            <a:picLocks noChangeAspect="1"/>
          </p:cNvPicPr>
          <p:nvPr/>
        </p:nvPicPr>
        <p:blipFill>
          <a:blip r:embed="rId14"/>
          <a:stretch>
            <a:fillRect/>
          </a:stretch>
        </p:blipFill>
        <p:spPr>
          <a:xfrm>
            <a:off x="9291955" y="4105910"/>
            <a:ext cx="1321200" cy="1321200"/>
          </a:xfrm>
          <a:prstGeom prst="rect">
            <a:avLst/>
          </a:prstGeom>
        </p:spPr>
      </p:pic>
    </p:spTree>
    <p:custDataLst>
      <p:tags r:id="rId1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爱设计-10"/>
          <p:cNvSpPr/>
          <p:nvPr>
            <p:custDataLst>
              <p:tags r:id="rId1"/>
            </p:custDataLst>
          </p:nvPr>
        </p:nvSpPr>
        <p:spPr>
          <a:xfrm>
            <a:off x="212202" y="1772252"/>
            <a:ext cx="11562080" cy="4631690"/>
          </a:xfrm>
          <a:prstGeom prst="roundRect">
            <a:avLst>
              <a:gd name="adj" fmla="val 10000"/>
            </a:avLst>
          </a:prstGeom>
          <a:solidFill>
            <a:schemeClr val="bg1"/>
          </a:solidFill>
          <a:ln w="6350">
            <a:noFill/>
          </a:ln>
          <a:effectLst>
            <a:outerShdw blurRad="317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latin typeface="OPPOSans L" pitchFamily="18" charset="-122"/>
              <a:ea typeface="OPPOSans L" pitchFamily="18" charset="-122"/>
            </a:endParaRPr>
          </a:p>
        </p:txBody>
      </p:sp>
      <p:sp>
        <p:nvSpPr>
          <p:cNvPr id="26" name="任意多边形: 形状 10"/>
          <p:cNvSpPr/>
          <p:nvPr>
            <p:custDataLst>
              <p:tags r:id="rId2"/>
            </p:custDataLst>
          </p:nvPr>
        </p:nvSpPr>
        <p:spPr>
          <a:xfrm flipH="1">
            <a:off x="563647" y="1694006"/>
            <a:ext cx="109714" cy="82285"/>
          </a:xfrm>
          <a:custGeom>
            <a:avLst/>
            <a:gdLst>
              <a:gd name="connsiteX0" fmla="*/ 54857 w 109714"/>
              <a:gd name="connsiteY0" fmla="*/ 0 h 82285"/>
              <a:gd name="connsiteX1" fmla="*/ 54857 w 109714"/>
              <a:gd name="connsiteY1" fmla="*/ 0 h 82285"/>
              <a:gd name="connsiteX2" fmla="*/ 0 w 109714"/>
              <a:gd name="connsiteY2" fmla="*/ 54857 h 82285"/>
              <a:gd name="connsiteX3" fmla="*/ 0 w 109714"/>
              <a:gd name="connsiteY3" fmla="*/ 82286 h 82285"/>
              <a:gd name="connsiteX4" fmla="*/ 109714 w 109714"/>
              <a:gd name="connsiteY4" fmla="*/ 82286 h 82285"/>
              <a:gd name="connsiteX5" fmla="*/ 109714 w 109714"/>
              <a:gd name="connsiteY5" fmla="*/ 54857 h 82285"/>
              <a:gd name="connsiteX6" fmla="*/ 54857 w 109714"/>
              <a:gd name="connsiteY6" fmla="*/ 0 h 8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714" h="82285">
                <a:moveTo>
                  <a:pt x="54857" y="0"/>
                </a:moveTo>
                <a:lnTo>
                  <a:pt x="54857" y="0"/>
                </a:lnTo>
                <a:cubicBezTo>
                  <a:pt x="24559" y="0"/>
                  <a:pt x="0" y="24560"/>
                  <a:pt x="0" y="54857"/>
                </a:cubicBezTo>
                <a:lnTo>
                  <a:pt x="0" y="82286"/>
                </a:lnTo>
                <a:lnTo>
                  <a:pt x="109714" y="82286"/>
                </a:lnTo>
                <a:lnTo>
                  <a:pt x="109714" y="54857"/>
                </a:lnTo>
                <a:cubicBezTo>
                  <a:pt x="109714" y="24560"/>
                  <a:pt x="85155" y="0"/>
                  <a:pt x="54857" y="0"/>
                </a:cubicBezTo>
                <a:close/>
              </a:path>
            </a:pathLst>
          </a:custGeom>
          <a:solidFill>
            <a:schemeClr val="accent1">
              <a:lumMod val="75000"/>
            </a:schemeClr>
          </a:solidFill>
          <a:ln w="2735" cap="flat">
            <a:noFill/>
            <a:prstDash val="solid"/>
            <a:miter/>
          </a:ln>
        </p:spPr>
        <p:txBody>
          <a:bodyPr rtlCol="0" anchor="ctr"/>
          <a:lstStyle/>
          <a:p>
            <a:endParaRPr lang="zh-CN" altLang="en-US"/>
          </a:p>
        </p:txBody>
      </p:sp>
      <p:sp>
        <p:nvSpPr>
          <p:cNvPr id="27" name="任意多边形: 形状 11"/>
          <p:cNvSpPr/>
          <p:nvPr>
            <p:custDataLst>
              <p:tags r:id="rId3"/>
            </p:custDataLst>
          </p:nvPr>
        </p:nvSpPr>
        <p:spPr>
          <a:xfrm flipH="1">
            <a:off x="607172" y="1694147"/>
            <a:ext cx="3703955" cy="575945"/>
          </a:xfrm>
          <a:custGeom>
            <a:avLst/>
            <a:gdLst>
              <a:gd name="connsiteX0" fmla="*/ 2441142 w 2495998"/>
              <a:gd name="connsiteY0" fmla="*/ 0 h 576000"/>
              <a:gd name="connsiteX1" fmla="*/ 82286 w 2495998"/>
              <a:gd name="connsiteY1" fmla="*/ 0 h 576000"/>
              <a:gd name="connsiteX2" fmla="*/ 0 w 2495998"/>
              <a:gd name="connsiteY2" fmla="*/ 82286 h 576000"/>
              <a:gd name="connsiteX3" fmla="*/ 0 w 2495998"/>
              <a:gd name="connsiteY3" fmla="*/ 466286 h 576000"/>
              <a:gd name="connsiteX4" fmla="*/ 109714 w 2495998"/>
              <a:gd name="connsiteY4" fmla="*/ 576000 h 576000"/>
              <a:gd name="connsiteX5" fmla="*/ 2331428 w 2495998"/>
              <a:gd name="connsiteY5" fmla="*/ 576000 h 576000"/>
              <a:gd name="connsiteX6" fmla="*/ 2441142 w 2495998"/>
              <a:gd name="connsiteY6" fmla="*/ 466286 h 576000"/>
              <a:gd name="connsiteX7" fmla="*/ 2441142 w 2495998"/>
              <a:gd name="connsiteY7" fmla="*/ 54857 h 576000"/>
              <a:gd name="connsiteX8" fmla="*/ 2495999 w 2495998"/>
              <a:gd name="connsiteY8" fmla="*/ 0 h 5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5998" h="576000">
                <a:moveTo>
                  <a:pt x="2441142" y="0"/>
                </a:moveTo>
                <a:lnTo>
                  <a:pt x="82286" y="0"/>
                </a:lnTo>
                <a:cubicBezTo>
                  <a:pt x="36841" y="0"/>
                  <a:pt x="0" y="36841"/>
                  <a:pt x="0" y="82286"/>
                </a:cubicBezTo>
                <a:lnTo>
                  <a:pt x="0" y="466286"/>
                </a:lnTo>
                <a:cubicBezTo>
                  <a:pt x="0" y="526878"/>
                  <a:pt x="49121" y="576000"/>
                  <a:pt x="109714" y="576000"/>
                </a:cubicBezTo>
                <a:lnTo>
                  <a:pt x="2331428" y="576000"/>
                </a:lnTo>
                <a:cubicBezTo>
                  <a:pt x="2392020" y="576000"/>
                  <a:pt x="2441142" y="526878"/>
                  <a:pt x="2441142" y="466286"/>
                </a:cubicBezTo>
                <a:lnTo>
                  <a:pt x="2441142" y="54857"/>
                </a:lnTo>
                <a:cubicBezTo>
                  <a:pt x="2441142" y="24560"/>
                  <a:pt x="2465701" y="0"/>
                  <a:pt x="2495999" y="0"/>
                </a:cubicBezTo>
                <a:close/>
              </a:path>
            </a:pathLst>
          </a:custGeom>
          <a:gradFill flip="none" rotWithShape="0">
            <a:gsLst>
              <a:gs pos="0">
                <a:schemeClr val="accent1">
                  <a:lumMod val="60000"/>
                  <a:lumOff val="40000"/>
                </a:schemeClr>
              </a:gs>
              <a:gs pos="60000">
                <a:schemeClr val="accent1"/>
              </a:gs>
            </a:gsLst>
            <a:lin ang="2700000" scaled="0"/>
            <a:tileRect/>
          </a:gradFill>
          <a:ln w="57150" cap="rnd">
            <a:noFill/>
            <a:prstDash val="solid"/>
            <a:round/>
          </a:ln>
          <a:effectLst>
            <a:outerShdw blurRad="254000" dist="127000" dir="27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zh-CN" altLang="en-US" b="1">
                <a:solidFill>
                  <a:srgbClr val="FFFFFF"/>
                </a:solidFill>
                <a:latin typeface="+mj-lt"/>
              </a:rPr>
              <a:t>微信支付分服务（间连）</a:t>
            </a:r>
            <a:endParaRPr lang="zh-CN" altLang="en-US" b="1">
              <a:solidFill>
                <a:srgbClr val="FFFFFF"/>
              </a:solidFill>
              <a:latin typeface="+mj-lt"/>
            </a:endParaRPr>
          </a:p>
        </p:txBody>
      </p:sp>
      <p:sp>
        <p:nvSpPr>
          <p:cNvPr id="15" name="文本框 14"/>
          <p:cNvSpPr txBox="1"/>
          <p:nvPr>
            <p:custDataLst>
              <p:tags r:id="rId4"/>
            </p:custDataLst>
          </p:nvPr>
        </p:nvSpPr>
        <p:spPr>
          <a:xfrm>
            <a:off x="9161257" y="5300947"/>
            <a:ext cx="1664970" cy="521970"/>
          </a:xfrm>
          <a:prstGeom prst="rect">
            <a:avLst/>
          </a:prstGeom>
          <a:noFill/>
        </p:spPr>
        <p:txBody>
          <a:bodyPr wrap="square" rtlCol="0" anchor="t">
            <a:spAutoFit/>
          </a:bodyPr>
          <a:lstStyle/>
          <a:p>
            <a:pPr algn="l">
              <a:lnSpc>
                <a:spcPct val="140000"/>
              </a:lnSpc>
            </a:pPr>
            <a:r>
              <a:rPr lang="zh-CN" altLang="en-US" sz="2000" kern="100" dirty="0">
                <a:effectLst/>
                <a:latin typeface="+mn-ea"/>
                <a:cs typeface="江城圆体 400W" panose="020B0500000000000000" pitchFamily="34" charset="-122"/>
              </a:rPr>
              <a:t>产品白皮书</a:t>
            </a:r>
            <a:endParaRPr lang="zh-CN" altLang="en-US" sz="2000" kern="100" dirty="0">
              <a:effectLst/>
              <a:latin typeface="+mn-ea"/>
              <a:cs typeface="江城圆体 400W" panose="020B0500000000000000" pitchFamily="34" charset="-122"/>
            </a:endParaRPr>
          </a:p>
        </p:txBody>
      </p:sp>
      <p:sp>
        <p:nvSpPr>
          <p:cNvPr id="30" name="圆角矩形 29"/>
          <p:cNvSpPr/>
          <p:nvPr>
            <p:custDataLst>
              <p:tags r:id="rId5"/>
            </p:custDataLst>
          </p:nvPr>
        </p:nvSpPr>
        <p:spPr>
          <a:xfrm>
            <a:off x="9150462" y="3750912"/>
            <a:ext cx="1475740" cy="1475740"/>
          </a:xfrm>
          <a:prstGeom prst="roundRect">
            <a:avLst>
              <a:gd name="adj" fmla="val 6528"/>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673212" y="2209767"/>
            <a:ext cx="10782300" cy="779780"/>
          </a:xfrm>
          <a:prstGeom prst="rect">
            <a:avLst/>
          </a:prstGeom>
          <a:noFill/>
        </p:spPr>
        <p:txBody>
          <a:bodyPr wrap="square" rtlCol="0" anchor="t">
            <a:spAutoFit/>
          </a:bodyPr>
          <a:lstStyle/>
          <a:p>
            <a:pPr algn="l">
              <a:lnSpc>
                <a:spcPct val="140000"/>
              </a:lnSpc>
            </a:pPr>
            <a:r>
              <a:rPr lang="zh-CN" altLang="en-US" sz="1600" kern="100" dirty="0">
                <a:effectLst/>
                <a:latin typeface="+mn-ea"/>
                <a:cs typeface="江城圆体 400W" panose="020B0500000000000000" pitchFamily="34" charset="-122"/>
              </a:rPr>
              <a:t>提供基于支付分的免确认和需确认模式，实现“先享后付”和“免押入住”等便捷支付场景，叠加二代的订单及账户服务能力。</a:t>
            </a:r>
            <a:endParaRPr lang="zh-CN" altLang="en-US" sz="1600" kern="100" dirty="0">
              <a:effectLst/>
              <a:latin typeface="+mn-ea"/>
              <a:cs typeface="江城圆体 400W" panose="020B0500000000000000" pitchFamily="34" charset="-122"/>
            </a:endParaRPr>
          </a:p>
        </p:txBody>
      </p:sp>
      <p:pic>
        <p:nvPicPr>
          <p:cNvPr id="2" name="图片 1" descr="20250109175913515229"/>
          <p:cNvPicPr>
            <a:picLocks noChangeAspect="1"/>
          </p:cNvPicPr>
          <p:nvPr/>
        </p:nvPicPr>
        <p:blipFill>
          <a:blip r:embed="rId6"/>
          <a:stretch>
            <a:fillRect/>
          </a:stretch>
        </p:blipFill>
        <p:spPr>
          <a:xfrm>
            <a:off x="673212" y="3050507"/>
            <a:ext cx="6096000" cy="3427095"/>
          </a:xfrm>
          <a:prstGeom prst="rect">
            <a:avLst/>
          </a:prstGeom>
        </p:spPr>
      </p:pic>
      <p:pic>
        <p:nvPicPr>
          <p:cNvPr id="16" name="图片 15" descr="httpsisv-test.allinpay.comdoc874"/>
          <p:cNvPicPr>
            <a:picLocks noChangeAspect="1"/>
          </p:cNvPicPr>
          <p:nvPr/>
        </p:nvPicPr>
        <p:blipFill>
          <a:blip r:embed="rId7"/>
          <a:stretch>
            <a:fillRect/>
          </a:stretch>
        </p:blipFill>
        <p:spPr>
          <a:xfrm>
            <a:off x="9241267" y="3830922"/>
            <a:ext cx="1321200" cy="1321200"/>
          </a:xfrm>
          <a:prstGeom prst="rect">
            <a:avLst/>
          </a:prstGeom>
        </p:spPr>
      </p:pic>
      <p:sp>
        <p:nvSpPr>
          <p:cNvPr id="3" name="任意多边形: 形状 2"/>
          <p:cNvSpPr/>
          <p:nvPr>
            <p:custDataLst>
              <p:tags r:id="rId8"/>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9"/>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微信支付分</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10"/>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custDataLst>
              <p:tags r:id="rId1"/>
            </p:custDataLst>
          </p:nvPr>
        </p:nvSpPr>
        <p:spPr>
          <a:xfrm>
            <a:off x="23495" y="38039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2"/>
            </p:custDataLst>
          </p:nvPr>
        </p:nvSpPr>
        <p:spPr>
          <a:xfrm>
            <a:off x="775970" y="379763"/>
            <a:ext cx="5540749"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云微支付</a:t>
            </a:r>
            <a:endParaRPr lang="zh-CN" altLang="en-US" sz="2400" b="1" dirty="0">
              <a:solidFill>
                <a:schemeClr val="bg1"/>
              </a:solidFill>
              <a:latin typeface="微软雅黑" panose="020B0503020204020204" charset="-122"/>
              <a:ea typeface="微软雅黑" panose="020B0503020204020204"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645" y="1931957"/>
            <a:ext cx="10391133" cy="473554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914399" y="1085850"/>
            <a:ext cx="5402319" cy="590550"/>
          </a:xfrm>
          <a:prstGeom prst="rect">
            <a:avLst/>
          </a:prstGeom>
          <a:noFill/>
        </p:spPr>
        <p:txBody>
          <a:bodyPr wrap="square" rtlCol="0">
            <a:noAutofit/>
          </a:bodyPr>
          <a:lstStyle/>
          <a:p>
            <a:pPr marL="342900" indent="-342900" algn="l">
              <a:lnSpc>
                <a:spcPct val="140000"/>
              </a:lnSpc>
              <a:buFont typeface="Arial" panose="020B0604020202020204" pitchFamily="34" charset="0"/>
              <a:buChar char="•"/>
            </a:pPr>
            <a:r>
              <a:rPr kumimoji="1" lang="zh-CN" altLang="en-US" sz="1400" kern="100" dirty="0">
                <a:latin typeface="+mn-ea"/>
                <a:cs typeface="江城圆体 400W" panose="020B0500000000000000" pitchFamily="34" charset="-122"/>
              </a:rPr>
              <a:t>无需下载云闪付客户端，用户体验接近微信小程序支付</a:t>
            </a:r>
            <a:endParaRPr kumimoji="1" lang="en-US" altLang="zh-CN" sz="1400" kern="100" dirty="0">
              <a:latin typeface="+mn-ea"/>
              <a:cs typeface="江城圆体 400W" panose="020B0500000000000000" pitchFamily="34" charset="-122"/>
            </a:endParaRPr>
          </a:p>
          <a:p>
            <a:pPr marL="342900" indent="-342900" algn="l">
              <a:lnSpc>
                <a:spcPct val="140000"/>
              </a:lnSpc>
              <a:buFont typeface="Arial" panose="020B0604020202020204" pitchFamily="34" charset="0"/>
              <a:buChar char="•"/>
            </a:pPr>
            <a:r>
              <a:rPr kumimoji="1" lang="zh-CN" altLang="en-US" sz="1400" kern="100" dirty="0">
                <a:effectLst/>
                <a:latin typeface="+mn-ea"/>
                <a:cs typeface="江城圆体 400W" panose="020B0500000000000000" pitchFamily="34" charset="-122"/>
              </a:rPr>
              <a:t>避免微信风控导致交易中断，确保业务稳定</a:t>
            </a:r>
            <a:endParaRPr kumimoji="1" lang="zh-CN" altLang="en-US" sz="1400" kern="100" dirty="0">
              <a:effectLst/>
              <a:latin typeface="+mn-ea"/>
              <a:cs typeface="江城圆体 400W" panose="020B0500000000000000" pitchFamily="34" charset="-122"/>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Group 2"/>
          <p:cNvGrpSpPr/>
          <p:nvPr/>
        </p:nvGrpSpPr>
        <p:grpSpPr>
          <a:xfrm>
            <a:off x="896161" y="4044615"/>
            <a:ext cx="10397037" cy="960926"/>
            <a:chOff x="896161" y="4044615"/>
            <a:chExt cx="10397037" cy="960926"/>
          </a:xfrm>
        </p:grpSpPr>
        <p:sp>
          <p:nvSpPr>
            <p:cNvPr id="4" name="Freeform 6"/>
            <p:cNvSpPr/>
            <p:nvPr>
              <p:custDataLst>
                <p:tags r:id="rId1"/>
              </p:custDataLst>
            </p:nvPr>
          </p:nvSpPr>
          <p:spPr bwMode="auto">
            <a:xfrm>
              <a:off x="896161" y="4044615"/>
              <a:ext cx="10397037" cy="709790"/>
            </a:xfrm>
            <a:custGeom>
              <a:avLst/>
              <a:gdLst>
                <a:gd name="T0" fmla="*/ 331 w 3930"/>
                <a:gd name="T1" fmla="*/ 268 h 268"/>
                <a:gd name="T2" fmla="*/ 0 w 3930"/>
                <a:gd name="T3" fmla="*/ 261 h 268"/>
                <a:gd name="T4" fmla="*/ 326 w 3930"/>
                <a:gd name="T5" fmla="*/ 253 h 268"/>
                <a:gd name="T6" fmla="*/ 412 w 3930"/>
                <a:gd name="T7" fmla="*/ 111 h 268"/>
                <a:gd name="T8" fmla="*/ 485 w 3930"/>
                <a:gd name="T9" fmla="*/ 8 h 268"/>
                <a:gd name="T10" fmla="*/ 500 w 3930"/>
                <a:gd name="T11" fmla="*/ 8 h 268"/>
                <a:gd name="T12" fmla="*/ 573 w 3930"/>
                <a:gd name="T13" fmla="*/ 111 h 268"/>
                <a:gd name="T14" fmla="*/ 659 w 3930"/>
                <a:gd name="T15" fmla="*/ 253 h 268"/>
                <a:gd name="T16" fmla="*/ 1143 w 3930"/>
                <a:gd name="T17" fmla="*/ 115 h 268"/>
                <a:gd name="T18" fmla="*/ 1222 w 3930"/>
                <a:gd name="T19" fmla="*/ 111 h 268"/>
                <a:gd name="T20" fmla="*/ 1229 w 3930"/>
                <a:gd name="T21" fmla="*/ 0 h 268"/>
                <a:gd name="T22" fmla="*/ 1237 w 3930"/>
                <a:gd name="T23" fmla="*/ 111 h 268"/>
                <a:gd name="T24" fmla="*/ 1316 w 3930"/>
                <a:gd name="T25" fmla="*/ 115 h 268"/>
                <a:gd name="T26" fmla="*/ 1797 w 3930"/>
                <a:gd name="T27" fmla="*/ 253 h 268"/>
                <a:gd name="T28" fmla="*/ 1883 w 3930"/>
                <a:gd name="T29" fmla="*/ 111 h 268"/>
                <a:gd name="T30" fmla="*/ 1955 w 3930"/>
                <a:gd name="T31" fmla="*/ 8 h 268"/>
                <a:gd name="T32" fmla="*/ 1971 w 3930"/>
                <a:gd name="T33" fmla="*/ 8 h 268"/>
                <a:gd name="T34" fmla="*/ 2044 w 3930"/>
                <a:gd name="T35" fmla="*/ 111 h 268"/>
                <a:gd name="T36" fmla="*/ 2130 w 3930"/>
                <a:gd name="T37" fmla="*/ 253 h 268"/>
                <a:gd name="T38" fmla="*/ 2613 w 3930"/>
                <a:gd name="T39" fmla="*/ 115 h 268"/>
                <a:gd name="T40" fmla="*/ 2693 w 3930"/>
                <a:gd name="T41" fmla="*/ 111 h 268"/>
                <a:gd name="T42" fmla="*/ 2700 w 3930"/>
                <a:gd name="T43" fmla="*/ 0 h 268"/>
                <a:gd name="T44" fmla="*/ 2708 w 3930"/>
                <a:gd name="T45" fmla="*/ 111 h 268"/>
                <a:gd name="T46" fmla="*/ 2787 w 3930"/>
                <a:gd name="T47" fmla="*/ 115 h 268"/>
                <a:gd name="T48" fmla="*/ 3271 w 3930"/>
                <a:gd name="T49" fmla="*/ 253 h 268"/>
                <a:gd name="T50" fmla="*/ 3357 w 3930"/>
                <a:gd name="T51" fmla="*/ 111 h 268"/>
                <a:gd name="T52" fmla="*/ 3430 w 3930"/>
                <a:gd name="T53" fmla="*/ 8 h 268"/>
                <a:gd name="T54" fmla="*/ 3445 w 3930"/>
                <a:gd name="T55" fmla="*/ 8 h 268"/>
                <a:gd name="T56" fmla="*/ 3518 w 3930"/>
                <a:gd name="T57" fmla="*/ 111 h 268"/>
                <a:gd name="T58" fmla="*/ 3604 w 3930"/>
                <a:gd name="T59" fmla="*/ 253 h 268"/>
                <a:gd name="T60" fmla="*/ 3930 w 3930"/>
                <a:gd name="T61" fmla="*/ 261 h 268"/>
                <a:gd name="T62" fmla="*/ 3599 w 3930"/>
                <a:gd name="T63" fmla="*/ 268 h 268"/>
                <a:gd name="T64" fmla="*/ 3513 w 3930"/>
                <a:gd name="T65" fmla="*/ 126 h 268"/>
                <a:gd name="T66" fmla="*/ 3283 w 3930"/>
                <a:gd name="T67" fmla="*/ 263 h 268"/>
                <a:gd name="T68" fmla="*/ 2862 w 3930"/>
                <a:gd name="T69" fmla="*/ 268 h 268"/>
                <a:gd name="T70" fmla="*/ 2776 w 3930"/>
                <a:gd name="T71" fmla="*/ 126 h 268"/>
                <a:gd name="T72" fmla="*/ 2546 w 3930"/>
                <a:gd name="T73" fmla="*/ 263 h 268"/>
                <a:gd name="T74" fmla="*/ 2125 w 3930"/>
                <a:gd name="T75" fmla="*/ 268 h 268"/>
                <a:gd name="T76" fmla="*/ 2039 w 3930"/>
                <a:gd name="T77" fmla="*/ 126 h 268"/>
                <a:gd name="T78" fmla="*/ 1809 w 3930"/>
                <a:gd name="T79" fmla="*/ 263 h 268"/>
                <a:gd name="T80" fmla="*/ 1392 w 3930"/>
                <a:gd name="T81" fmla="*/ 268 h 268"/>
                <a:gd name="T82" fmla="*/ 1306 w 3930"/>
                <a:gd name="T83" fmla="*/ 126 h 268"/>
                <a:gd name="T84" fmla="*/ 1075 w 3930"/>
                <a:gd name="T85" fmla="*/ 263 h 268"/>
                <a:gd name="T86" fmla="*/ 655 w 3930"/>
                <a:gd name="T87" fmla="*/ 268 h 268"/>
                <a:gd name="T88" fmla="*/ 568 w 3930"/>
                <a:gd name="T89" fmla="*/ 126 h 268"/>
                <a:gd name="T90" fmla="*/ 338 w 3930"/>
                <a:gd name="T91" fmla="*/ 26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30" h="268">
                  <a:moveTo>
                    <a:pt x="338" y="263"/>
                  </a:moveTo>
                  <a:cubicBezTo>
                    <a:pt x="337" y="266"/>
                    <a:pt x="334" y="268"/>
                    <a:pt x="331" y="268"/>
                  </a:cubicBezTo>
                  <a:cubicBezTo>
                    <a:pt x="7" y="268"/>
                    <a:pt x="7" y="268"/>
                    <a:pt x="7" y="268"/>
                  </a:cubicBezTo>
                  <a:cubicBezTo>
                    <a:pt x="3" y="268"/>
                    <a:pt x="0" y="265"/>
                    <a:pt x="0" y="261"/>
                  </a:cubicBezTo>
                  <a:cubicBezTo>
                    <a:pt x="0" y="257"/>
                    <a:pt x="3" y="253"/>
                    <a:pt x="7" y="253"/>
                  </a:cubicBezTo>
                  <a:cubicBezTo>
                    <a:pt x="326" y="253"/>
                    <a:pt x="326" y="253"/>
                    <a:pt x="326" y="253"/>
                  </a:cubicBezTo>
                  <a:cubicBezTo>
                    <a:pt x="406" y="115"/>
                    <a:pt x="406" y="115"/>
                    <a:pt x="406" y="115"/>
                  </a:cubicBezTo>
                  <a:cubicBezTo>
                    <a:pt x="407" y="113"/>
                    <a:pt x="410" y="111"/>
                    <a:pt x="412" y="111"/>
                  </a:cubicBezTo>
                  <a:cubicBezTo>
                    <a:pt x="485" y="111"/>
                    <a:pt x="485" y="111"/>
                    <a:pt x="485" y="111"/>
                  </a:cubicBezTo>
                  <a:cubicBezTo>
                    <a:pt x="485" y="8"/>
                    <a:pt x="485" y="8"/>
                    <a:pt x="485" y="8"/>
                  </a:cubicBezTo>
                  <a:cubicBezTo>
                    <a:pt x="485" y="3"/>
                    <a:pt x="488" y="0"/>
                    <a:pt x="492" y="0"/>
                  </a:cubicBezTo>
                  <a:cubicBezTo>
                    <a:pt x="496" y="0"/>
                    <a:pt x="500" y="3"/>
                    <a:pt x="500" y="8"/>
                  </a:cubicBezTo>
                  <a:cubicBezTo>
                    <a:pt x="500" y="111"/>
                    <a:pt x="500" y="111"/>
                    <a:pt x="500" y="111"/>
                  </a:cubicBezTo>
                  <a:cubicBezTo>
                    <a:pt x="573" y="111"/>
                    <a:pt x="573" y="111"/>
                    <a:pt x="573" y="111"/>
                  </a:cubicBezTo>
                  <a:cubicBezTo>
                    <a:pt x="575" y="111"/>
                    <a:pt x="578" y="113"/>
                    <a:pt x="579" y="115"/>
                  </a:cubicBezTo>
                  <a:cubicBezTo>
                    <a:pt x="659" y="253"/>
                    <a:pt x="659" y="253"/>
                    <a:pt x="659" y="253"/>
                  </a:cubicBezTo>
                  <a:cubicBezTo>
                    <a:pt x="794" y="253"/>
                    <a:pt x="928" y="253"/>
                    <a:pt x="1063" y="253"/>
                  </a:cubicBezTo>
                  <a:cubicBezTo>
                    <a:pt x="1143" y="115"/>
                    <a:pt x="1143" y="115"/>
                    <a:pt x="1143" y="115"/>
                  </a:cubicBezTo>
                  <a:cubicBezTo>
                    <a:pt x="1144" y="113"/>
                    <a:pt x="1147" y="111"/>
                    <a:pt x="1149" y="111"/>
                  </a:cubicBezTo>
                  <a:cubicBezTo>
                    <a:pt x="1222" y="111"/>
                    <a:pt x="1222" y="111"/>
                    <a:pt x="1222" y="111"/>
                  </a:cubicBezTo>
                  <a:cubicBezTo>
                    <a:pt x="1222" y="8"/>
                    <a:pt x="1222" y="8"/>
                    <a:pt x="1222" y="8"/>
                  </a:cubicBezTo>
                  <a:cubicBezTo>
                    <a:pt x="1222" y="3"/>
                    <a:pt x="1225" y="0"/>
                    <a:pt x="1229" y="0"/>
                  </a:cubicBezTo>
                  <a:cubicBezTo>
                    <a:pt x="1234" y="0"/>
                    <a:pt x="1237" y="3"/>
                    <a:pt x="1237" y="8"/>
                  </a:cubicBezTo>
                  <a:cubicBezTo>
                    <a:pt x="1237" y="111"/>
                    <a:pt x="1237" y="111"/>
                    <a:pt x="1237" y="111"/>
                  </a:cubicBezTo>
                  <a:cubicBezTo>
                    <a:pt x="1310" y="111"/>
                    <a:pt x="1310" y="111"/>
                    <a:pt x="1310" y="111"/>
                  </a:cubicBezTo>
                  <a:cubicBezTo>
                    <a:pt x="1313" y="111"/>
                    <a:pt x="1315" y="113"/>
                    <a:pt x="1316" y="115"/>
                  </a:cubicBezTo>
                  <a:cubicBezTo>
                    <a:pt x="1396" y="253"/>
                    <a:pt x="1396" y="253"/>
                    <a:pt x="1396" y="253"/>
                  </a:cubicBezTo>
                  <a:cubicBezTo>
                    <a:pt x="1530" y="253"/>
                    <a:pt x="1663" y="253"/>
                    <a:pt x="1797" y="253"/>
                  </a:cubicBezTo>
                  <a:cubicBezTo>
                    <a:pt x="1876" y="115"/>
                    <a:pt x="1876" y="115"/>
                    <a:pt x="1876" y="115"/>
                  </a:cubicBezTo>
                  <a:cubicBezTo>
                    <a:pt x="1878" y="113"/>
                    <a:pt x="1880" y="111"/>
                    <a:pt x="1883" y="111"/>
                  </a:cubicBezTo>
                  <a:cubicBezTo>
                    <a:pt x="1955" y="111"/>
                    <a:pt x="1955" y="111"/>
                    <a:pt x="1955" y="111"/>
                  </a:cubicBezTo>
                  <a:cubicBezTo>
                    <a:pt x="1955" y="8"/>
                    <a:pt x="1955" y="8"/>
                    <a:pt x="1955" y="8"/>
                  </a:cubicBezTo>
                  <a:cubicBezTo>
                    <a:pt x="1955" y="3"/>
                    <a:pt x="1959" y="0"/>
                    <a:pt x="1963" y="0"/>
                  </a:cubicBezTo>
                  <a:cubicBezTo>
                    <a:pt x="1967" y="0"/>
                    <a:pt x="1971" y="3"/>
                    <a:pt x="1971" y="8"/>
                  </a:cubicBezTo>
                  <a:cubicBezTo>
                    <a:pt x="1971" y="111"/>
                    <a:pt x="1971" y="111"/>
                    <a:pt x="1971" y="111"/>
                  </a:cubicBezTo>
                  <a:cubicBezTo>
                    <a:pt x="2044" y="111"/>
                    <a:pt x="2044" y="111"/>
                    <a:pt x="2044" y="111"/>
                  </a:cubicBezTo>
                  <a:cubicBezTo>
                    <a:pt x="2046" y="111"/>
                    <a:pt x="2049" y="113"/>
                    <a:pt x="2050" y="115"/>
                  </a:cubicBezTo>
                  <a:cubicBezTo>
                    <a:pt x="2130" y="253"/>
                    <a:pt x="2130" y="253"/>
                    <a:pt x="2130" y="253"/>
                  </a:cubicBezTo>
                  <a:cubicBezTo>
                    <a:pt x="2264" y="253"/>
                    <a:pt x="2399" y="253"/>
                    <a:pt x="2534" y="253"/>
                  </a:cubicBezTo>
                  <a:cubicBezTo>
                    <a:pt x="2613" y="115"/>
                    <a:pt x="2613" y="115"/>
                    <a:pt x="2613" y="115"/>
                  </a:cubicBezTo>
                  <a:cubicBezTo>
                    <a:pt x="2615" y="113"/>
                    <a:pt x="2617" y="111"/>
                    <a:pt x="2620" y="111"/>
                  </a:cubicBezTo>
                  <a:cubicBezTo>
                    <a:pt x="2693" y="111"/>
                    <a:pt x="2693" y="111"/>
                    <a:pt x="2693" y="111"/>
                  </a:cubicBezTo>
                  <a:cubicBezTo>
                    <a:pt x="2693" y="8"/>
                    <a:pt x="2693" y="8"/>
                    <a:pt x="2693" y="8"/>
                  </a:cubicBezTo>
                  <a:cubicBezTo>
                    <a:pt x="2693" y="3"/>
                    <a:pt x="2696" y="0"/>
                    <a:pt x="2700" y="0"/>
                  </a:cubicBezTo>
                  <a:cubicBezTo>
                    <a:pt x="2704" y="0"/>
                    <a:pt x="2708" y="3"/>
                    <a:pt x="2708" y="8"/>
                  </a:cubicBezTo>
                  <a:cubicBezTo>
                    <a:pt x="2708" y="111"/>
                    <a:pt x="2708" y="111"/>
                    <a:pt x="2708" y="111"/>
                  </a:cubicBezTo>
                  <a:cubicBezTo>
                    <a:pt x="2781" y="111"/>
                    <a:pt x="2781" y="111"/>
                    <a:pt x="2781" y="111"/>
                  </a:cubicBezTo>
                  <a:cubicBezTo>
                    <a:pt x="2783" y="111"/>
                    <a:pt x="2786" y="113"/>
                    <a:pt x="2787" y="115"/>
                  </a:cubicBezTo>
                  <a:cubicBezTo>
                    <a:pt x="2867" y="253"/>
                    <a:pt x="2867" y="253"/>
                    <a:pt x="2867" y="253"/>
                  </a:cubicBezTo>
                  <a:cubicBezTo>
                    <a:pt x="3002" y="253"/>
                    <a:pt x="3136" y="253"/>
                    <a:pt x="3271" y="253"/>
                  </a:cubicBezTo>
                  <a:cubicBezTo>
                    <a:pt x="3351" y="115"/>
                    <a:pt x="3351" y="115"/>
                    <a:pt x="3351" y="115"/>
                  </a:cubicBezTo>
                  <a:cubicBezTo>
                    <a:pt x="3352" y="113"/>
                    <a:pt x="3355" y="111"/>
                    <a:pt x="3357" y="111"/>
                  </a:cubicBezTo>
                  <a:cubicBezTo>
                    <a:pt x="3430" y="111"/>
                    <a:pt x="3430" y="111"/>
                    <a:pt x="3430" y="111"/>
                  </a:cubicBezTo>
                  <a:cubicBezTo>
                    <a:pt x="3430" y="8"/>
                    <a:pt x="3430" y="8"/>
                    <a:pt x="3430" y="8"/>
                  </a:cubicBezTo>
                  <a:cubicBezTo>
                    <a:pt x="3430" y="3"/>
                    <a:pt x="3433" y="0"/>
                    <a:pt x="3437" y="0"/>
                  </a:cubicBezTo>
                  <a:cubicBezTo>
                    <a:pt x="3441" y="0"/>
                    <a:pt x="3445" y="3"/>
                    <a:pt x="3445" y="8"/>
                  </a:cubicBezTo>
                  <a:cubicBezTo>
                    <a:pt x="3445" y="111"/>
                    <a:pt x="3445" y="111"/>
                    <a:pt x="3445" y="111"/>
                  </a:cubicBezTo>
                  <a:cubicBezTo>
                    <a:pt x="3518" y="111"/>
                    <a:pt x="3518" y="111"/>
                    <a:pt x="3518" y="111"/>
                  </a:cubicBezTo>
                  <a:cubicBezTo>
                    <a:pt x="3520" y="111"/>
                    <a:pt x="3523" y="113"/>
                    <a:pt x="3524" y="115"/>
                  </a:cubicBezTo>
                  <a:cubicBezTo>
                    <a:pt x="3604" y="253"/>
                    <a:pt x="3604" y="253"/>
                    <a:pt x="3604" y="253"/>
                  </a:cubicBezTo>
                  <a:cubicBezTo>
                    <a:pt x="3923" y="253"/>
                    <a:pt x="3923" y="253"/>
                    <a:pt x="3923" y="253"/>
                  </a:cubicBezTo>
                  <a:cubicBezTo>
                    <a:pt x="3927" y="253"/>
                    <a:pt x="3930" y="257"/>
                    <a:pt x="3930" y="261"/>
                  </a:cubicBezTo>
                  <a:cubicBezTo>
                    <a:pt x="3930" y="265"/>
                    <a:pt x="3927" y="268"/>
                    <a:pt x="3923" y="268"/>
                  </a:cubicBezTo>
                  <a:cubicBezTo>
                    <a:pt x="3599" y="268"/>
                    <a:pt x="3599" y="268"/>
                    <a:pt x="3599" y="268"/>
                  </a:cubicBezTo>
                  <a:cubicBezTo>
                    <a:pt x="3596" y="268"/>
                    <a:pt x="3593" y="266"/>
                    <a:pt x="3592" y="263"/>
                  </a:cubicBezTo>
                  <a:cubicBezTo>
                    <a:pt x="3513" y="126"/>
                    <a:pt x="3513" y="126"/>
                    <a:pt x="3513" y="126"/>
                  </a:cubicBezTo>
                  <a:cubicBezTo>
                    <a:pt x="3463" y="126"/>
                    <a:pt x="3412" y="126"/>
                    <a:pt x="3362" y="126"/>
                  </a:cubicBezTo>
                  <a:cubicBezTo>
                    <a:pt x="3283" y="263"/>
                    <a:pt x="3283" y="263"/>
                    <a:pt x="3283" y="263"/>
                  </a:cubicBezTo>
                  <a:cubicBezTo>
                    <a:pt x="3282" y="266"/>
                    <a:pt x="3279" y="268"/>
                    <a:pt x="3276" y="268"/>
                  </a:cubicBezTo>
                  <a:cubicBezTo>
                    <a:pt x="3138" y="268"/>
                    <a:pt x="3000" y="268"/>
                    <a:pt x="2862" y="268"/>
                  </a:cubicBezTo>
                  <a:cubicBezTo>
                    <a:pt x="2859" y="268"/>
                    <a:pt x="2856" y="266"/>
                    <a:pt x="2855" y="263"/>
                  </a:cubicBezTo>
                  <a:cubicBezTo>
                    <a:pt x="2776" y="126"/>
                    <a:pt x="2776" y="126"/>
                    <a:pt x="2776" y="126"/>
                  </a:cubicBezTo>
                  <a:cubicBezTo>
                    <a:pt x="2726" y="126"/>
                    <a:pt x="2675" y="126"/>
                    <a:pt x="2624" y="126"/>
                  </a:cubicBezTo>
                  <a:cubicBezTo>
                    <a:pt x="2546" y="263"/>
                    <a:pt x="2546" y="263"/>
                    <a:pt x="2546" y="263"/>
                  </a:cubicBezTo>
                  <a:cubicBezTo>
                    <a:pt x="2545" y="266"/>
                    <a:pt x="2542" y="268"/>
                    <a:pt x="2538" y="268"/>
                  </a:cubicBezTo>
                  <a:cubicBezTo>
                    <a:pt x="2401" y="268"/>
                    <a:pt x="2263" y="268"/>
                    <a:pt x="2125" y="268"/>
                  </a:cubicBezTo>
                  <a:cubicBezTo>
                    <a:pt x="2122" y="268"/>
                    <a:pt x="2119" y="266"/>
                    <a:pt x="2118" y="263"/>
                  </a:cubicBezTo>
                  <a:cubicBezTo>
                    <a:pt x="2039" y="126"/>
                    <a:pt x="2039" y="126"/>
                    <a:pt x="2039" y="126"/>
                  </a:cubicBezTo>
                  <a:cubicBezTo>
                    <a:pt x="1989" y="126"/>
                    <a:pt x="1938" y="126"/>
                    <a:pt x="1887" y="126"/>
                  </a:cubicBezTo>
                  <a:cubicBezTo>
                    <a:pt x="1809" y="263"/>
                    <a:pt x="1809" y="263"/>
                    <a:pt x="1809" y="263"/>
                  </a:cubicBezTo>
                  <a:cubicBezTo>
                    <a:pt x="1808" y="266"/>
                    <a:pt x="1805" y="268"/>
                    <a:pt x="1801" y="268"/>
                  </a:cubicBezTo>
                  <a:cubicBezTo>
                    <a:pt x="1665" y="268"/>
                    <a:pt x="1528" y="268"/>
                    <a:pt x="1392" y="268"/>
                  </a:cubicBezTo>
                  <a:cubicBezTo>
                    <a:pt x="1388" y="268"/>
                    <a:pt x="1385" y="266"/>
                    <a:pt x="1384" y="263"/>
                  </a:cubicBezTo>
                  <a:cubicBezTo>
                    <a:pt x="1306" y="126"/>
                    <a:pt x="1306" y="126"/>
                    <a:pt x="1306" y="126"/>
                  </a:cubicBezTo>
                  <a:cubicBezTo>
                    <a:pt x="1255" y="126"/>
                    <a:pt x="1204" y="126"/>
                    <a:pt x="1154" y="126"/>
                  </a:cubicBezTo>
                  <a:cubicBezTo>
                    <a:pt x="1075" y="263"/>
                    <a:pt x="1075" y="263"/>
                    <a:pt x="1075" y="263"/>
                  </a:cubicBezTo>
                  <a:cubicBezTo>
                    <a:pt x="1074" y="266"/>
                    <a:pt x="1071" y="268"/>
                    <a:pt x="1068" y="268"/>
                  </a:cubicBezTo>
                  <a:cubicBezTo>
                    <a:pt x="930" y="268"/>
                    <a:pt x="792" y="268"/>
                    <a:pt x="655" y="268"/>
                  </a:cubicBezTo>
                  <a:cubicBezTo>
                    <a:pt x="651" y="268"/>
                    <a:pt x="648" y="266"/>
                    <a:pt x="647" y="263"/>
                  </a:cubicBezTo>
                  <a:cubicBezTo>
                    <a:pt x="568" y="126"/>
                    <a:pt x="568" y="126"/>
                    <a:pt x="568" y="126"/>
                  </a:cubicBezTo>
                  <a:cubicBezTo>
                    <a:pt x="518" y="126"/>
                    <a:pt x="467" y="126"/>
                    <a:pt x="417" y="126"/>
                  </a:cubicBezTo>
                  <a:cubicBezTo>
                    <a:pt x="338" y="263"/>
                    <a:pt x="338" y="263"/>
                    <a:pt x="338" y="263"/>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5" name="Freeform 8"/>
            <p:cNvSpPr/>
            <p:nvPr>
              <p:custDataLst>
                <p:tags r:id="rId2"/>
              </p:custDataLst>
            </p:nvPr>
          </p:nvSpPr>
          <p:spPr bwMode="auto">
            <a:xfrm>
              <a:off x="1894097"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6" name="Freeform 10"/>
            <p:cNvSpPr/>
            <p:nvPr>
              <p:custDataLst>
                <p:tags r:id="rId3"/>
              </p:custDataLst>
            </p:nvPr>
          </p:nvSpPr>
          <p:spPr bwMode="auto">
            <a:xfrm>
              <a:off x="3843706"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 name="Freeform 12"/>
            <p:cNvSpPr/>
            <p:nvPr>
              <p:custDataLst>
                <p:tags r:id="rId4"/>
              </p:custDataLst>
            </p:nvPr>
          </p:nvSpPr>
          <p:spPr bwMode="auto">
            <a:xfrm>
              <a:off x="578538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8" name="Freeform 14"/>
            <p:cNvSpPr/>
            <p:nvPr>
              <p:custDataLst>
                <p:tags r:id="rId5"/>
              </p:custDataLst>
            </p:nvPr>
          </p:nvSpPr>
          <p:spPr bwMode="auto">
            <a:xfrm>
              <a:off x="773499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9" name="Freeform 22"/>
            <p:cNvSpPr/>
            <p:nvPr>
              <p:custDataLst>
                <p:tags r:id="rId6"/>
              </p:custDataLst>
            </p:nvPr>
          </p:nvSpPr>
          <p:spPr bwMode="auto">
            <a:xfrm>
              <a:off x="9684604"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10" name="Freeform 23"/>
          <p:cNvSpPr>
            <a:spLocks noEditPoints="1"/>
          </p:cNvSpPr>
          <p:nvPr>
            <p:custDataLst>
              <p:tags r:id="rId7"/>
            </p:custDataLst>
          </p:nvPr>
        </p:nvSpPr>
        <p:spPr bwMode="auto">
          <a:xfrm>
            <a:off x="3177534"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1" name="Freeform 24"/>
          <p:cNvSpPr>
            <a:spLocks noEditPoints="1"/>
          </p:cNvSpPr>
          <p:nvPr>
            <p:custDataLst>
              <p:tags r:id="rId8"/>
            </p:custDataLst>
          </p:nvPr>
        </p:nvSpPr>
        <p:spPr bwMode="auto">
          <a:xfrm>
            <a:off x="5132431"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2" name="Freeform 25"/>
          <p:cNvSpPr>
            <a:spLocks noEditPoints="1"/>
          </p:cNvSpPr>
          <p:nvPr>
            <p:custDataLst>
              <p:tags r:id="rId9"/>
            </p:custDataLst>
          </p:nvPr>
        </p:nvSpPr>
        <p:spPr bwMode="auto">
          <a:xfrm>
            <a:off x="7051640"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13" name="Freeform 26"/>
          <p:cNvSpPr>
            <a:spLocks noEditPoints="1"/>
          </p:cNvSpPr>
          <p:nvPr>
            <p:custDataLst>
              <p:tags r:id="rId10"/>
            </p:custDataLst>
          </p:nvPr>
        </p:nvSpPr>
        <p:spPr bwMode="auto">
          <a:xfrm>
            <a:off x="9030329"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grpSp>
        <p:nvGrpSpPr>
          <p:cNvPr id="14" name="Group 13"/>
          <p:cNvGrpSpPr/>
          <p:nvPr/>
        </p:nvGrpSpPr>
        <p:grpSpPr>
          <a:xfrm>
            <a:off x="1044199" y="1875591"/>
            <a:ext cx="10112857" cy="2026273"/>
            <a:chOff x="1044199" y="1875591"/>
            <a:chExt cx="10112857" cy="2026273"/>
          </a:xfrm>
        </p:grpSpPr>
        <p:sp>
          <p:nvSpPr>
            <p:cNvPr id="15" name="Freeform 7"/>
            <p:cNvSpPr/>
            <p:nvPr>
              <p:custDataLst>
                <p:tags r:id="rId11"/>
              </p:custDataLst>
            </p:nvPr>
          </p:nvSpPr>
          <p:spPr bwMode="auto">
            <a:xfrm>
              <a:off x="1537219"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6" name="Freeform 9"/>
            <p:cNvSpPr/>
            <p:nvPr>
              <p:custDataLst>
                <p:tags r:id="rId12"/>
              </p:custDataLst>
            </p:nvPr>
          </p:nvSpPr>
          <p:spPr bwMode="auto">
            <a:xfrm>
              <a:off x="348682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7" name="Freeform 11"/>
            <p:cNvSpPr/>
            <p:nvPr>
              <p:custDataLst>
                <p:tags r:id="rId13"/>
              </p:custDataLst>
            </p:nvPr>
          </p:nvSpPr>
          <p:spPr bwMode="auto">
            <a:xfrm>
              <a:off x="5428508" y="2306488"/>
              <a:ext cx="1334987" cy="1160513"/>
            </a:xfrm>
            <a:custGeom>
              <a:avLst/>
              <a:gdLst>
                <a:gd name="T0" fmla="*/ 252 w 1010"/>
                <a:gd name="T1" fmla="*/ 0 h 878"/>
                <a:gd name="T2" fmla="*/ 758 w 1010"/>
                <a:gd name="T3" fmla="*/ 0 h 878"/>
                <a:gd name="T4" fmla="*/ 1010 w 1010"/>
                <a:gd name="T5" fmla="*/ 439 h 878"/>
                <a:gd name="T6" fmla="*/ 758 w 1010"/>
                <a:gd name="T7" fmla="*/ 878 h 878"/>
                <a:gd name="T8" fmla="*/ 252 w 1010"/>
                <a:gd name="T9" fmla="*/ 878 h 878"/>
                <a:gd name="T10" fmla="*/ 0 w 1010"/>
                <a:gd name="T11" fmla="*/ 439 h 878"/>
                <a:gd name="T12" fmla="*/ 252 w 1010"/>
                <a:gd name="T13" fmla="*/ 0 h 878"/>
                <a:gd name="T14" fmla="*/ 252 w 1010"/>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0" h="878">
                  <a:moveTo>
                    <a:pt x="252" y="0"/>
                  </a:moveTo>
                  <a:lnTo>
                    <a:pt x="758" y="0"/>
                  </a:lnTo>
                  <a:lnTo>
                    <a:pt x="1010" y="439"/>
                  </a:lnTo>
                  <a:lnTo>
                    <a:pt x="758" y="878"/>
                  </a:lnTo>
                  <a:lnTo>
                    <a:pt x="252" y="878"/>
                  </a:lnTo>
                  <a:lnTo>
                    <a:pt x="0" y="439"/>
                  </a:lnTo>
                  <a:lnTo>
                    <a:pt x="252" y="0"/>
                  </a:lnTo>
                  <a:lnTo>
                    <a:pt x="252"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18" name="Freeform 13"/>
            <p:cNvSpPr/>
            <p:nvPr>
              <p:custDataLst>
                <p:tags r:id="rId14"/>
              </p:custDataLst>
            </p:nvPr>
          </p:nvSpPr>
          <p:spPr bwMode="auto">
            <a:xfrm>
              <a:off x="737811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19" name="Freeform 15"/>
            <p:cNvSpPr/>
            <p:nvPr>
              <p:custDataLst>
                <p:tags r:id="rId15"/>
              </p:custDataLst>
            </p:nvPr>
          </p:nvSpPr>
          <p:spPr bwMode="auto">
            <a:xfrm>
              <a:off x="1044199" y="1875591"/>
              <a:ext cx="2323670" cy="2026273"/>
            </a:xfrm>
            <a:custGeom>
              <a:avLst/>
              <a:gdLst>
                <a:gd name="T0" fmla="*/ 874 w 878"/>
                <a:gd name="T1" fmla="*/ 371 h 765"/>
                <a:gd name="T2" fmla="*/ 834 w 878"/>
                <a:gd name="T3" fmla="*/ 301 h 765"/>
                <a:gd name="T4" fmla="*/ 808 w 878"/>
                <a:gd name="T5" fmla="*/ 255 h 765"/>
                <a:gd name="T6" fmla="*/ 667 w 878"/>
                <a:gd name="T7" fmla="*/ 12 h 765"/>
                <a:gd name="T8" fmla="*/ 647 w 878"/>
                <a:gd name="T9" fmla="*/ 0 h 765"/>
                <a:gd name="T10" fmla="*/ 231 w 878"/>
                <a:gd name="T11" fmla="*/ 0 h 765"/>
                <a:gd name="T12" fmla="*/ 212 w 878"/>
                <a:gd name="T13" fmla="*/ 11 h 765"/>
                <a:gd name="T14" fmla="*/ 4 w 878"/>
                <a:gd name="T15" fmla="*/ 371 h 765"/>
                <a:gd name="T16" fmla="*/ 4 w 878"/>
                <a:gd name="T17" fmla="*/ 393 h 765"/>
                <a:gd name="T18" fmla="*/ 211 w 878"/>
                <a:gd name="T19" fmla="*/ 752 h 765"/>
                <a:gd name="T20" fmla="*/ 231 w 878"/>
                <a:gd name="T21" fmla="*/ 765 h 765"/>
                <a:gd name="T22" fmla="*/ 647 w 878"/>
                <a:gd name="T23" fmla="*/ 765 h 765"/>
                <a:gd name="T24" fmla="*/ 666 w 878"/>
                <a:gd name="T25" fmla="*/ 753 h 765"/>
                <a:gd name="T26" fmla="*/ 808 w 878"/>
                <a:gd name="T27" fmla="*/ 509 h 765"/>
                <a:gd name="T28" fmla="*/ 781 w 878"/>
                <a:gd name="T29" fmla="*/ 464 h 765"/>
                <a:gd name="T30" fmla="*/ 634 w 878"/>
                <a:gd name="T31" fmla="*/ 719 h 765"/>
                <a:gd name="T32" fmla="*/ 244 w 878"/>
                <a:gd name="T33" fmla="*/ 719 h 765"/>
                <a:gd name="T34" fmla="*/ 50 w 878"/>
                <a:gd name="T35" fmla="*/ 382 h 765"/>
                <a:gd name="T36" fmla="*/ 244 w 878"/>
                <a:gd name="T37" fmla="*/ 45 h 765"/>
                <a:gd name="T38" fmla="*/ 634 w 878"/>
                <a:gd name="T39" fmla="*/ 45 h 765"/>
                <a:gd name="T40" fmla="*/ 781 w 878"/>
                <a:gd name="T41" fmla="*/ 301 h 765"/>
                <a:gd name="T42" fmla="*/ 808 w 878"/>
                <a:gd name="T43" fmla="*/ 346 h 765"/>
                <a:gd name="T44" fmla="*/ 828 w 878"/>
                <a:gd name="T45" fmla="*/ 382 h 765"/>
                <a:gd name="T46" fmla="*/ 808 w 878"/>
                <a:gd name="T47" fmla="*/ 418 h 765"/>
                <a:gd name="T48" fmla="*/ 834 w 878"/>
                <a:gd name="T49" fmla="*/ 46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834" y="301"/>
                    <a:pt x="834" y="301"/>
                    <a:pt x="834" y="301"/>
                  </a:cubicBezTo>
                  <a:cubicBezTo>
                    <a:pt x="808" y="255"/>
                    <a:pt x="808" y="255"/>
                    <a:pt x="808" y="255"/>
                  </a:cubicBezTo>
                  <a:cubicBezTo>
                    <a:pt x="667" y="12"/>
                    <a:pt x="667" y="12"/>
                    <a:pt x="667" y="12"/>
                  </a:cubicBezTo>
                  <a:cubicBezTo>
                    <a:pt x="664" y="5"/>
                    <a:pt x="656" y="0"/>
                    <a:pt x="647" y="0"/>
                  </a:cubicBezTo>
                  <a:cubicBezTo>
                    <a:pt x="231" y="0"/>
                    <a:pt x="231" y="0"/>
                    <a:pt x="231" y="0"/>
                  </a:cubicBezTo>
                  <a:cubicBezTo>
                    <a:pt x="223" y="0"/>
                    <a:pt x="216" y="4"/>
                    <a:pt x="212" y="11"/>
                  </a:cubicBezTo>
                  <a:cubicBezTo>
                    <a:pt x="4" y="371"/>
                    <a:pt x="4" y="371"/>
                    <a:pt x="4" y="371"/>
                  </a:cubicBezTo>
                  <a:cubicBezTo>
                    <a:pt x="0" y="377"/>
                    <a:pt x="0" y="386"/>
                    <a:pt x="4" y="393"/>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08" y="509"/>
                    <a:pt x="808" y="509"/>
                    <a:pt x="808" y="509"/>
                  </a:cubicBezTo>
                  <a:cubicBezTo>
                    <a:pt x="781" y="464"/>
                    <a:pt x="781" y="464"/>
                    <a:pt x="781" y="464"/>
                  </a:cubicBezTo>
                  <a:cubicBezTo>
                    <a:pt x="634" y="719"/>
                    <a:pt x="634" y="719"/>
                    <a:pt x="634" y="719"/>
                  </a:cubicBezTo>
                  <a:cubicBezTo>
                    <a:pt x="244" y="719"/>
                    <a:pt x="244" y="719"/>
                    <a:pt x="244" y="719"/>
                  </a:cubicBezTo>
                  <a:cubicBezTo>
                    <a:pt x="50" y="382"/>
                    <a:pt x="50" y="382"/>
                    <a:pt x="50" y="382"/>
                  </a:cubicBezTo>
                  <a:cubicBezTo>
                    <a:pt x="244" y="45"/>
                    <a:pt x="244" y="45"/>
                    <a:pt x="244" y="45"/>
                  </a:cubicBezTo>
                  <a:cubicBezTo>
                    <a:pt x="634" y="45"/>
                    <a:pt x="634" y="45"/>
                    <a:pt x="634" y="45"/>
                  </a:cubicBezTo>
                  <a:cubicBezTo>
                    <a:pt x="781" y="301"/>
                    <a:pt x="781" y="301"/>
                    <a:pt x="781" y="301"/>
                  </a:cubicBezTo>
                  <a:cubicBezTo>
                    <a:pt x="808" y="346"/>
                    <a:pt x="808" y="346"/>
                    <a:pt x="808" y="346"/>
                  </a:cubicBezTo>
                  <a:cubicBezTo>
                    <a:pt x="828" y="382"/>
                    <a:pt x="828" y="382"/>
                    <a:pt x="828" y="382"/>
                  </a:cubicBezTo>
                  <a:cubicBezTo>
                    <a:pt x="808" y="418"/>
                    <a:pt x="808" y="418"/>
                    <a:pt x="808" y="418"/>
                  </a:cubicBezTo>
                  <a:cubicBezTo>
                    <a:pt x="834" y="463"/>
                    <a:pt x="834" y="463"/>
                    <a:pt x="834" y="463"/>
                  </a:cubicBezTo>
                  <a:cubicBezTo>
                    <a:pt x="874" y="394"/>
                    <a:pt x="874" y="394"/>
                    <a:pt x="874" y="394"/>
                  </a:cubicBezTo>
                  <a:cubicBezTo>
                    <a:pt x="878" y="387"/>
                    <a:pt x="878" y="378"/>
                    <a:pt x="874" y="371"/>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0" name="Freeform 16"/>
            <p:cNvSpPr>
              <a:spLocks noEditPoints="1"/>
            </p:cNvSpPr>
            <p:nvPr>
              <p:custDataLst>
                <p:tags r:id="rId16"/>
              </p:custDataLst>
            </p:nvPr>
          </p:nvSpPr>
          <p:spPr bwMode="auto">
            <a:xfrm>
              <a:off x="2993809" y="1875591"/>
              <a:ext cx="2326314" cy="2026273"/>
            </a:xfrm>
            <a:custGeom>
              <a:avLst/>
              <a:gdLst>
                <a:gd name="T0" fmla="*/ 874 w 879"/>
                <a:gd name="T1" fmla="*/ 371 h 765"/>
                <a:gd name="T2" fmla="*/ 832 w 879"/>
                <a:gd name="T3" fmla="*/ 298 h 765"/>
                <a:gd name="T4" fmla="*/ 806 w 879"/>
                <a:gd name="T5" fmla="*/ 252 h 765"/>
                <a:gd name="T6" fmla="*/ 667 w 879"/>
                <a:gd name="T7" fmla="*/ 12 h 765"/>
                <a:gd name="T8" fmla="*/ 647 w 879"/>
                <a:gd name="T9" fmla="*/ 0 h 765"/>
                <a:gd name="T10" fmla="*/ 231 w 879"/>
                <a:gd name="T11" fmla="*/ 0 h 765"/>
                <a:gd name="T12" fmla="*/ 212 w 879"/>
                <a:gd name="T13" fmla="*/ 11 h 765"/>
                <a:gd name="T14" fmla="*/ 71 w 879"/>
                <a:gd name="T15" fmla="*/ 255 h 765"/>
                <a:gd name="T16" fmla="*/ 97 w 879"/>
                <a:gd name="T17" fmla="*/ 301 h 765"/>
                <a:gd name="T18" fmla="*/ 244 w 879"/>
                <a:gd name="T19" fmla="*/ 45 h 765"/>
                <a:gd name="T20" fmla="*/ 634 w 879"/>
                <a:gd name="T21" fmla="*/ 45 h 765"/>
                <a:gd name="T22" fmla="*/ 780 w 879"/>
                <a:gd name="T23" fmla="*/ 298 h 765"/>
                <a:gd name="T24" fmla="*/ 806 w 879"/>
                <a:gd name="T25" fmla="*/ 343 h 765"/>
                <a:gd name="T26" fmla="*/ 829 w 879"/>
                <a:gd name="T27" fmla="*/ 382 h 765"/>
                <a:gd name="T28" fmla="*/ 806 w 879"/>
                <a:gd name="T29" fmla="*/ 421 h 765"/>
                <a:gd name="T30" fmla="*/ 832 w 879"/>
                <a:gd name="T31" fmla="*/ 467 h 765"/>
                <a:gd name="T32" fmla="*/ 874 w 879"/>
                <a:gd name="T33" fmla="*/ 394 h 765"/>
                <a:gd name="T34" fmla="*/ 874 w 879"/>
                <a:gd name="T35" fmla="*/ 371 h 765"/>
                <a:gd name="T36" fmla="*/ 634 w 879"/>
                <a:gd name="T37" fmla="*/ 719 h 765"/>
                <a:gd name="T38" fmla="*/ 244 w 879"/>
                <a:gd name="T39" fmla="*/ 719 h 765"/>
                <a:gd name="T40" fmla="*/ 97 w 879"/>
                <a:gd name="T41" fmla="*/ 463 h 765"/>
                <a:gd name="T42" fmla="*/ 71 w 879"/>
                <a:gd name="T43" fmla="*/ 418 h 765"/>
                <a:gd name="T44" fmla="*/ 50 w 879"/>
                <a:gd name="T45" fmla="*/ 382 h 765"/>
                <a:gd name="T46" fmla="*/ 71 w 879"/>
                <a:gd name="T47" fmla="*/ 346 h 765"/>
                <a:gd name="T48" fmla="*/ 44 w 879"/>
                <a:gd name="T49" fmla="*/ 301 h 765"/>
                <a:gd name="T50" fmla="*/ 4 w 879"/>
                <a:gd name="T51" fmla="*/ 371 h 765"/>
                <a:gd name="T52" fmla="*/ 4 w 879"/>
                <a:gd name="T53" fmla="*/ 393 h 765"/>
                <a:gd name="T54" fmla="*/ 44 w 879"/>
                <a:gd name="T55" fmla="*/ 464 h 765"/>
                <a:gd name="T56" fmla="*/ 71 w 879"/>
                <a:gd name="T57" fmla="*/ 509 h 765"/>
                <a:gd name="T58" fmla="*/ 211 w 879"/>
                <a:gd name="T59" fmla="*/ 752 h 765"/>
                <a:gd name="T60" fmla="*/ 231 w 879"/>
                <a:gd name="T61" fmla="*/ 765 h 765"/>
                <a:gd name="T62" fmla="*/ 647 w 879"/>
                <a:gd name="T63" fmla="*/ 765 h 765"/>
                <a:gd name="T64" fmla="*/ 667 w 879"/>
                <a:gd name="T65" fmla="*/ 753 h 765"/>
                <a:gd name="T66" fmla="*/ 806 w 879"/>
                <a:gd name="T67" fmla="*/ 512 h 765"/>
                <a:gd name="T68" fmla="*/ 780 w 879"/>
                <a:gd name="T69" fmla="*/ 467 h 765"/>
                <a:gd name="T70" fmla="*/ 634 w 879"/>
                <a:gd name="T71" fmla="*/ 719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874" y="371"/>
                  </a:moveTo>
                  <a:cubicBezTo>
                    <a:pt x="832" y="298"/>
                    <a:pt x="832" y="298"/>
                    <a:pt x="832" y="298"/>
                  </a:cubicBezTo>
                  <a:cubicBezTo>
                    <a:pt x="806" y="252"/>
                    <a:pt x="806" y="252"/>
                    <a:pt x="806" y="252"/>
                  </a:cubicBezTo>
                  <a:cubicBezTo>
                    <a:pt x="667" y="12"/>
                    <a:pt x="667" y="12"/>
                    <a:pt x="667" y="12"/>
                  </a:cubicBezTo>
                  <a:cubicBezTo>
                    <a:pt x="664" y="5"/>
                    <a:pt x="656" y="0"/>
                    <a:pt x="647" y="0"/>
                  </a:cubicBezTo>
                  <a:cubicBezTo>
                    <a:pt x="231" y="0"/>
                    <a:pt x="231" y="0"/>
                    <a:pt x="231" y="0"/>
                  </a:cubicBezTo>
                  <a:cubicBezTo>
                    <a:pt x="224" y="0"/>
                    <a:pt x="216" y="4"/>
                    <a:pt x="212" y="11"/>
                  </a:cubicBezTo>
                  <a:cubicBezTo>
                    <a:pt x="71" y="255"/>
                    <a:pt x="71" y="255"/>
                    <a:pt x="71" y="255"/>
                  </a:cubicBezTo>
                  <a:cubicBezTo>
                    <a:pt x="97" y="301"/>
                    <a:pt x="97" y="301"/>
                    <a:pt x="97" y="301"/>
                  </a:cubicBezTo>
                  <a:cubicBezTo>
                    <a:pt x="244" y="45"/>
                    <a:pt x="244" y="45"/>
                    <a:pt x="244" y="45"/>
                  </a:cubicBezTo>
                  <a:cubicBezTo>
                    <a:pt x="634" y="45"/>
                    <a:pt x="634" y="45"/>
                    <a:pt x="634" y="45"/>
                  </a:cubicBezTo>
                  <a:cubicBezTo>
                    <a:pt x="780" y="298"/>
                    <a:pt x="780" y="298"/>
                    <a:pt x="780" y="298"/>
                  </a:cubicBezTo>
                  <a:cubicBezTo>
                    <a:pt x="806" y="343"/>
                    <a:pt x="806" y="343"/>
                    <a:pt x="806" y="343"/>
                  </a:cubicBezTo>
                  <a:cubicBezTo>
                    <a:pt x="829" y="382"/>
                    <a:pt x="829" y="382"/>
                    <a:pt x="829" y="382"/>
                  </a:cubicBezTo>
                  <a:cubicBezTo>
                    <a:pt x="806" y="421"/>
                    <a:pt x="806" y="421"/>
                    <a:pt x="806" y="421"/>
                  </a:cubicBezTo>
                  <a:cubicBezTo>
                    <a:pt x="832" y="467"/>
                    <a:pt x="832" y="467"/>
                    <a:pt x="832" y="467"/>
                  </a:cubicBezTo>
                  <a:cubicBezTo>
                    <a:pt x="874" y="394"/>
                    <a:pt x="874" y="394"/>
                    <a:pt x="874" y="394"/>
                  </a:cubicBezTo>
                  <a:cubicBezTo>
                    <a:pt x="878" y="387"/>
                    <a:pt x="879" y="378"/>
                    <a:pt x="874" y="371"/>
                  </a:cubicBezTo>
                  <a:close/>
                  <a:moveTo>
                    <a:pt x="634" y="719"/>
                  </a:moveTo>
                  <a:cubicBezTo>
                    <a:pt x="244" y="719"/>
                    <a:pt x="244" y="719"/>
                    <a:pt x="244" y="719"/>
                  </a:cubicBezTo>
                  <a:cubicBezTo>
                    <a:pt x="97" y="463"/>
                    <a:pt x="97" y="463"/>
                    <a:pt x="97" y="463"/>
                  </a:cubicBezTo>
                  <a:cubicBezTo>
                    <a:pt x="71" y="418"/>
                    <a:pt x="71" y="418"/>
                    <a:pt x="71" y="418"/>
                  </a:cubicBezTo>
                  <a:cubicBezTo>
                    <a:pt x="50" y="382"/>
                    <a:pt x="50" y="382"/>
                    <a:pt x="50" y="382"/>
                  </a:cubicBezTo>
                  <a:cubicBezTo>
                    <a:pt x="71" y="346"/>
                    <a:pt x="71" y="346"/>
                    <a:pt x="71" y="346"/>
                  </a:cubicBezTo>
                  <a:cubicBezTo>
                    <a:pt x="44" y="301"/>
                    <a:pt x="44" y="301"/>
                    <a:pt x="44" y="301"/>
                  </a:cubicBezTo>
                  <a:cubicBezTo>
                    <a:pt x="4" y="371"/>
                    <a:pt x="4" y="371"/>
                    <a:pt x="4" y="371"/>
                  </a:cubicBezTo>
                  <a:cubicBezTo>
                    <a:pt x="0" y="377"/>
                    <a:pt x="0" y="386"/>
                    <a:pt x="4" y="393"/>
                  </a:cubicBezTo>
                  <a:cubicBezTo>
                    <a:pt x="44" y="464"/>
                    <a:pt x="44" y="464"/>
                    <a:pt x="44" y="464"/>
                  </a:cubicBezTo>
                  <a:cubicBezTo>
                    <a:pt x="71" y="509"/>
                    <a:pt x="71" y="509"/>
                    <a:pt x="71" y="509"/>
                  </a:cubicBezTo>
                  <a:cubicBezTo>
                    <a:pt x="211" y="752"/>
                    <a:pt x="211" y="752"/>
                    <a:pt x="211" y="752"/>
                  </a:cubicBezTo>
                  <a:cubicBezTo>
                    <a:pt x="215" y="759"/>
                    <a:pt x="222" y="765"/>
                    <a:pt x="231" y="765"/>
                  </a:cubicBezTo>
                  <a:cubicBezTo>
                    <a:pt x="647" y="765"/>
                    <a:pt x="647" y="765"/>
                    <a:pt x="647" y="765"/>
                  </a:cubicBezTo>
                  <a:cubicBezTo>
                    <a:pt x="655" y="765"/>
                    <a:pt x="662" y="761"/>
                    <a:pt x="667" y="753"/>
                  </a:cubicBezTo>
                  <a:cubicBezTo>
                    <a:pt x="806" y="512"/>
                    <a:pt x="806" y="512"/>
                    <a:pt x="806" y="512"/>
                  </a:cubicBezTo>
                  <a:cubicBezTo>
                    <a:pt x="780" y="467"/>
                    <a:pt x="780" y="467"/>
                    <a:pt x="780" y="467"/>
                  </a:cubicBezTo>
                  <a:lnTo>
                    <a:pt x="634" y="71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1" name="Freeform 17"/>
            <p:cNvSpPr>
              <a:spLocks noEditPoints="1"/>
            </p:cNvSpPr>
            <p:nvPr>
              <p:custDataLst>
                <p:tags r:id="rId17"/>
              </p:custDataLst>
            </p:nvPr>
          </p:nvSpPr>
          <p:spPr bwMode="auto">
            <a:xfrm>
              <a:off x="4932844" y="1875591"/>
              <a:ext cx="2326314" cy="2026273"/>
            </a:xfrm>
            <a:custGeom>
              <a:avLst/>
              <a:gdLst>
                <a:gd name="T0" fmla="*/ 634 w 879"/>
                <a:gd name="T1" fmla="*/ 719 h 765"/>
                <a:gd name="T2" fmla="*/ 245 w 879"/>
                <a:gd name="T3" fmla="*/ 719 h 765"/>
                <a:gd name="T4" fmla="*/ 99 w 879"/>
                <a:gd name="T5" fmla="*/ 467 h 765"/>
                <a:gd name="T6" fmla="*/ 73 w 879"/>
                <a:gd name="T7" fmla="*/ 421 h 765"/>
                <a:gd name="T8" fmla="*/ 50 w 879"/>
                <a:gd name="T9" fmla="*/ 382 h 765"/>
                <a:gd name="T10" fmla="*/ 73 w 879"/>
                <a:gd name="T11" fmla="*/ 343 h 765"/>
                <a:gd name="T12" fmla="*/ 47 w 879"/>
                <a:gd name="T13" fmla="*/ 298 h 765"/>
                <a:gd name="T14" fmla="*/ 5 w 879"/>
                <a:gd name="T15" fmla="*/ 371 h 765"/>
                <a:gd name="T16" fmla="*/ 5 w 879"/>
                <a:gd name="T17" fmla="*/ 393 h 765"/>
                <a:gd name="T18" fmla="*/ 47 w 879"/>
                <a:gd name="T19" fmla="*/ 467 h 765"/>
                <a:gd name="T20" fmla="*/ 73 w 879"/>
                <a:gd name="T21" fmla="*/ 512 h 765"/>
                <a:gd name="T22" fmla="*/ 212 w 879"/>
                <a:gd name="T23" fmla="*/ 752 h 765"/>
                <a:gd name="T24" fmla="*/ 232 w 879"/>
                <a:gd name="T25" fmla="*/ 765 h 765"/>
                <a:gd name="T26" fmla="*/ 648 w 879"/>
                <a:gd name="T27" fmla="*/ 765 h 765"/>
                <a:gd name="T28" fmla="*/ 667 w 879"/>
                <a:gd name="T29" fmla="*/ 753 h 765"/>
                <a:gd name="T30" fmla="*/ 808 w 879"/>
                <a:gd name="T31" fmla="*/ 509 h 765"/>
                <a:gd name="T32" fmla="*/ 782 w 879"/>
                <a:gd name="T33" fmla="*/ 464 h 765"/>
                <a:gd name="T34" fmla="*/ 634 w 879"/>
                <a:gd name="T35" fmla="*/ 719 h 765"/>
                <a:gd name="T36" fmla="*/ 875 w 879"/>
                <a:gd name="T37" fmla="*/ 371 h 765"/>
                <a:gd name="T38" fmla="*/ 834 w 879"/>
                <a:gd name="T39" fmla="*/ 301 h 765"/>
                <a:gd name="T40" fmla="*/ 808 w 879"/>
                <a:gd name="T41" fmla="*/ 255 h 765"/>
                <a:gd name="T42" fmla="*/ 668 w 879"/>
                <a:gd name="T43" fmla="*/ 12 h 765"/>
                <a:gd name="T44" fmla="*/ 648 w 879"/>
                <a:gd name="T45" fmla="*/ 0 h 765"/>
                <a:gd name="T46" fmla="*/ 232 w 879"/>
                <a:gd name="T47" fmla="*/ 0 h 765"/>
                <a:gd name="T48" fmla="*/ 212 w 879"/>
                <a:gd name="T49" fmla="*/ 11 h 765"/>
                <a:gd name="T50" fmla="*/ 73 w 879"/>
                <a:gd name="T51" fmla="*/ 252 h 765"/>
                <a:gd name="T52" fmla="*/ 99 w 879"/>
                <a:gd name="T53" fmla="*/ 298 h 765"/>
                <a:gd name="T54" fmla="*/ 245 w 879"/>
                <a:gd name="T55" fmla="*/ 45 h 765"/>
                <a:gd name="T56" fmla="*/ 634 w 879"/>
                <a:gd name="T57" fmla="*/ 45 h 765"/>
                <a:gd name="T58" fmla="*/ 782 w 879"/>
                <a:gd name="T59" fmla="*/ 301 h 765"/>
                <a:gd name="T60" fmla="*/ 808 w 879"/>
                <a:gd name="T61" fmla="*/ 346 h 765"/>
                <a:gd name="T62" fmla="*/ 829 w 879"/>
                <a:gd name="T63" fmla="*/ 382 h 765"/>
                <a:gd name="T64" fmla="*/ 808 w 879"/>
                <a:gd name="T65" fmla="*/ 418 h 765"/>
                <a:gd name="T66" fmla="*/ 834 w 879"/>
                <a:gd name="T67" fmla="*/ 464 h 765"/>
                <a:gd name="T68" fmla="*/ 875 w 879"/>
                <a:gd name="T69" fmla="*/ 394 h 765"/>
                <a:gd name="T70" fmla="*/ 875 w 879"/>
                <a:gd name="T71"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634" y="719"/>
                  </a:moveTo>
                  <a:cubicBezTo>
                    <a:pt x="245" y="719"/>
                    <a:pt x="245" y="719"/>
                    <a:pt x="245" y="719"/>
                  </a:cubicBezTo>
                  <a:cubicBezTo>
                    <a:pt x="99" y="467"/>
                    <a:pt x="99" y="467"/>
                    <a:pt x="99" y="467"/>
                  </a:cubicBezTo>
                  <a:cubicBezTo>
                    <a:pt x="73" y="421"/>
                    <a:pt x="73" y="421"/>
                    <a:pt x="73" y="421"/>
                  </a:cubicBezTo>
                  <a:cubicBezTo>
                    <a:pt x="50" y="382"/>
                    <a:pt x="50" y="382"/>
                    <a:pt x="50" y="382"/>
                  </a:cubicBezTo>
                  <a:cubicBezTo>
                    <a:pt x="73" y="343"/>
                    <a:pt x="73" y="343"/>
                    <a:pt x="73" y="343"/>
                  </a:cubicBezTo>
                  <a:cubicBezTo>
                    <a:pt x="47" y="298"/>
                    <a:pt x="47" y="298"/>
                    <a:pt x="47" y="298"/>
                  </a:cubicBezTo>
                  <a:cubicBezTo>
                    <a:pt x="5" y="371"/>
                    <a:pt x="5" y="371"/>
                    <a:pt x="5" y="371"/>
                  </a:cubicBezTo>
                  <a:cubicBezTo>
                    <a:pt x="1" y="377"/>
                    <a:pt x="0" y="386"/>
                    <a:pt x="5" y="393"/>
                  </a:cubicBezTo>
                  <a:cubicBezTo>
                    <a:pt x="47" y="467"/>
                    <a:pt x="47" y="467"/>
                    <a:pt x="47" y="467"/>
                  </a:cubicBezTo>
                  <a:cubicBezTo>
                    <a:pt x="73" y="512"/>
                    <a:pt x="73" y="512"/>
                    <a:pt x="73" y="512"/>
                  </a:cubicBezTo>
                  <a:cubicBezTo>
                    <a:pt x="212" y="752"/>
                    <a:pt x="212" y="752"/>
                    <a:pt x="212" y="752"/>
                  </a:cubicBezTo>
                  <a:cubicBezTo>
                    <a:pt x="215" y="759"/>
                    <a:pt x="223" y="765"/>
                    <a:pt x="232" y="765"/>
                  </a:cubicBezTo>
                  <a:cubicBezTo>
                    <a:pt x="648" y="765"/>
                    <a:pt x="648" y="765"/>
                    <a:pt x="648" y="765"/>
                  </a:cubicBezTo>
                  <a:cubicBezTo>
                    <a:pt x="655" y="765"/>
                    <a:pt x="663" y="761"/>
                    <a:pt x="667" y="753"/>
                  </a:cubicBezTo>
                  <a:cubicBezTo>
                    <a:pt x="808" y="509"/>
                    <a:pt x="808" y="509"/>
                    <a:pt x="808" y="509"/>
                  </a:cubicBezTo>
                  <a:cubicBezTo>
                    <a:pt x="782" y="464"/>
                    <a:pt x="782" y="464"/>
                    <a:pt x="782" y="464"/>
                  </a:cubicBezTo>
                  <a:lnTo>
                    <a:pt x="634" y="719"/>
                  </a:lnTo>
                  <a:close/>
                  <a:moveTo>
                    <a:pt x="875" y="371"/>
                  </a:moveTo>
                  <a:cubicBezTo>
                    <a:pt x="834" y="301"/>
                    <a:pt x="834" y="301"/>
                    <a:pt x="834" y="301"/>
                  </a:cubicBezTo>
                  <a:cubicBezTo>
                    <a:pt x="808" y="255"/>
                    <a:pt x="808" y="255"/>
                    <a:pt x="808" y="255"/>
                  </a:cubicBezTo>
                  <a:cubicBezTo>
                    <a:pt x="668" y="12"/>
                    <a:pt x="668" y="12"/>
                    <a:pt x="668" y="12"/>
                  </a:cubicBezTo>
                  <a:cubicBezTo>
                    <a:pt x="664" y="5"/>
                    <a:pt x="657" y="0"/>
                    <a:pt x="648" y="0"/>
                  </a:cubicBezTo>
                  <a:cubicBezTo>
                    <a:pt x="232" y="0"/>
                    <a:pt x="232" y="0"/>
                    <a:pt x="232" y="0"/>
                  </a:cubicBezTo>
                  <a:cubicBezTo>
                    <a:pt x="224" y="0"/>
                    <a:pt x="217" y="4"/>
                    <a:pt x="212" y="11"/>
                  </a:cubicBezTo>
                  <a:cubicBezTo>
                    <a:pt x="73" y="252"/>
                    <a:pt x="73" y="252"/>
                    <a:pt x="73" y="252"/>
                  </a:cubicBezTo>
                  <a:cubicBezTo>
                    <a:pt x="99" y="298"/>
                    <a:pt x="99" y="298"/>
                    <a:pt x="99" y="298"/>
                  </a:cubicBezTo>
                  <a:cubicBezTo>
                    <a:pt x="245" y="45"/>
                    <a:pt x="245" y="45"/>
                    <a:pt x="245" y="45"/>
                  </a:cubicBezTo>
                  <a:cubicBezTo>
                    <a:pt x="634" y="45"/>
                    <a:pt x="634" y="45"/>
                    <a:pt x="634" y="45"/>
                  </a:cubicBezTo>
                  <a:cubicBezTo>
                    <a:pt x="782" y="301"/>
                    <a:pt x="782" y="301"/>
                    <a:pt x="782" y="301"/>
                  </a:cubicBezTo>
                  <a:cubicBezTo>
                    <a:pt x="808" y="346"/>
                    <a:pt x="808" y="346"/>
                    <a:pt x="808" y="346"/>
                  </a:cubicBezTo>
                  <a:cubicBezTo>
                    <a:pt x="829" y="382"/>
                    <a:pt x="829" y="382"/>
                    <a:pt x="829" y="382"/>
                  </a:cubicBezTo>
                  <a:cubicBezTo>
                    <a:pt x="808" y="418"/>
                    <a:pt x="808" y="418"/>
                    <a:pt x="808" y="418"/>
                  </a:cubicBezTo>
                  <a:cubicBezTo>
                    <a:pt x="834" y="464"/>
                    <a:pt x="834" y="464"/>
                    <a:pt x="834" y="464"/>
                  </a:cubicBezTo>
                  <a:cubicBezTo>
                    <a:pt x="875" y="394"/>
                    <a:pt x="875" y="394"/>
                    <a:pt x="875" y="394"/>
                  </a:cubicBezTo>
                  <a:cubicBezTo>
                    <a:pt x="879" y="387"/>
                    <a:pt x="879" y="378"/>
                    <a:pt x="875" y="371"/>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22" name="Freeform 18"/>
            <p:cNvSpPr/>
            <p:nvPr>
              <p:custDataLst>
                <p:tags r:id="rId18"/>
              </p:custDataLst>
            </p:nvPr>
          </p:nvSpPr>
          <p:spPr bwMode="auto">
            <a:xfrm>
              <a:off x="6882454" y="2672617"/>
              <a:ext cx="2137301" cy="1229245"/>
            </a:xfrm>
            <a:custGeom>
              <a:avLst/>
              <a:gdLst>
                <a:gd name="T0" fmla="*/ 782 w 808"/>
                <a:gd name="T1" fmla="*/ 162 h 464"/>
                <a:gd name="T2" fmla="*/ 635 w 808"/>
                <a:gd name="T3" fmla="*/ 418 h 464"/>
                <a:gd name="T4" fmla="*/ 245 w 808"/>
                <a:gd name="T5" fmla="*/ 418 h 464"/>
                <a:gd name="T6" fmla="*/ 97 w 808"/>
                <a:gd name="T7" fmla="*/ 163 h 464"/>
                <a:gd name="T8" fmla="*/ 71 w 808"/>
                <a:gd name="T9" fmla="*/ 117 h 464"/>
                <a:gd name="T10" fmla="*/ 50 w 808"/>
                <a:gd name="T11" fmla="*/ 81 h 464"/>
                <a:gd name="T12" fmla="*/ 71 w 808"/>
                <a:gd name="T13" fmla="*/ 45 h 464"/>
                <a:gd name="T14" fmla="*/ 45 w 808"/>
                <a:gd name="T15" fmla="*/ 0 h 464"/>
                <a:gd name="T16" fmla="*/ 5 w 808"/>
                <a:gd name="T17" fmla="*/ 70 h 464"/>
                <a:gd name="T18" fmla="*/ 5 w 808"/>
                <a:gd name="T19" fmla="*/ 92 h 464"/>
                <a:gd name="T20" fmla="*/ 45 w 808"/>
                <a:gd name="T21" fmla="*/ 163 h 464"/>
                <a:gd name="T22" fmla="*/ 71 w 808"/>
                <a:gd name="T23" fmla="*/ 208 h 464"/>
                <a:gd name="T24" fmla="*/ 212 w 808"/>
                <a:gd name="T25" fmla="*/ 451 h 464"/>
                <a:gd name="T26" fmla="*/ 232 w 808"/>
                <a:gd name="T27" fmla="*/ 464 h 464"/>
                <a:gd name="T28" fmla="*/ 648 w 808"/>
                <a:gd name="T29" fmla="*/ 464 h 464"/>
                <a:gd name="T30" fmla="*/ 667 w 808"/>
                <a:gd name="T31" fmla="*/ 452 h 464"/>
                <a:gd name="T32" fmla="*/ 808 w 808"/>
                <a:gd name="T33" fmla="*/ 208 h 464"/>
                <a:gd name="T34" fmla="*/ 782 w 808"/>
                <a:gd name="T35" fmla="*/ 16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4">
                  <a:moveTo>
                    <a:pt x="782" y="162"/>
                  </a:moveTo>
                  <a:cubicBezTo>
                    <a:pt x="635" y="418"/>
                    <a:pt x="635" y="418"/>
                    <a:pt x="635" y="418"/>
                  </a:cubicBezTo>
                  <a:cubicBezTo>
                    <a:pt x="245" y="418"/>
                    <a:pt x="245" y="418"/>
                    <a:pt x="245" y="418"/>
                  </a:cubicBezTo>
                  <a:cubicBezTo>
                    <a:pt x="97" y="163"/>
                    <a:pt x="97" y="163"/>
                    <a:pt x="97" y="163"/>
                  </a:cubicBezTo>
                  <a:cubicBezTo>
                    <a:pt x="71" y="117"/>
                    <a:pt x="71" y="117"/>
                    <a:pt x="71" y="117"/>
                  </a:cubicBezTo>
                  <a:cubicBezTo>
                    <a:pt x="50" y="81"/>
                    <a:pt x="50" y="81"/>
                    <a:pt x="50" y="81"/>
                  </a:cubicBezTo>
                  <a:cubicBezTo>
                    <a:pt x="71" y="45"/>
                    <a:pt x="71" y="45"/>
                    <a:pt x="71" y="45"/>
                  </a:cubicBezTo>
                  <a:cubicBezTo>
                    <a:pt x="45" y="0"/>
                    <a:pt x="45" y="0"/>
                    <a:pt x="45" y="0"/>
                  </a:cubicBezTo>
                  <a:cubicBezTo>
                    <a:pt x="5" y="70"/>
                    <a:pt x="5" y="70"/>
                    <a:pt x="5" y="70"/>
                  </a:cubicBezTo>
                  <a:cubicBezTo>
                    <a:pt x="1" y="76"/>
                    <a:pt x="0" y="85"/>
                    <a:pt x="5" y="92"/>
                  </a:cubicBezTo>
                  <a:cubicBezTo>
                    <a:pt x="45" y="163"/>
                    <a:pt x="45" y="163"/>
                    <a:pt x="45" y="163"/>
                  </a:cubicBezTo>
                  <a:cubicBezTo>
                    <a:pt x="71" y="208"/>
                    <a:pt x="71" y="208"/>
                    <a:pt x="71" y="208"/>
                  </a:cubicBezTo>
                  <a:cubicBezTo>
                    <a:pt x="212" y="451"/>
                    <a:pt x="212" y="451"/>
                    <a:pt x="212" y="451"/>
                  </a:cubicBezTo>
                  <a:cubicBezTo>
                    <a:pt x="215" y="458"/>
                    <a:pt x="223" y="464"/>
                    <a:pt x="232" y="464"/>
                  </a:cubicBezTo>
                  <a:cubicBezTo>
                    <a:pt x="648" y="464"/>
                    <a:pt x="648" y="464"/>
                    <a:pt x="648" y="464"/>
                  </a:cubicBezTo>
                  <a:cubicBezTo>
                    <a:pt x="655" y="464"/>
                    <a:pt x="663" y="460"/>
                    <a:pt x="667" y="452"/>
                  </a:cubicBezTo>
                  <a:cubicBezTo>
                    <a:pt x="808" y="208"/>
                    <a:pt x="808" y="208"/>
                    <a:pt x="808" y="208"/>
                  </a:cubicBezTo>
                  <a:lnTo>
                    <a:pt x="782" y="16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3" name="Freeform 19"/>
            <p:cNvSpPr/>
            <p:nvPr>
              <p:custDataLst>
                <p:tags r:id="rId19"/>
              </p:custDataLst>
            </p:nvPr>
          </p:nvSpPr>
          <p:spPr bwMode="auto">
            <a:xfrm>
              <a:off x="7070145" y="1875591"/>
              <a:ext cx="2138623" cy="1226602"/>
            </a:xfrm>
            <a:custGeom>
              <a:avLst/>
              <a:gdLst>
                <a:gd name="T0" fmla="*/ 804 w 808"/>
                <a:gd name="T1" fmla="*/ 371 h 463"/>
                <a:gd name="T2" fmla="*/ 764 w 808"/>
                <a:gd name="T3" fmla="*/ 301 h 463"/>
                <a:gd name="T4" fmla="*/ 737 w 808"/>
                <a:gd name="T5" fmla="*/ 256 h 463"/>
                <a:gd name="T6" fmla="*/ 597 w 808"/>
                <a:gd name="T7" fmla="*/ 12 h 463"/>
                <a:gd name="T8" fmla="*/ 577 w 808"/>
                <a:gd name="T9" fmla="*/ 0 h 463"/>
                <a:gd name="T10" fmla="*/ 161 w 808"/>
                <a:gd name="T11" fmla="*/ 0 h 463"/>
                <a:gd name="T12" fmla="*/ 141 w 808"/>
                <a:gd name="T13" fmla="*/ 11 h 463"/>
                <a:gd name="T14" fmla="*/ 0 w 808"/>
                <a:gd name="T15" fmla="*/ 255 h 463"/>
                <a:gd name="T16" fmla="*/ 26 w 808"/>
                <a:gd name="T17" fmla="*/ 301 h 463"/>
                <a:gd name="T18" fmla="*/ 174 w 808"/>
                <a:gd name="T19" fmla="*/ 45 h 463"/>
                <a:gd name="T20" fmla="*/ 564 w 808"/>
                <a:gd name="T21" fmla="*/ 45 h 463"/>
                <a:gd name="T22" fmla="*/ 711 w 808"/>
                <a:gd name="T23" fmla="*/ 301 h 463"/>
                <a:gd name="T24" fmla="*/ 737 w 808"/>
                <a:gd name="T25" fmla="*/ 346 h 463"/>
                <a:gd name="T26" fmla="*/ 758 w 808"/>
                <a:gd name="T27" fmla="*/ 382 h 463"/>
                <a:gd name="T28" fmla="*/ 737 w 808"/>
                <a:gd name="T29" fmla="*/ 418 h 463"/>
                <a:gd name="T30" fmla="*/ 764 w 808"/>
                <a:gd name="T31" fmla="*/ 463 h 463"/>
                <a:gd name="T32" fmla="*/ 804 w 808"/>
                <a:gd name="T33" fmla="*/ 394 h 463"/>
                <a:gd name="T34" fmla="*/ 804 w 808"/>
                <a:gd name="T35" fmla="*/ 37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3">
                  <a:moveTo>
                    <a:pt x="804" y="371"/>
                  </a:moveTo>
                  <a:cubicBezTo>
                    <a:pt x="764" y="301"/>
                    <a:pt x="764" y="301"/>
                    <a:pt x="764" y="301"/>
                  </a:cubicBezTo>
                  <a:cubicBezTo>
                    <a:pt x="737" y="256"/>
                    <a:pt x="737" y="256"/>
                    <a:pt x="737" y="256"/>
                  </a:cubicBezTo>
                  <a:cubicBezTo>
                    <a:pt x="597" y="12"/>
                    <a:pt x="597" y="12"/>
                    <a:pt x="597" y="12"/>
                  </a:cubicBezTo>
                  <a:cubicBezTo>
                    <a:pt x="593" y="5"/>
                    <a:pt x="586" y="0"/>
                    <a:pt x="577" y="0"/>
                  </a:cubicBezTo>
                  <a:cubicBezTo>
                    <a:pt x="161" y="0"/>
                    <a:pt x="161" y="0"/>
                    <a:pt x="161" y="0"/>
                  </a:cubicBezTo>
                  <a:cubicBezTo>
                    <a:pt x="153" y="0"/>
                    <a:pt x="146" y="4"/>
                    <a:pt x="141" y="11"/>
                  </a:cubicBezTo>
                  <a:cubicBezTo>
                    <a:pt x="0" y="255"/>
                    <a:pt x="0" y="255"/>
                    <a:pt x="0" y="255"/>
                  </a:cubicBezTo>
                  <a:cubicBezTo>
                    <a:pt x="26" y="301"/>
                    <a:pt x="26" y="301"/>
                    <a:pt x="26" y="301"/>
                  </a:cubicBezTo>
                  <a:cubicBezTo>
                    <a:pt x="174" y="45"/>
                    <a:pt x="174" y="45"/>
                    <a:pt x="174" y="45"/>
                  </a:cubicBezTo>
                  <a:cubicBezTo>
                    <a:pt x="564" y="45"/>
                    <a:pt x="564" y="45"/>
                    <a:pt x="564" y="45"/>
                  </a:cubicBezTo>
                  <a:cubicBezTo>
                    <a:pt x="711" y="301"/>
                    <a:pt x="711" y="301"/>
                    <a:pt x="711" y="301"/>
                  </a:cubicBezTo>
                  <a:cubicBezTo>
                    <a:pt x="737" y="346"/>
                    <a:pt x="737" y="346"/>
                    <a:pt x="737" y="346"/>
                  </a:cubicBezTo>
                  <a:cubicBezTo>
                    <a:pt x="758" y="382"/>
                    <a:pt x="758" y="382"/>
                    <a:pt x="758" y="382"/>
                  </a:cubicBezTo>
                  <a:cubicBezTo>
                    <a:pt x="737" y="418"/>
                    <a:pt x="737" y="418"/>
                    <a:pt x="737" y="418"/>
                  </a:cubicBezTo>
                  <a:cubicBezTo>
                    <a:pt x="764" y="463"/>
                    <a:pt x="764" y="463"/>
                    <a:pt x="764" y="463"/>
                  </a:cubicBezTo>
                  <a:cubicBezTo>
                    <a:pt x="804" y="394"/>
                    <a:pt x="804" y="394"/>
                    <a:pt x="804" y="394"/>
                  </a:cubicBezTo>
                  <a:cubicBezTo>
                    <a:pt x="808" y="387"/>
                    <a:pt x="808" y="378"/>
                    <a:pt x="804" y="371"/>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4" name="Freeform 20"/>
            <p:cNvSpPr/>
            <p:nvPr>
              <p:custDataLst>
                <p:tags r:id="rId20"/>
              </p:custDataLst>
            </p:nvPr>
          </p:nvSpPr>
          <p:spPr bwMode="auto">
            <a:xfrm>
              <a:off x="8834707" y="1875591"/>
              <a:ext cx="2322349" cy="2026273"/>
            </a:xfrm>
            <a:custGeom>
              <a:avLst/>
              <a:gdLst>
                <a:gd name="T0" fmla="*/ 874 w 878"/>
                <a:gd name="T1" fmla="*/ 371 h 765"/>
                <a:gd name="T2" fmla="*/ 667 w 878"/>
                <a:gd name="T3" fmla="*/ 12 h 765"/>
                <a:gd name="T4" fmla="*/ 647 w 878"/>
                <a:gd name="T5" fmla="*/ 0 h 765"/>
                <a:gd name="T6" fmla="*/ 231 w 878"/>
                <a:gd name="T7" fmla="*/ 0 h 765"/>
                <a:gd name="T8" fmla="*/ 212 w 878"/>
                <a:gd name="T9" fmla="*/ 11 h 765"/>
                <a:gd name="T10" fmla="*/ 70 w 878"/>
                <a:gd name="T11" fmla="*/ 256 h 765"/>
                <a:gd name="T12" fmla="*/ 97 w 878"/>
                <a:gd name="T13" fmla="*/ 301 h 765"/>
                <a:gd name="T14" fmla="*/ 244 w 878"/>
                <a:gd name="T15" fmla="*/ 45 h 765"/>
                <a:gd name="T16" fmla="*/ 634 w 878"/>
                <a:gd name="T17" fmla="*/ 45 h 765"/>
                <a:gd name="T18" fmla="*/ 828 w 878"/>
                <a:gd name="T19" fmla="*/ 382 h 765"/>
                <a:gd name="T20" fmla="*/ 634 w 878"/>
                <a:gd name="T21" fmla="*/ 719 h 765"/>
                <a:gd name="T22" fmla="*/ 244 w 878"/>
                <a:gd name="T23" fmla="*/ 719 h 765"/>
                <a:gd name="T24" fmla="*/ 97 w 878"/>
                <a:gd name="T25" fmla="*/ 463 h 765"/>
                <a:gd name="T26" fmla="*/ 70 w 878"/>
                <a:gd name="T27" fmla="*/ 418 h 765"/>
                <a:gd name="T28" fmla="*/ 50 w 878"/>
                <a:gd name="T29" fmla="*/ 382 h 765"/>
                <a:gd name="T30" fmla="*/ 70 w 878"/>
                <a:gd name="T31" fmla="*/ 346 h 765"/>
                <a:gd name="T32" fmla="*/ 44 w 878"/>
                <a:gd name="T33" fmla="*/ 301 h 765"/>
                <a:gd name="T34" fmla="*/ 4 w 878"/>
                <a:gd name="T35" fmla="*/ 371 h 765"/>
                <a:gd name="T36" fmla="*/ 4 w 878"/>
                <a:gd name="T37" fmla="*/ 393 h 765"/>
                <a:gd name="T38" fmla="*/ 44 w 878"/>
                <a:gd name="T39" fmla="*/ 463 h 765"/>
                <a:gd name="T40" fmla="*/ 70 w 878"/>
                <a:gd name="T41" fmla="*/ 509 h 765"/>
                <a:gd name="T42" fmla="*/ 211 w 878"/>
                <a:gd name="T43" fmla="*/ 752 h 765"/>
                <a:gd name="T44" fmla="*/ 231 w 878"/>
                <a:gd name="T45" fmla="*/ 765 h 765"/>
                <a:gd name="T46" fmla="*/ 647 w 878"/>
                <a:gd name="T47" fmla="*/ 765 h 765"/>
                <a:gd name="T48" fmla="*/ 666 w 878"/>
                <a:gd name="T49" fmla="*/ 75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667" y="12"/>
                    <a:pt x="667" y="12"/>
                    <a:pt x="667" y="12"/>
                  </a:cubicBezTo>
                  <a:cubicBezTo>
                    <a:pt x="664" y="5"/>
                    <a:pt x="656" y="0"/>
                    <a:pt x="647" y="0"/>
                  </a:cubicBezTo>
                  <a:cubicBezTo>
                    <a:pt x="231" y="0"/>
                    <a:pt x="231" y="0"/>
                    <a:pt x="231" y="0"/>
                  </a:cubicBezTo>
                  <a:cubicBezTo>
                    <a:pt x="223" y="0"/>
                    <a:pt x="216" y="4"/>
                    <a:pt x="212" y="11"/>
                  </a:cubicBezTo>
                  <a:cubicBezTo>
                    <a:pt x="70" y="256"/>
                    <a:pt x="70" y="256"/>
                    <a:pt x="70" y="256"/>
                  </a:cubicBezTo>
                  <a:cubicBezTo>
                    <a:pt x="97" y="301"/>
                    <a:pt x="97" y="301"/>
                    <a:pt x="97" y="301"/>
                  </a:cubicBezTo>
                  <a:cubicBezTo>
                    <a:pt x="244" y="45"/>
                    <a:pt x="244" y="45"/>
                    <a:pt x="244" y="45"/>
                  </a:cubicBezTo>
                  <a:cubicBezTo>
                    <a:pt x="634" y="45"/>
                    <a:pt x="634" y="45"/>
                    <a:pt x="634" y="45"/>
                  </a:cubicBezTo>
                  <a:cubicBezTo>
                    <a:pt x="828" y="382"/>
                    <a:pt x="828" y="382"/>
                    <a:pt x="828" y="382"/>
                  </a:cubicBezTo>
                  <a:cubicBezTo>
                    <a:pt x="634" y="719"/>
                    <a:pt x="634" y="719"/>
                    <a:pt x="634" y="719"/>
                  </a:cubicBezTo>
                  <a:cubicBezTo>
                    <a:pt x="244" y="719"/>
                    <a:pt x="244" y="719"/>
                    <a:pt x="244" y="719"/>
                  </a:cubicBezTo>
                  <a:cubicBezTo>
                    <a:pt x="97" y="463"/>
                    <a:pt x="97" y="463"/>
                    <a:pt x="97" y="463"/>
                  </a:cubicBezTo>
                  <a:cubicBezTo>
                    <a:pt x="70" y="418"/>
                    <a:pt x="70" y="418"/>
                    <a:pt x="70" y="418"/>
                  </a:cubicBezTo>
                  <a:cubicBezTo>
                    <a:pt x="50" y="382"/>
                    <a:pt x="50" y="382"/>
                    <a:pt x="50" y="382"/>
                  </a:cubicBezTo>
                  <a:cubicBezTo>
                    <a:pt x="70" y="346"/>
                    <a:pt x="70" y="346"/>
                    <a:pt x="70" y="346"/>
                  </a:cubicBezTo>
                  <a:cubicBezTo>
                    <a:pt x="44" y="301"/>
                    <a:pt x="44" y="301"/>
                    <a:pt x="44" y="301"/>
                  </a:cubicBezTo>
                  <a:cubicBezTo>
                    <a:pt x="4" y="371"/>
                    <a:pt x="4" y="371"/>
                    <a:pt x="4" y="371"/>
                  </a:cubicBezTo>
                  <a:cubicBezTo>
                    <a:pt x="0" y="377"/>
                    <a:pt x="0" y="386"/>
                    <a:pt x="4" y="393"/>
                  </a:cubicBezTo>
                  <a:cubicBezTo>
                    <a:pt x="44" y="463"/>
                    <a:pt x="44" y="463"/>
                    <a:pt x="44" y="463"/>
                  </a:cubicBezTo>
                  <a:cubicBezTo>
                    <a:pt x="70" y="509"/>
                    <a:pt x="70" y="509"/>
                    <a:pt x="70" y="509"/>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74" y="394"/>
                    <a:pt x="874" y="394"/>
                    <a:pt x="874" y="394"/>
                  </a:cubicBezTo>
                  <a:cubicBezTo>
                    <a:pt x="878" y="387"/>
                    <a:pt x="878" y="378"/>
                    <a:pt x="874" y="371"/>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5" name="Freeform 21"/>
            <p:cNvSpPr/>
            <p:nvPr>
              <p:custDataLst>
                <p:tags r:id="rId21"/>
              </p:custDataLst>
            </p:nvPr>
          </p:nvSpPr>
          <p:spPr bwMode="auto">
            <a:xfrm>
              <a:off x="9327727"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31" name="Subtitle 2"/>
          <p:cNvSpPr txBox="1"/>
          <p:nvPr>
            <p:custDataLst>
              <p:tags r:id="rId22"/>
            </p:custDataLst>
          </p:nvPr>
        </p:nvSpPr>
        <p:spPr>
          <a:xfrm>
            <a:off x="1404620" y="5132705"/>
            <a:ext cx="1453515" cy="9309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mn-ea"/>
                <a:sym typeface="+mn-ea"/>
              </a:rPr>
              <a:t>平台内的卖家收款的场景</a:t>
            </a:r>
            <a:r>
              <a:rPr lang="zh-CN" altLang="en-US" sz="1200" dirty="0">
                <a:solidFill>
                  <a:schemeClr val="tx1">
                    <a:lumMod val="75000"/>
                    <a:lumOff val="25000"/>
                  </a:schemeClr>
                </a:solidFill>
                <a:latin typeface="+mn-ea"/>
                <a:sym typeface="+mn-ea"/>
              </a:rPr>
              <a:t>，支持线上、线下支付。</a:t>
            </a:r>
            <a:endParaRPr lang="en-US" sz="1200" dirty="0">
              <a:solidFill>
                <a:schemeClr val="tx1">
                  <a:lumMod val="75000"/>
                  <a:lumOff val="25000"/>
                </a:schemeClr>
              </a:solidFill>
              <a:latin typeface="+mn-ea"/>
            </a:endParaRPr>
          </a:p>
          <a:p>
            <a:pPr marL="0" indent="0" algn="ctr">
              <a:lnSpc>
                <a:spcPct val="100000"/>
              </a:lnSpc>
              <a:buNone/>
            </a:pPr>
            <a:endParaRPr lang="en-US" sz="1200" dirty="0">
              <a:solidFill>
                <a:schemeClr val="tx1">
                  <a:lumMod val="90000"/>
                  <a:lumOff val="10000"/>
                </a:schemeClr>
              </a:solidFill>
              <a:latin typeface="Mont Heavy DEMO" panose="00000A00000000000000" pitchFamily="50" charset="0"/>
            </a:endParaRPr>
          </a:p>
        </p:txBody>
      </p:sp>
      <p:sp>
        <p:nvSpPr>
          <p:cNvPr id="33" name="Subtitle 2"/>
          <p:cNvSpPr txBox="1"/>
          <p:nvPr>
            <p:custDataLst>
              <p:tags r:id="rId23"/>
            </p:custDataLst>
          </p:nvPr>
        </p:nvSpPr>
        <p:spPr>
          <a:xfrm>
            <a:off x="190209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01</a:t>
            </a:r>
            <a:endParaRPr lang="en-US" sz="2000" dirty="0">
              <a:solidFill>
                <a:schemeClr val="bg1"/>
              </a:solidFill>
              <a:latin typeface="Mont Heavy DEMO" panose="00000A00000000000000" pitchFamily="50" charset="0"/>
            </a:endParaRPr>
          </a:p>
        </p:txBody>
      </p:sp>
      <p:sp>
        <p:nvSpPr>
          <p:cNvPr id="34" name="Subtitle 2"/>
          <p:cNvSpPr txBox="1"/>
          <p:nvPr>
            <p:custDataLst>
              <p:tags r:id="rId24"/>
            </p:custDataLst>
          </p:nvPr>
        </p:nvSpPr>
        <p:spPr>
          <a:xfrm>
            <a:off x="3487939" y="5132982"/>
            <a:ext cx="1333662"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Raleway" panose="020B0503030101060003" pitchFamily="34" charset="0"/>
                <a:sym typeface="+mn-ea"/>
              </a:rPr>
              <a:t>适用于撮合类平台</a:t>
            </a:r>
            <a:r>
              <a:rPr lang="zh-CN" altLang="en-US" sz="1200" dirty="0">
                <a:solidFill>
                  <a:schemeClr val="tx1">
                    <a:lumMod val="75000"/>
                    <a:lumOff val="25000"/>
                  </a:schemeClr>
                </a:solidFill>
                <a:latin typeface="Raleway" panose="020B0503030101060003" pitchFamily="34" charset="0"/>
                <a:sym typeface="+mn-ea"/>
              </a:rPr>
              <a:t>（电商、中介）在交易过程中需要被担保的场景。</a:t>
            </a:r>
            <a:endParaRPr lang="en-US" sz="1200" dirty="0">
              <a:solidFill>
                <a:schemeClr val="tx1">
                  <a:lumMod val="90000"/>
                  <a:lumOff val="10000"/>
                </a:schemeClr>
              </a:solidFill>
              <a:latin typeface="Mont Heavy DEMO" panose="00000A00000000000000" pitchFamily="50" charset="0"/>
            </a:endParaRPr>
          </a:p>
        </p:txBody>
      </p:sp>
      <p:sp>
        <p:nvSpPr>
          <p:cNvPr id="36" name="Subtitle 2"/>
          <p:cNvSpPr txBox="1"/>
          <p:nvPr>
            <p:custDataLst>
              <p:tags r:id="rId25"/>
            </p:custDataLst>
          </p:nvPr>
        </p:nvSpPr>
        <p:spPr>
          <a:xfrm>
            <a:off x="386533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02</a:t>
            </a:r>
            <a:endParaRPr lang="en-US" sz="2000" dirty="0">
              <a:solidFill>
                <a:schemeClr val="bg1"/>
              </a:solidFill>
              <a:latin typeface="Mont Heavy DEMO" panose="00000A00000000000000" pitchFamily="50" charset="0"/>
            </a:endParaRPr>
          </a:p>
        </p:txBody>
      </p:sp>
      <p:sp>
        <p:nvSpPr>
          <p:cNvPr id="37" name="Subtitle 2"/>
          <p:cNvSpPr txBox="1"/>
          <p:nvPr>
            <p:custDataLst>
              <p:tags r:id="rId26"/>
            </p:custDataLst>
          </p:nvPr>
        </p:nvSpPr>
        <p:spPr>
          <a:xfrm>
            <a:off x="5429885" y="5132705"/>
            <a:ext cx="1324610" cy="1437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en-US" sz="1200" dirty="0" err="1">
                <a:solidFill>
                  <a:schemeClr val="tx1">
                    <a:lumMod val="75000"/>
                    <a:lumOff val="25000"/>
                  </a:schemeClr>
                </a:solidFill>
                <a:latin typeface="Raleway" panose="020B0503030101060003" pitchFamily="34" charset="0"/>
                <a:sym typeface="+mn-ea"/>
              </a:rPr>
              <a:t>支持积分兑换</a:t>
            </a:r>
            <a:r>
              <a:rPr lang="zh-CN" altLang="en-US" sz="1200" dirty="0">
                <a:solidFill>
                  <a:schemeClr val="tx1">
                    <a:lumMod val="75000"/>
                    <a:lumOff val="25000"/>
                  </a:schemeClr>
                </a:solidFill>
                <a:latin typeface="Raleway" panose="020B0503030101060003" pitchFamily="34" charset="0"/>
                <a:sym typeface="+mn-ea"/>
              </a:rPr>
              <a:t>、代金券、平台红包等平台营销补贴的场景。</a:t>
            </a:r>
            <a:endParaRPr lang="zh-CN" altLang="en-US" sz="1200" dirty="0">
              <a:solidFill>
                <a:schemeClr val="tx1">
                  <a:lumMod val="75000"/>
                  <a:lumOff val="25000"/>
                </a:schemeClr>
              </a:solidFill>
              <a:latin typeface="Raleway" panose="020B0503030101060003" pitchFamily="34" charset="0"/>
              <a:sym typeface="+mn-ea"/>
            </a:endParaRPr>
          </a:p>
          <a:p>
            <a:pPr marL="0" indent="0" algn="ctr">
              <a:lnSpc>
                <a:spcPts val="1600"/>
              </a:lnSpc>
              <a:spcBef>
                <a:spcPts val="0"/>
              </a:spcBef>
              <a:buNone/>
            </a:pPr>
            <a:r>
              <a:rPr lang="zh-CN" altLang="en-US" sz="1200" dirty="0">
                <a:solidFill>
                  <a:schemeClr val="tx1">
                    <a:lumMod val="75000"/>
                    <a:lumOff val="25000"/>
                  </a:schemeClr>
                </a:solidFill>
                <a:latin typeface="Raleway" panose="020B0503030101060003" pitchFamily="34" charset="0"/>
                <a:sym typeface="+mn-ea"/>
              </a:rPr>
              <a:t>且支持配置透支</a:t>
            </a:r>
            <a:r>
              <a:rPr lang="en-US" altLang="zh-CN" sz="1200" dirty="0">
                <a:solidFill>
                  <a:schemeClr val="tx1">
                    <a:lumMod val="75000"/>
                    <a:lumOff val="25000"/>
                  </a:schemeClr>
                </a:solidFill>
                <a:latin typeface="Raleway" panose="020B0503030101060003" pitchFamily="34" charset="0"/>
                <a:sym typeface="+mn-ea"/>
              </a:rPr>
              <a:t>/</a:t>
            </a:r>
            <a:r>
              <a:rPr lang="zh-CN" altLang="en-US" sz="1200" dirty="0">
                <a:solidFill>
                  <a:schemeClr val="tx1">
                    <a:lumMod val="75000"/>
                    <a:lumOff val="25000"/>
                  </a:schemeClr>
                </a:solidFill>
                <a:latin typeface="Raleway" panose="020B0503030101060003" pitchFamily="34" charset="0"/>
                <a:sym typeface="+mn-ea"/>
              </a:rPr>
              <a:t> 不透支两种模式。</a:t>
            </a:r>
            <a:endParaRPr lang="en-US" sz="1200" dirty="0">
              <a:solidFill>
                <a:schemeClr val="tx1">
                  <a:lumMod val="90000"/>
                  <a:lumOff val="10000"/>
                </a:schemeClr>
              </a:solidFill>
              <a:latin typeface="Mont Heavy DEMO" panose="00000A00000000000000" pitchFamily="50" charset="0"/>
            </a:endParaRPr>
          </a:p>
        </p:txBody>
      </p:sp>
      <p:sp>
        <p:nvSpPr>
          <p:cNvPr id="39" name="Subtitle 2"/>
          <p:cNvSpPr txBox="1"/>
          <p:nvPr>
            <p:custDataLst>
              <p:tags r:id="rId27"/>
            </p:custDataLst>
          </p:nvPr>
        </p:nvSpPr>
        <p:spPr>
          <a:xfrm>
            <a:off x="5807232"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03</a:t>
            </a:r>
            <a:endParaRPr lang="en-US" sz="2000" dirty="0">
              <a:solidFill>
                <a:schemeClr val="bg1"/>
              </a:solidFill>
              <a:latin typeface="Mont Heavy DEMO" panose="00000A00000000000000" pitchFamily="50" charset="0"/>
            </a:endParaRPr>
          </a:p>
        </p:txBody>
      </p:sp>
      <p:sp>
        <p:nvSpPr>
          <p:cNvPr id="40" name="Subtitle 2"/>
          <p:cNvSpPr txBox="1"/>
          <p:nvPr>
            <p:custDataLst>
              <p:tags r:id="rId28"/>
            </p:custDataLst>
          </p:nvPr>
        </p:nvSpPr>
        <p:spPr>
          <a:xfrm>
            <a:off x="7048995" y="5132982"/>
            <a:ext cx="1991908"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微软雅黑" panose="020B0503020204020204" charset="-122"/>
                <a:ea typeface="微软雅黑" panose="020B0503020204020204" charset="-122"/>
                <a:sym typeface="+mn-ea"/>
              </a:rPr>
              <a:t>平台内向供应链上游采购付款等业务场景</a:t>
            </a:r>
            <a:r>
              <a:rPr lang="zh-CN" altLang="en-US" sz="1200" dirty="0">
                <a:solidFill>
                  <a:schemeClr val="tx1">
                    <a:lumMod val="75000"/>
                    <a:lumOff val="25000"/>
                  </a:schemeClr>
                </a:solidFill>
                <a:latin typeface="微软雅黑" panose="020B0503020204020204" charset="-122"/>
                <a:ea typeface="微软雅黑" panose="020B0503020204020204" charset="-122"/>
                <a:sym typeface="+mn-ea"/>
              </a:rPr>
              <a:t>。</a:t>
            </a:r>
            <a:endParaRPr lang="en-US" sz="1200" dirty="0">
              <a:solidFill>
                <a:schemeClr val="tx1">
                  <a:lumMod val="90000"/>
                  <a:lumOff val="10000"/>
                </a:schemeClr>
              </a:solidFill>
              <a:latin typeface="Mont Heavy DEMO" panose="00000A00000000000000" pitchFamily="50" charset="0"/>
            </a:endParaRPr>
          </a:p>
        </p:txBody>
      </p:sp>
      <p:sp>
        <p:nvSpPr>
          <p:cNvPr id="42" name="Subtitle 2"/>
          <p:cNvSpPr txBox="1"/>
          <p:nvPr>
            <p:custDataLst>
              <p:tags r:id="rId29"/>
            </p:custDataLst>
          </p:nvPr>
        </p:nvSpPr>
        <p:spPr>
          <a:xfrm>
            <a:off x="7755517"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04</a:t>
            </a:r>
            <a:endParaRPr lang="en-US" sz="2000" dirty="0">
              <a:solidFill>
                <a:schemeClr val="bg1"/>
              </a:solidFill>
              <a:latin typeface="Mont Heavy DEMO" panose="00000A00000000000000" pitchFamily="50" charset="0"/>
            </a:endParaRPr>
          </a:p>
        </p:txBody>
      </p:sp>
      <p:sp>
        <p:nvSpPr>
          <p:cNvPr id="43" name="Subtitle 2"/>
          <p:cNvSpPr txBox="1"/>
          <p:nvPr>
            <p:custDataLst>
              <p:tags r:id="rId30"/>
            </p:custDataLst>
          </p:nvPr>
        </p:nvSpPr>
        <p:spPr>
          <a:xfrm>
            <a:off x="9208770" y="5132705"/>
            <a:ext cx="1912620" cy="10490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连锁品牌类会员储值充值后，根据储值用户消费核销到对应门店。</a:t>
            </a:r>
            <a:endParaRPr lang="en-US" sz="1200" dirty="0" err="1">
              <a:solidFill>
                <a:schemeClr val="tx1">
                  <a:lumMod val="75000"/>
                  <a:lumOff val="25000"/>
                </a:schemeClr>
              </a:solidFill>
              <a:latin typeface="Raleway" panose="020B0503030101060003" pitchFamily="34" charset="0"/>
            </a:endParaRPr>
          </a:p>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共享充电桩场景中，预充资金后，根据实际充电使用情况核销至收款企业。</a:t>
            </a:r>
            <a:endParaRPr lang="en-US" sz="1200" dirty="0" err="1">
              <a:solidFill>
                <a:schemeClr val="tx1">
                  <a:lumMod val="75000"/>
                  <a:lumOff val="25000"/>
                </a:schemeClr>
              </a:solidFill>
              <a:latin typeface="Raleway" panose="020B0503030101060003" pitchFamily="34" charset="0"/>
            </a:endParaRPr>
          </a:p>
        </p:txBody>
      </p:sp>
      <p:sp>
        <p:nvSpPr>
          <p:cNvPr id="45" name="Subtitle 2"/>
          <p:cNvSpPr txBox="1"/>
          <p:nvPr>
            <p:custDataLst>
              <p:tags r:id="rId31"/>
            </p:custDataLst>
          </p:nvPr>
        </p:nvSpPr>
        <p:spPr>
          <a:xfrm>
            <a:off x="9707609"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05</a:t>
            </a:r>
            <a:endParaRPr lang="en-US" sz="2000" dirty="0">
              <a:solidFill>
                <a:schemeClr val="bg1"/>
              </a:solidFill>
              <a:latin typeface="Mont Heavy DEMO" panose="00000A00000000000000" pitchFamily="50" charset="0"/>
            </a:endParaRPr>
          </a:p>
        </p:txBody>
      </p:sp>
      <p:sp>
        <p:nvSpPr>
          <p:cNvPr id="53" name="TextBox 40"/>
          <p:cNvSpPr txBox="1"/>
          <p:nvPr>
            <p:custDataLst>
              <p:tags r:id="rId32"/>
            </p:custDataLst>
          </p:nvPr>
        </p:nvSpPr>
        <p:spPr>
          <a:xfrm>
            <a:off x="1902039" y="2672513"/>
            <a:ext cx="620683"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消费</a:t>
            </a:r>
            <a:endParaRPr lang="en-US" sz="1700" b="1" dirty="0">
              <a:solidFill>
                <a:schemeClr val="bg1"/>
              </a:solidFill>
              <a:latin typeface="微软雅黑" panose="020B0503020204020204" charset="-122"/>
              <a:ea typeface="微软雅黑" panose="020B0503020204020204" charset="-122"/>
            </a:endParaRPr>
          </a:p>
        </p:txBody>
      </p:sp>
      <p:sp>
        <p:nvSpPr>
          <p:cNvPr id="54" name="TextBox 42"/>
          <p:cNvSpPr txBox="1"/>
          <p:nvPr>
            <p:custDataLst>
              <p:tags r:id="rId33"/>
            </p:custDataLst>
          </p:nvPr>
        </p:nvSpPr>
        <p:spPr>
          <a:xfrm>
            <a:off x="3629244"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担保交易</a:t>
            </a:r>
            <a:endParaRPr lang="en-US" sz="1700" b="1" dirty="0">
              <a:solidFill>
                <a:schemeClr val="bg1"/>
              </a:solidFill>
              <a:latin typeface="微软雅黑" panose="020B0503020204020204" charset="-122"/>
              <a:ea typeface="微软雅黑" panose="020B0503020204020204" charset="-122"/>
            </a:endParaRPr>
          </a:p>
        </p:txBody>
      </p:sp>
      <p:sp>
        <p:nvSpPr>
          <p:cNvPr id="55" name="TextBox 44"/>
          <p:cNvSpPr txBox="1"/>
          <p:nvPr>
            <p:custDataLst>
              <p:tags r:id="rId34"/>
            </p:custDataLst>
          </p:nvPr>
        </p:nvSpPr>
        <p:spPr>
          <a:xfrm>
            <a:off x="5577615"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charset="-122"/>
                <a:ea typeface="微软雅黑" panose="020B0503020204020204" charset="-122"/>
              </a:rPr>
              <a:t>营销补贴</a:t>
            </a:r>
            <a:endParaRPr lang="en-US" sz="1700" b="1" dirty="0">
              <a:solidFill>
                <a:schemeClr val="bg1"/>
              </a:solidFill>
              <a:latin typeface="微软雅黑" panose="020B0503020204020204" charset="-122"/>
              <a:ea typeface="微软雅黑" panose="020B0503020204020204" charset="-122"/>
            </a:endParaRPr>
          </a:p>
        </p:txBody>
      </p:sp>
      <p:sp>
        <p:nvSpPr>
          <p:cNvPr id="56" name="TextBox 46"/>
          <p:cNvSpPr txBox="1"/>
          <p:nvPr>
            <p:custDataLst>
              <p:tags r:id="rId35"/>
            </p:custDataLst>
          </p:nvPr>
        </p:nvSpPr>
        <p:spPr>
          <a:xfrm>
            <a:off x="7454602" y="2570003"/>
            <a:ext cx="1242412" cy="615553"/>
          </a:xfrm>
          <a:prstGeom prst="rect">
            <a:avLst/>
          </a:prstGeom>
          <a:noFill/>
        </p:spPr>
        <p:txBody>
          <a:bodyPr wrap="square" rtlCol="0">
            <a:spAutoFit/>
          </a:bodyPr>
          <a:p>
            <a:pPr algn="ctr"/>
            <a:r>
              <a:rPr lang="en-US" sz="1700" b="1" dirty="0" err="1">
                <a:solidFill>
                  <a:schemeClr val="bg1"/>
                </a:solidFill>
                <a:latin typeface="微软雅黑" panose="020B0503020204020204" charset="-122"/>
                <a:ea typeface="微软雅黑" panose="020B0503020204020204" charset="-122"/>
              </a:rPr>
              <a:t>支付账户转账</a:t>
            </a:r>
            <a:endParaRPr lang="en-US" sz="1700" b="1" dirty="0">
              <a:solidFill>
                <a:schemeClr val="bg1"/>
              </a:solidFill>
              <a:latin typeface="微软雅黑" panose="020B0503020204020204" charset="-122"/>
              <a:ea typeface="微软雅黑" panose="020B0503020204020204" charset="-122"/>
            </a:endParaRPr>
          </a:p>
        </p:txBody>
      </p:sp>
      <p:sp>
        <p:nvSpPr>
          <p:cNvPr id="57" name="TextBox 46"/>
          <p:cNvSpPr txBox="1"/>
          <p:nvPr>
            <p:custDataLst>
              <p:tags r:id="rId36"/>
            </p:custDataLst>
          </p:nvPr>
        </p:nvSpPr>
        <p:spPr>
          <a:xfrm>
            <a:off x="9411037" y="2570638"/>
            <a:ext cx="1242412" cy="614045"/>
          </a:xfrm>
          <a:prstGeom prst="rect">
            <a:avLst/>
          </a:prstGeom>
          <a:noFill/>
        </p:spPr>
        <p:txBody>
          <a:bodyPr wrap="square" rtlCol="0">
            <a:spAutoFit/>
          </a:bodyPr>
          <a:p>
            <a:pPr algn="ctr"/>
            <a:r>
              <a:rPr lang="zh-CN" altLang="en-US" sz="1700" b="1" dirty="0">
                <a:solidFill>
                  <a:schemeClr val="bg1"/>
                </a:solidFill>
                <a:latin typeface="微软雅黑" panose="020B0503020204020204" charset="-122"/>
                <a:ea typeface="微软雅黑" panose="020B0503020204020204" charset="-122"/>
              </a:rPr>
              <a:t>储值卡</a:t>
            </a:r>
            <a:endParaRPr lang="zh-CN" altLang="en-US" sz="1700" b="1" dirty="0">
              <a:solidFill>
                <a:schemeClr val="bg1"/>
              </a:solidFill>
              <a:latin typeface="微软雅黑" panose="020B0503020204020204" charset="-122"/>
              <a:ea typeface="微软雅黑" panose="020B0503020204020204" charset="-122"/>
            </a:endParaRPr>
          </a:p>
          <a:p>
            <a:pPr algn="ctr"/>
            <a:r>
              <a:rPr lang="zh-CN" altLang="en-US" sz="1700" b="1" dirty="0">
                <a:solidFill>
                  <a:schemeClr val="bg1"/>
                </a:solidFill>
                <a:latin typeface="微软雅黑" panose="020B0503020204020204" charset="-122"/>
                <a:ea typeface="微软雅黑" panose="020B0503020204020204" charset="-122"/>
              </a:rPr>
              <a:t>充值</a:t>
            </a:r>
            <a:endParaRPr lang="zh-CN" altLang="en-US" sz="1700" b="1" dirty="0">
              <a:solidFill>
                <a:schemeClr val="bg1"/>
              </a:solidFill>
              <a:latin typeface="微软雅黑" panose="020B0503020204020204" charset="-122"/>
              <a:ea typeface="微软雅黑" panose="020B0503020204020204" charset="-122"/>
            </a:endParaRPr>
          </a:p>
        </p:txBody>
      </p:sp>
      <p:sp>
        <p:nvSpPr>
          <p:cNvPr id="112" name="任意多边形: 形状 18"/>
          <p:cNvSpPr/>
          <p:nvPr>
            <p:custDataLst>
              <p:tags r:id="rId37"/>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38"/>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多交易场景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圆角矩形 36"/>
          <p:cNvSpPr/>
          <p:nvPr/>
        </p:nvSpPr>
        <p:spPr>
          <a:xfrm>
            <a:off x="5357495" y="1453515"/>
            <a:ext cx="5906135"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5794375"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簿记</a:t>
            </a:r>
            <a:r>
              <a:rPr lang="zh-CN" altLang="en-US" sz="1400"/>
              <a:t>账户</a:t>
            </a:r>
            <a:endParaRPr lang="zh-CN" altLang="en-US" sz="1400"/>
          </a:p>
        </p:txBody>
      </p:sp>
      <p:sp>
        <p:nvSpPr>
          <p:cNvPr id="45" name="椭圆 44"/>
          <p:cNvSpPr/>
          <p:nvPr>
            <p:custDataLst>
              <p:tags r:id="rId1"/>
            </p:custDataLst>
          </p:nvPr>
        </p:nvSpPr>
        <p:spPr>
          <a:xfrm>
            <a:off x="905446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569912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4" name="矩形 53"/>
          <p:cNvSpPr/>
          <p:nvPr>
            <p:custDataLst>
              <p:tags r:id="rId2"/>
            </p:custDataLst>
          </p:nvPr>
        </p:nvSpPr>
        <p:spPr>
          <a:xfrm>
            <a:off x="7085965" y="3996055"/>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平台营销预算资金</a:t>
            </a:r>
            <a:endParaRPr lang="zh-CN" altLang="en-US" sz="800">
              <a:solidFill>
                <a:schemeClr val="tx1"/>
              </a:solidFill>
            </a:endParaRPr>
          </a:p>
        </p:txBody>
      </p:sp>
      <p:sp>
        <p:nvSpPr>
          <p:cNvPr id="55" name="矩形 54"/>
          <p:cNvSpPr/>
          <p:nvPr>
            <p:custDataLst>
              <p:tags r:id="rId3"/>
            </p:custDataLst>
          </p:nvPr>
        </p:nvSpPr>
        <p:spPr>
          <a:xfrm>
            <a:off x="606234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642874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7" name="矩形 56"/>
          <p:cNvSpPr/>
          <p:nvPr>
            <p:custDataLst>
              <p:tags r:id="rId5"/>
            </p:custDataLst>
          </p:nvPr>
        </p:nvSpPr>
        <p:spPr>
          <a:xfrm>
            <a:off x="8203565" y="3996055"/>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平台内担保交易资金</a:t>
            </a:r>
            <a:endParaRPr lang="zh-CN" altLang="en-US" sz="800">
              <a:solidFill>
                <a:schemeClr val="tx1"/>
              </a:solidFill>
            </a:endParaRPr>
          </a:p>
        </p:txBody>
      </p:sp>
      <p:sp>
        <p:nvSpPr>
          <p:cNvPr id="58" name="矩形 57"/>
          <p:cNvSpPr/>
          <p:nvPr>
            <p:custDataLst>
              <p:tags r:id="rId6"/>
            </p:custDataLst>
          </p:nvPr>
        </p:nvSpPr>
        <p:spPr>
          <a:xfrm>
            <a:off x="899731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7"/>
            </p:custDataLst>
          </p:nvPr>
        </p:nvSpPr>
        <p:spPr>
          <a:xfrm>
            <a:off x="959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5860415"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6223635"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6226810"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3" name="直接连接符 62"/>
          <p:cNvCxnSpPr>
            <a:stCxn id="78" idx="4"/>
            <a:endCxn id="54" idx="0"/>
          </p:cNvCxnSpPr>
          <p:nvPr/>
        </p:nvCxnSpPr>
        <p:spPr>
          <a:xfrm flipH="1">
            <a:off x="7322185" y="3768090"/>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4" name="直接连接符 63"/>
          <p:cNvCxnSpPr>
            <a:stCxn id="79" idx="4"/>
            <a:endCxn id="57" idx="0"/>
          </p:cNvCxnSpPr>
          <p:nvPr/>
        </p:nvCxnSpPr>
        <p:spPr>
          <a:xfrm>
            <a:off x="8429625" y="3769360"/>
            <a:ext cx="10160" cy="22669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923353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948690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8"/>
          <a:stretch>
            <a:fillRect/>
          </a:stretch>
        </p:blipFill>
        <p:spPr>
          <a:xfrm>
            <a:off x="8028940" y="1619250"/>
            <a:ext cx="622300" cy="622300"/>
          </a:xfrm>
          <a:prstGeom prst="rect">
            <a:avLst/>
          </a:prstGeom>
        </p:spPr>
      </p:pic>
      <p:sp>
        <p:nvSpPr>
          <p:cNvPr id="69" name="左大括号 68"/>
          <p:cNvSpPr/>
          <p:nvPr>
            <p:custDataLst>
              <p:tags r:id="rId9"/>
            </p:custDataLst>
          </p:nvPr>
        </p:nvSpPr>
        <p:spPr>
          <a:xfrm rot="5400000">
            <a:off x="8239760" y="579120"/>
            <a:ext cx="290195" cy="43230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5357495" y="5241925"/>
            <a:ext cx="5906135"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047355"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649732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4" name="文本框 73"/>
          <p:cNvSpPr txBox="1"/>
          <p:nvPr>
            <p:custDataLst>
              <p:tags r:id="rId10"/>
            </p:custDataLst>
          </p:nvPr>
        </p:nvSpPr>
        <p:spPr>
          <a:xfrm>
            <a:off x="9219565" y="5456555"/>
            <a:ext cx="1327150" cy="368300"/>
          </a:xfrm>
          <a:prstGeom prst="rect">
            <a:avLst/>
          </a:prstGeom>
          <a:noFill/>
        </p:spPr>
        <p:txBody>
          <a:bodyPr wrap="square" rtlCol="0">
            <a:spAutoFit/>
          </a:bodyPr>
          <a:p>
            <a:r>
              <a:rPr lang="zh-CN" altLang="en-US">
                <a:solidFill>
                  <a:schemeClr val="bg1"/>
                </a:solidFill>
              </a:rPr>
              <a:t>合作银行</a:t>
            </a:r>
            <a:endParaRPr lang="zh-CN" altLang="en-US">
              <a:solidFill>
                <a:schemeClr val="bg1"/>
              </a:solidFill>
            </a:endParaRPr>
          </a:p>
        </p:txBody>
      </p:sp>
      <p:sp>
        <p:nvSpPr>
          <p:cNvPr id="75" name="上下箭头 74"/>
          <p:cNvSpPr/>
          <p:nvPr/>
        </p:nvSpPr>
        <p:spPr>
          <a:xfrm>
            <a:off x="7126605" y="4822825"/>
            <a:ext cx="253365" cy="59626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上下箭头 76"/>
          <p:cNvSpPr/>
          <p:nvPr>
            <p:custDataLst>
              <p:tags r:id="rId11"/>
            </p:custDataLst>
          </p:nvPr>
        </p:nvSpPr>
        <p:spPr>
          <a:xfrm>
            <a:off x="967232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椭圆 77"/>
          <p:cNvSpPr/>
          <p:nvPr>
            <p:custDataLst>
              <p:tags r:id="rId12"/>
            </p:custDataLst>
          </p:nvPr>
        </p:nvSpPr>
        <p:spPr>
          <a:xfrm>
            <a:off x="6893560" y="290385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营销</a:t>
            </a:r>
            <a:r>
              <a:rPr lang="zh-CN" altLang="en-US" sz="1400"/>
              <a:t>账户</a:t>
            </a:r>
            <a:endParaRPr lang="zh-CN" altLang="en-US" sz="1400"/>
          </a:p>
        </p:txBody>
      </p:sp>
      <p:sp>
        <p:nvSpPr>
          <p:cNvPr id="79" name="椭圆 78"/>
          <p:cNvSpPr/>
          <p:nvPr>
            <p:custDataLst>
              <p:tags r:id="rId13"/>
            </p:custDataLst>
          </p:nvPr>
        </p:nvSpPr>
        <p:spPr>
          <a:xfrm>
            <a:off x="79971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担保账户</a:t>
            </a:r>
            <a:endParaRPr lang="zh-CN" altLang="en-US" sz="1400"/>
          </a:p>
        </p:txBody>
      </p:sp>
      <p:sp>
        <p:nvSpPr>
          <p:cNvPr id="80" name="文本框 79"/>
          <p:cNvSpPr txBox="1"/>
          <p:nvPr/>
        </p:nvSpPr>
        <p:spPr>
          <a:xfrm>
            <a:off x="732790" y="1793875"/>
            <a:ext cx="4058285" cy="403098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簿记账户：为平台客户、平台内的卖家开立，作为卖家收款记账、分账的交易账户。</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营销账户：用于客户营销活劢的营销预算资金，支持充值、提现。</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担保账户：用于控制交易过程，实现交易资金灵活收付，例如担保交易、账期、竞标、借款筹资等业务。</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4"/>
            </p:custDataLst>
          </p:nvPr>
        </p:nvSpPr>
        <p:spPr>
          <a:xfrm>
            <a:off x="775970" y="5883275"/>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a:t>
            </a:r>
            <a:r>
              <a:rPr lang="zh-CN" altLang="en-US" sz="1600" b="1"/>
              <a:t>管理：</a:t>
            </a:r>
            <a:r>
              <a:rPr lang="zh-CN" altLang="en-US" sz="1400"/>
              <a:t>账户资金根据客户</a:t>
            </a:r>
            <a:r>
              <a:rPr lang="zh-CN" altLang="en-US" sz="1400"/>
              <a:t>诉求，支持存放于通联支付备付金，或存放于合作银行</a:t>
            </a:r>
            <a:r>
              <a:rPr lang="zh-CN" altLang="en-US" sz="1400"/>
              <a:t>内。</a:t>
            </a:r>
            <a:endParaRPr lang="zh-CN" altLang="en-US" sz="1400"/>
          </a:p>
        </p:txBody>
      </p:sp>
      <p:sp>
        <p:nvSpPr>
          <p:cNvPr id="2" name="椭圆 1"/>
          <p:cNvSpPr/>
          <p:nvPr>
            <p:custDataLst>
              <p:tags r:id="rId15"/>
            </p:custDataLst>
          </p:nvPr>
        </p:nvSpPr>
        <p:spPr>
          <a:xfrm>
            <a:off x="101053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6"/>
            </p:custDataLst>
          </p:nvPr>
        </p:nvSpPr>
        <p:spPr>
          <a:xfrm>
            <a:off x="1028954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a:endCxn id="3" idx="0"/>
          </p:cNvCxnSpPr>
          <p:nvPr>
            <p:custDataLst>
              <p:tags r:id="rId17"/>
            </p:custDataLst>
          </p:nvPr>
        </p:nvCxnSpPr>
        <p:spPr>
          <a:xfrm flipH="1">
            <a:off x="1052576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11" name="五边形 10"/>
          <p:cNvSpPr/>
          <p:nvPr/>
        </p:nvSpPr>
        <p:spPr>
          <a:xfrm>
            <a:off x="-635" y="1021080"/>
            <a:ext cx="4977130" cy="714375"/>
          </a:xfrm>
          <a:prstGeom prst="homePlat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8"/>
            </p:custDataLst>
          </p:nvPr>
        </p:nvSpPr>
        <p:spPr>
          <a:xfrm>
            <a:off x="0" y="1185545"/>
            <a:ext cx="5306695" cy="583565"/>
          </a:xfrm>
          <a:prstGeom prst="rect">
            <a:avLst/>
          </a:prstGeom>
          <a:noFill/>
        </p:spPr>
        <p:txBody>
          <a:bodyPr wrap="square" rtlCol="0">
            <a:spAutoFit/>
          </a:bodyPr>
          <a:p>
            <a:pPr marL="285750" indent="-285750">
              <a:buFont typeface="Wingdings" panose="05000000000000000000" charset="0"/>
              <a:buChar char=""/>
            </a:pPr>
            <a:r>
              <a:rPr lang="zh-CN" altLang="en-US" sz="1600"/>
              <a:t>集团、连锁、平台类客户</a:t>
            </a:r>
            <a:r>
              <a:rPr lang="zh-CN" altLang="en-US" sz="1600">
                <a:sym typeface="+mn-ea"/>
              </a:rPr>
              <a:t>（集团统一管理</a:t>
            </a:r>
            <a:r>
              <a:rPr lang="zh-CN" altLang="en-US" sz="1600">
                <a:sym typeface="+mn-ea"/>
              </a:rPr>
              <a:t>资金</a:t>
            </a:r>
            <a:r>
              <a:rPr lang="zh-CN" altLang="en-US" sz="1600">
                <a:sym typeface="+mn-ea"/>
              </a:rPr>
              <a:t>）</a:t>
            </a:r>
            <a:endParaRPr lang="zh-CN" altLang="en-US" sz="1600"/>
          </a:p>
          <a:p>
            <a:pPr marL="285750" indent="-285750">
              <a:buFont typeface="Wingdings" panose="05000000000000000000" charset="0"/>
              <a:buChar char=""/>
            </a:pPr>
            <a:endParaRPr lang="zh-CN" altLang="en-US" sz="1600"/>
          </a:p>
        </p:txBody>
      </p:sp>
      <p:sp>
        <p:nvSpPr>
          <p:cNvPr id="5" name="任意多边形: 形状 18"/>
          <p:cNvSpPr/>
          <p:nvPr>
            <p:custDataLst>
              <p:tags r:id="rId19"/>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 name="对角圆角矩形 120"/>
          <p:cNvSpPr/>
          <p:nvPr>
            <p:custDataLst>
              <p:tags r:id="rId20"/>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多账户支撑复杂场景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custDataLst>
              <p:tags r:id="rId1"/>
            </p:custDataLst>
          </p:nvPr>
        </p:nvSpPr>
        <p:spPr>
          <a:xfrm>
            <a:off x="-635" y="1021080"/>
            <a:ext cx="4977130" cy="1020445"/>
          </a:xfrm>
          <a:prstGeom prst="homePlat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6325870" y="1453515"/>
            <a:ext cx="4392930"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7021830"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待结算</a:t>
            </a:r>
            <a:r>
              <a:rPr lang="zh-CN" altLang="en-US" sz="1400"/>
              <a:t>户</a:t>
            </a:r>
            <a:endParaRPr lang="zh-CN" altLang="en-US" sz="1400"/>
          </a:p>
        </p:txBody>
      </p:sp>
      <p:sp>
        <p:nvSpPr>
          <p:cNvPr id="45" name="椭圆 44"/>
          <p:cNvSpPr/>
          <p:nvPr>
            <p:custDataLst>
              <p:tags r:id="rId2"/>
            </p:custDataLst>
          </p:nvPr>
        </p:nvSpPr>
        <p:spPr>
          <a:xfrm>
            <a:off x="838390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692658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5" name="矩形 54"/>
          <p:cNvSpPr/>
          <p:nvPr>
            <p:custDataLst>
              <p:tags r:id="rId3"/>
            </p:custDataLst>
          </p:nvPr>
        </p:nvSpPr>
        <p:spPr>
          <a:xfrm>
            <a:off x="728980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765619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8" name="矩形 57"/>
          <p:cNvSpPr/>
          <p:nvPr>
            <p:custDataLst>
              <p:tags r:id="rId5"/>
            </p:custDataLst>
          </p:nvPr>
        </p:nvSpPr>
        <p:spPr>
          <a:xfrm>
            <a:off x="832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6"/>
            </p:custDataLst>
          </p:nvPr>
        </p:nvSpPr>
        <p:spPr>
          <a:xfrm>
            <a:off x="892619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7087870"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7451090"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7454265"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856297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881634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7"/>
          <a:stretch>
            <a:fillRect/>
          </a:stretch>
        </p:blipFill>
        <p:spPr>
          <a:xfrm>
            <a:off x="8387715" y="1619250"/>
            <a:ext cx="622300" cy="622300"/>
          </a:xfrm>
          <a:prstGeom prst="rect">
            <a:avLst/>
          </a:prstGeom>
        </p:spPr>
      </p:pic>
      <p:sp>
        <p:nvSpPr>
          <p:cNvPr id="69" name="左大括号 68"/>
          <p:cNvSpPr/>
          <p:nvPr>
            <p:custDataLst>
              <p:tags r:id="rId8"/>
            </p:custDataLst>
          </p:nvPr>
        </p:nvSpPr>
        <p:spPr>
          <a:xfrm rot="5400000">
            <a:off x="8553450" y="1493520"/>
            <a:ext cx="346075" cy="25507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6325870" y="5241925"/>
            <a:ext cx="4392930"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406130"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806069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7" name="上下箭头 76"/>
          <p:cNvSpPr/>
          <p:nvPr>
            <p:custDataLst>
              <p:tags r:id="rId9"/>
            </p:custDataLst>
          </p:nvPr>
        </p:nvSpPr>
        <p:spPr>
          <a:xfrm>
            <a:off x="860171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文本框 79"/>
          <p:cNvSpPr txBox="1"/>
          <p:nvPr/>
        </p:nvSpPr>
        <p:spPr>
          <a:xfrm>
            <a:off x="600710" y="2372360"/>
            <a:ext cx="4058285" cy="273812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待结算户：为每个收单门店开立待结算户，门店收款的资金结算至该待结算户，再进行下一步的平台抽佣、分账等交易</a:t>
            </a:r>
            <a:r>
              <a:rPr lang="zh-CN" altLang="en-US" sz="1400"/>
              <a:t>处理。</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0"/>
            </p:custDataLst>
          </p:nvPr>
        </p:nvSpPr>
        <p:spPr>
          <a:xfrm>
            <a:off x="603885" y="5179060"/>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资金管理：</a:t>
            </a:r>
            <a:r>
              <a:rPr lang="zh-CN" altLang="en-US" sz="1400"/>
              <a:t>仅支持资金存放于通联支付备付金。</a:t>
            </a:r>
            <a:endParaRPr lang="zh-CN" altLang="en-US" sz="1400"/>
          </a:p>
        </p:txBody>
      </p:sp>
      <p:sp>
        <p:nvSpPr>
          <p:cNvPr id="2" name="椭圆 1"/>
          <p:cNvSpPr/>
          <p:nvPr>
            <p:custDataLst>
              <p:tags r:id="rId11"/>
            </p:custDataLst>
          </p:nvPr>
        </p:nvSpPr>
        <p:spPr>
          <a:xfrm>
            <a:off x="956056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2"/>
            </p:custDataLst>
          </p:nvPr>
        </p:nvSpPr>
        <p:spPr>
          <a:xfrm>
            <a:off x="974471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p:nvPr>
            <p:custDataLst>
              <p:tags r:id="rId13"/>
            </p:custDataLst>
          </p:nvPr>
        </p:nvCxnSpPr>
        <p:spPr>
          <a:xfrm flipH="1">
            <a:off x="998093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6" name="文本框 5"/>
          <p:cNvSpPr txBox="1"/>
          <p:nvPr>
            <p:custDataLst>
              <p:tags r:id="rId14"/>
            </p:custDataLst>
          </p:nvPr>
        </p:nvSpPr>
        <p:spPr>
          <a:xfrm>
            <a:off x="233680" y="1069340"/>
            <a:ext cx="4428490" cy="829945"/>
          </a:xfrm>
          <a:prstGeom prst="rect">
            <a:avLst/>
          </a:prstGeom>
          <a:noFill/>
        </p:spPr>
        <p:txBody>
          <a:bodyPr wrap="square" rtlCol="0">
            <a:spAutoFit/>
          </a:bodyPr>
          <a:p>
            <a:pPr marL="285750" indent="-285750">
              <a:lnSpc>
                <a:spcPct val="150000"/>
              </a:lnSpc>
              <a:buFont typeface="Wingdings" panose="05000000000000000000" charset="0"/>
              <a:buChar char=""/>
            </a:pPr>
            <a:r>
              <a:rPr lang="zh-CN" altLang="en-US" sz="1600"/>
              <a:t>集团连锁类客户（集团不统一管理</a:t>
            </a:r>
            <a:r>
              <a:rPr lang="zh-CN" altLang="en-US" sz="1600">
                <a:sym typeface="+mn-ea"/>
              </a:rPr>
              <a:t>资金</a:t>
            </a:r>
            <a:r>
              <a:rPr lang="zh-CN" altLang="en-US" sz="1600"/>
              <a:t>）</a:t>
            </a:r>
            <a:endParaRPr lang="zh-CN" altLang="en-US" sz="1600"/>
          </a:p>
          <a:p>
            <a:pPr marL="285750" indent="-285750">
              <a:lnSpc>
                <a:spcPct val="150000"/>
              </a:lnSpc>
              <a:buFont typeface="Wingdings" panose="05000000000000000000" charset="0"/>
              <a:buChar char=""/>
            </a:pPr>
            <a:r>
              <a:rPr lang="en-US" altLang="zh-CN" sz="1600"/>
              <a:t>ISV</a:t>
            </a:r>
            <a:r>
              <a:rPr lang="zh-CN" altLang="en-US" sz="1600"/>
              <a:t>类客户</a:t>
            </a:r>
            <a:endParaRPr lang="zh-CN" altLang="en-US" sz="1600"/>
          </a:p>
        </p:txBody>
      </p:sp>
      <p:sp>
        <p:nvSpPr>
          <p:cNvPr id="5" name="任意多边形: 形状 18"/>
          <p:cNvSpPr/>
          <p:nvPr>
            <p:custDataLst>
              <p:tags r:id="rId15"/>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16"/>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多账户支撑复杂场景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p:nvPr>
            <p:custDataLst>
              <p:tags r:id="rId1"/>
            </p:custDataLst>
          </p:nvPr>
        </p:nvSpPr>
        <p:spPr>
          <a:xfrm>
            <a:off x="5161464" y="878780"/>
            <a:ext cx="1713043" cy="1713043"/>
          </a:xfrm>
          <a:prstGeom prst="ellipse">
            <a:avLst/>
          </a:prstGeom>
          <a:solidFill>
            <a:schemeClr val="accent1">
              <a:alpha val="1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11" name="标题 1"/>
          <p:cNvSpPr txBox="1"/>
          <p:nvPr>
            <p:custDataLst>
              <p:tags r:id="rId2"/>
            </p:custDataLst>
          </p:nvPr>
        </p:nvSpPr>
        <p:spPr>
          <a:xfrm>
            <a:off x="3961002" y="1786618"/>
            <a:ext cx="4113967" cy="988014"/>
          </a:xfrm>
          <a:prstGeom prst="ellipse">
            <a:avLst/>
          </a:prstGeom>
          <a:noFill/>
          <a:ln w="22225"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12" name="标题 1"/>
          <p:cNvSpPr txBox="1"/>
          <p:nvPr>
            <p:custDataLst>
              <p:tags r:id="rId3"/>
            </p:custDataLst>
          </p:nvPr>
        </p:nvSpPr>
        <p:spPr>
          <a:xfrm>
            <a:off x="4119464" y="1836178"/>
            <a:ext cx="3797044" cy="866606"/>
          </a:xfrm>
          <a:prstGeom prst="arc">
            <a:avLst>
              <a:gd name="adj1" fmla="val 21494759"/>
              <a:gd name="adj2" fmla="val 1921438"/>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13" name="标题 1"/>
          <p:cNvSpPr txBox="1"/>
          <p:nvPr>
            <p:custDataLst>
              <p:tags r:id="rId4"/>
            </p:custDataLst>
          </p:nvPr>
        </p:nvSpPr>
        <p:spPr>
          <a:xfrm flipH="1">
            <a:off x="4119464" y="1836178"/>
            <a:ext cx="3797044" cy="866606"/>
          </a:xfrm>
          <a:prstGeom prst="arc">
            <a:avLst>
              <a:gd name="adj1" fmla="val 21494759"/>
              <a:gd name="adj2" fmla="val 1840639"/>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20" name="标题 1"/>
          <p:cNvSpPr txBox="1"/>
          <p:nvPr>
            <p:custDataLst>
              <p:tags r:id="rId5"/>
            </p:custDataLst>
          </p:nvPr>
        </p:nvSpPr>
        <p:spPr>
          <a:xfrm flipH="1">
            <a:off x="4119464" y="1836178"/>
            <a:ext cx="3797044" cy="866606"/>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00000"/>
              </a:lnSpc>
            </a:pPr>
            <a:endParaRPr kumimoji="1" lang="zh-CN" altLang="en-US"/>
          </a:p>
        </p:txBody>
      </p:sp>
      <p:sp>
        <p:nvSpPr>
          <p:cNvPr id="28" name="标题 1"/>
          <p:cNvSpPr txBox="1"/>
          <p:nvPr>
            <p:custDataLst>
              <p:tags r:id="rId6"/>
            </p:custDataLst>
          </p:nvPr>
        </p:nvSpPr>
        <p:spPr>
          <a:xfrm>
            <a:off x="4119464" y="1836178"/>
            <a:ext cx="3797044" cy="866606"/>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29" name="标题 1"/>
          <p:cNvSpPr txBox="1"/>
          <p:nvPr>
            <p:custDataLst>
              <p:tags r:id="rId7"/>
            </p:custDataLst>
          </p:nvPr>
        </p:nvSpPr>
        <p:spPr>
          <a:xfrm>
            <a:off x="4320946" y="1881212"/>
            <a:ext cx="3394080" cy="756553"/>
          </a:xfrm>
          <a:custGeom>
            <a:avLst/>
            <a:gdLst>
              <a:gd name="connsiteX0" fmla="*/ 3700350 w 7400700"/>
              <a:gd name="connsiteY0" fmla="*/ 45287 h 1978636"/>
              <a:gd name="connsiteX1" fmla="*/ 169388 w 7400700"/>
              <a:gd name="connsiteY1" fmla="*/ 989318 h 1978636"/>
              <a:gd name="connsiteX2" fmla="*/ 3700350 w 7400700"/>
              <a:gd name="connsiteY2" fmla="*/ 1933349 h 1978636"/>
              <a:gd name="connsiteX3" fmla="*/ 7231312 w 7400700"/>
              <a:gd name="connsiteY3" fmla="*/ 989318 h 1978636"/>
              <a:gd name="connsiteX4" fmla="*/ 3700350 w 7400700"/>
              <a:gd name="connsiteY4" fmla="*/ 45287 h 1978636"/>
              <a:gd name="connsiteX5" fmla="*/ 3700350 w 7400700"/>
              <a:gd name="connsiteY5" fmla="*/ 0 h 1978636"/>
              <a:gd name="connsiteX6" fmla="*/ 7400700 w 7400700"/>
              <a:gd name="connsiteY6" fmla="*/ 989318 h 1978636"/>
              <a:gd name="connsiteX7" fmla="*/ 3700350 w 7400700"/>
              <a:gd name="connsiteY7" fmla="*/ 1978636 h 1978636"/>
              <a:gd name="connsiteX8" fmla="*/ 0 w 7400700"/>
              <a:gd name="connsiteY8" fmla="*/ 989318 h 1978636"/>
              <a:gd name="connsiteX9" fmla="*/ 3700350 w 7400700"/>
              <a:gd name="connsiteY9" fmla="*/ 0 h 1978636"/>
            </a:gdLst>
            <a:ahLst/>
            <a:cxnLst/>
            <a:rect l="l" t="t" r="r" b="b"/>
            <a:pathLst>
              <a:path w="7400700" h="1978636">
                <a:moveTo>
                  <a:pt x="3700350" y="45287"/>
                </a:moveTo>
                <a:cubicBezTo>
                  <a:pt x="1750254" y="45287"/>
                  <a:pt x="169388" y="467944"/>
                  <a:pt x="169388" y="989318"/>
                </a:cubicBezTo>
                <a:cubicBezTo>
                  <a:pt x="169388" y="1510692"/>
                  <a:pt x="1750254" y="1933349"/>
                  <a:pt x="3700350" y="1933349"/>
                </a:cubicBezTo>
                <a:cubicBezTo>
                  <a:pt x="5650446" y="1933349"/>
                  <a:pt x="7231312" y="1510692"/>
                  <a:pt x="7231312" y="989318"/>
                </a:cubicBezTo>
                <a:cubicBezTo>
                  <a:pt x="7231312" y="467944"/>
                  <a:pt x="5650446" y="45287"/>
                  <a:pt x="3700350" y="45287"/>
                </a:cubicBezTo>
                <a:close/>
                <a:moveTo>
                  <a:pt x="3700350" y="0"/>
                </a:moveTo>
                <a:cubicBezTo>
                  <a:pt x="5743997" y="0"/>
                  <a:pt x="7400700" y="442933"/>
                  <a:pt x="7400700" y="989318"/>
                </a:cubicBezTo>
                <a:cubicBezTo>
                  <a:pt x="7400700" y="1535703"/>
                  <a:pt x="5743997" y="1978636"/>
                  <a:pt x="3700350" y="1978636"/>
                </a:cubicBezTo>
                <a:cubicBezTo>
                  <a:pt x="1656703" y="1978636"/>
                  <a:pt x="0" y="1535703"/>
                  <a:pt x="0" y="989318"/>
                </a:cubicBezTo>
                <a:cubicBezTo>
                  <a:pt x="0" y="442933"/>
                  <a:pt x="1656703" y="0"/>
                  <a:pt x="3700350" y="0"/>
                </a:cubicBezTo>
                <a:close/>
              </a:path>
            </a:pathLst>
          </a:custGeom>
          <a:gradFill>
            <a:gsLst>
              <a:gs pos="29000">
                <a:schemeClr val="accent1">
                  <a:alpha val="0"/>
                </a:schemeClr>
              </a:gs>
              <a:gs pos="100000">
                <a:schemeClr val="accent1">
                  <a:alpha val="26000"/>
                </a:schemeClr>
              </a:gs>
            </a:gsLst>
            <a:lin ang="5400000" scaled="0"/>
          </a:gradFill>
          <a:ln w="19050" cap="flat">
            <a:noFill/>
            <a:miter/>
          </a:ln>
          <a:effectLst/>
        </p:spPr>
        <p:txBody>
          <a:bodyPr vert="horz" wrap="square" lIns="91440" tIns="45720" rIns="91440" bIns="45720" rtlCol="0" anchor="ctr"/>
          <a:p>
            <a:pPr algn="ctr">
              <a:lnSpc>
                <a:spcPct val="100000"/>
              </a:lnSpc>
            </a:pPr>
            <a:endParaRPr kumimoji="1" lang="zh-CN" altLang="en-US"/>
          </a:p>
        </p:txBody>
      </p:sp>
      <p:sp>
        <p:nvSpPr>
          <p:cNvPr id="30" name="标题 1"/>
          <p:cNvSpPr txBox="1"/>
          <p:nvPr>
            <p:custDataLst>
              <p:tags r:id="rId8"/>
            </p:custDataLst>
          </p:nvPr>
        </p:nvSpPr>
        <p:spPr>
          <a:xfrm>
            <a:off x="3795713" y="1715060"/>
            <a:ext cx="4444545" cy="1144025"/>
          </a:xfrm>
          <a:prstGeom prst="arc">
            <a:avLst>
              <a:gd name="adj1" fmla="val 21494759"/>
              <a:gd name="adj2" fmla="val 1921438"/>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1" name="标题 1"/>
          <p:cNvSpPr txBox="1"/>
          <p:nvPr>
            <p:custDataLst>
              <p:tags r:id="rId9"/>
            </p:custDataLst>
          </p:nvPr>
        </p:nvSpPr>
        <p:spPr>
          <a:xfrm flipH="1">
            <a:off x="3795713" y="1715060"/>
            <a:ext cx="4444545" cy="1144025"/>
          </a:xfrm>
          <a:prstGeom prst="arc">
            <a:avLst>
              <a:gd name="adj1" fmla="val 21494759"/>
              <a:gd name="adj2" fmla="val 1840639"/>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2" name="标题 1"/>
          <p:cNvSpPr txBox="1"/>
          <p:nvPr>
            <p:custDataLst>
              <p:tags r:id="rId10"/>
            </p:custDataLst>
          </p:nvPr>
        </p:nvSpPr>
        <p:spPr>
          <a:xfrm flipH="1">
            <a:off x="3795713" y="1715060"/>
            <a:ext cx="4444545" cy="1144025"/>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5" name="标题 1"/>
          <p:cNvSpPr txBox="1"/>
          <p:nvPr>
            <p:custDataLst>
              <p:tags r:id="rId11"/>
            </p:custDataLst>
          </p:nvPr>
        </p:nvSpPr>
        <p:spPr>
          <a:xfrm>
            <a:off x="3795713" y="1715060"/>
            <a:ext cx="4444545" cy="1144025"/>
          </a:xfrm>
          <a:prstGeom prst="arc">
            <a:avLst>
              <a:gd name="adj1" fmla="val 20286856"/>
              <a:gd name="adj2" fmla="val 21165392"/>
            </a:avLst>
          </a:prstGeom>
          <a:noFill/>
          <a:ln w="6350" cap="flat">
            <a:gradFill>
              <a:gsLst>
                <a:gs pos="0">
                  <a:schemeClr val="accent1">
                    <a:alpha val="0"/>
                  </a:schemeClr>
                </a:gs>
                <a:gs pos="100000">
                  <a:schemeClr val="accent1"/>
                </a:gs>
              </a:gsLst>
              <a:lin ang="5400000" scaled="0"/>
            </a:gradFill>
            <a:miter/>
          </a:ln>
          <a:effectLst/>
        </p:spPr>
        <p:txBody>
          <a:bodyPr vert="horz" wrap="square" lIns="91440" tIns="45720" rIns="91440" bIns="45720" rtlCol="0" anchor="ctr"/>
          <a:p>
            <a:pPr algn="ctr">
              <a:lnSpc>
                <a:spcPct val="110000"/>
              </a:lnSpc>
            </a:pPr>
            <a:endParaRPr kumimoji="1" lang="zh-CN" altLang="en-US"/>
          </a:p>
        </p:txBody>
      </p:sp>
      <p:sp>
        <p:nvSpPr>
          <p:cNvPr id="36" name="标题 1"/>
          <p:cNvSpPr txBox="1"/>
          <p:nvPr>
            <p:custDataLst>
              <p:tags r:id="rId12"/>
            </p:custDataLst>
          </p:nvPr>
        </p:nvSpPr>
        <p:spPr>
          <a:xfrm>
            <a:off x="4195644" y="1957443"/>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r">
              <a:lnSpc>
                <a:spcPct val="100000"/>
              </a:lnSpc>
            </a:pPr>
            <a:endParaRPr kumimoji="1" lang="zh-CN" altLang="en-US"/>
          </a:p>
        </p:txBody>
      </p:sp>
      <p:sp>
        <p:nvSpPr>
          <p:cNvPr id="39" name="标题 1"/>
          <p:cNvSpPr txBox="1"/>
          <p:nvPr>
            <p:custDataLst>
              <p:tags r:id="rId13"/>
            </p:custDataLst>
          </p:nvPr>
        </p:nvSpPr>
        <p:spPr>
          <a:xfrm>
            <a:off x="624827" y="1755081"/>
            <a:ext cx="2889321" cy="338554"/>
          </a:xfrm>
          <a:prstGeom prst="rect">
            <a:avLst/>
          </a:prstGeom>
          <a:noFill/>
          <a:ln>
            <a:noFill/>
          </a:ln>
        </p:spPr>
        <p:txBody>
          <a:bodyPr vert="horz" wrap="square" lIns="91440" tIns="45720" rIns="91440" bIns="45720" rtlCol="0" anchor="t"/>
          <a:p>
            <a:pPr algn="r">
              <a:lnSpc>
                <a:spcPct val="110000"/>
              </a:lnSpc>
            </a:pPr>
            <a:r>
              <a:rPr kumimoji="1" lang="en-US" altLang="zh-CN"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0</a:t>
            </a: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代码</a:t>
            </a: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免开发</a:t>
            </a:r>
            <a:endPar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endParaRPr>
          </a:p>
        </p:txBody>
      </p:sp>
      <p:sp>
        <p:nvSpPr>
          <p:cNvPr id="40" name="标题 1"/>
          <p:cNvSpPr txBox="1"/>
          <p:nvPr>
            <p:custDataLst>
              <p:tags r:id="rId14"/>
            </p:custDataLst>
          </p:nvPr>
        </p:nvSpPr>
        <p:spPr>
          <a:xfrm>
            <a:off x="624827" y="2211570"/>
            <a:ext cx="2889321" cy="1174099"/>
          </a:xfrm>
          <a:prstGeom prst="rect">
            <a:avLst/>
          </a:prstGeom>
          <a:noFill/>
          <a:ln>
            <a:noFill/>
          </a:ln>
        </p:spPr>
        <p:txBody>
          <a:bodyPr vert="horz" wrap="square" lIns="91440" tIns="45720" rIns="91440" bIns="45720" rtlCol="0" anchor="t"/>
          <a:p>
            <a:pPr algn="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rPr>
              <a:t>仅需云梯门户简单配置，</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rPr>
              <a:t>即开即用</a:t>
            </a:r>
            <a:endParaRPr kumimoji="1" lang="zh-CN" altLang="en-US" sz="1400">
              <a:ln w="12700">
                <a:noFill/>
              </a:ln>
              <a:solidFill>
                <a:srgbClr val="262626">
                  <a:alpha val="100000"/>
                </a:srgbClr>
              </a:solidFill>
              <a:latin typeface="华文宋体" panose="02010600040101010101" charset="-122"/>
              <a:ea typeface="华文宋体" panose="02010600040101010101" charset="-122"/>
              <a:cs typeface="OPPOSans R" panose="00020600040101010101" charset="-122"/>
            </a:endParaRPr>
          </a:p>
        </p:txBody>
      </p:sp>
      <p:cxnSp>
        <p:nvCxnSpPr>
          <p:cNvPr id="41" name="标题 1"/>
          <p:cNvCxnSpPr/>
          <p:nvPr>
            <p:custDataLst>
              <p:tags r:id="rId15"/>
            </p:custDataLst>
          </p:nvPr>
        </p:nvCxnSpPr>
        <p:spPr>
          <a:xfrm>
            <a:off x="1907543" y="2180740"/>
            <a:ext cx="1606605" cy="0"/>
          </a:xfrm>
          <a:prstGeom prst="line">
            <a:avLst/>
          </a:prstGeom>
          <a:noFill/>
          <a:ln w="12700" cap="flat">
            <a:solidFill>
              <a:schemeClr val="bg1">
                <a:lumMod val="75000"/>
              </a:schemeClr>
            </a:solidFill>
            <a:miter/>
          </a:ln>
        </p:spPr>
      </p:cxnSp>
      <p:sp>
        <p:nvSpPr>
          <p:cNvPr id="51" name="标题 1"/>
          <p:cNvSpPr txBox="1"/>
          <p:nvPr>
            <p:custDataLst>
              <p:tags r:id="rId16"/>
            </p:custDataLst>
          </p:nvPr>
        </p:nvSpPr>
        <p:spPr>
          <a:xfrm>
            <a:off x="3112285" y="1332759"/>
            <a:ext cx="401863" cy="36433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lumMod val="40000"/>
              <a:lumOff val="60000"/>
            </a:schemeClr>
          </a:solidFill>
          <a:ln w="1860" cap="flat">
            <a:noFill/>
            <a:miter/>
          </a:ln>
        </p:spPr>
        <p:txBody>
          <a:bodyPr vert="horz" wrap="square" lIns="91440" tIns="45720" rIns="91440" bIns="45720" rtlCol="0" anchor="ctr"/>
          <a:p>
            <a:pPr algn="r">
              <a:lnSpc>
                <a:spcPct val="110000"/>
              </a:lnSpc>
            </a:pPr>
            <a:endParaRPr kumimoji="1" lang="zh-CN" altLang="en-US"/>
          </a:p>
        </p:txBody>
      </p:sp>
      <p:sp>
        <p:nvSpPr>
          <p:cNvPr id="52" name="标题 1"/>
          <p:cNvSpPr txBox="1"/>
          <p:nvPr>
            <p:custDataLst>
              <p:tags r:id="rId17"/>
            </p:custDataLst>
          </p:nvPr>
        </p:nvSpPr>
        <p:spPr>
          <a:xfrm>
            <a:off x="3635939" y="3635951"/>
            <a:ext cx="2889321" cy="338554"/>
          </a:xfrm>
          <a:prstGeom prst="rect">
            <a:avLst/>
          </a:prstGeom>
          <a:noFill/>
          <a:ln>
            <a:noFill/>
          </a:ln>
        </p:spPr>
        <p:txBody>
          <a:bodyPr vert="horz" wrap="square" lIns="91440" tIns="45720" rIns="91440" bIns="45720" rtlCol="0" anchor="t"/>
          <a:p>
            <a:pPr algn="l">
              <a:lnSpc>
                <a:spcPct val="110000"/>
              </a:lnSpc>
            </a:pP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功能广、模式</a:t>
            </a: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多</a:t>
            </a:r>
            <a:endPar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endParaRPr>
          </a:p>
        </p:txBody>
      </p:sp>
      <p:sp>
        <p:nvSpPr>
          <p:cNvPr id="53" name="标题 1"/>
          <p:cNvSpPr txBox="1"/>
          <p:nvPr>
            <p:custDataLst>
              <p:tags r:id="rId18"/>
            </p:custDataLst>
          </p:nvPr>
        </p:nvSpPr>
        <p:spPr>
          <a:xfrm>
            <a:off x="3061899" y="4092440"/>
            <a:ext cx="2889321" cy="1174099"/>
          </a:xfrm>
          <a:prstGeom prst="rect">
            <a:avLst/>
          </a:prstGeom>
          <a:noFill/>
          <a:ln>
            <a:noFill/>
          </a:ln>
        </p:spPr>
        <p:txBody>
          <a:bodyPr vert="horz" wrap="square" lIns="91440" tIns="45720" rIns="91440" bIns="45720" rtlCol="0" anchor="t"/>
          <a:p>
            <a:pPr algn="l">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支持多规则、多形式分账；</a:t>
            </a:r>
            <a:b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b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支持多场景自动分账，连锁品牌方、线下商场、</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isv</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抽佣等。</a:t>
            </a:r>
            <a:endParaRPr kumimoji="1" lang="zh-CN" altLang="en-US">
              <a:latin typeface="华文宋体" panose="02010600040101010101" charset="-122"/>
              <a:ea typeface="华文宋体" panose="02010600040101010101" charset="-122"/>
              <a:cs typeface="华文宋体" panose="02010600040101010101" charset="-122"/>
            </a:endParaRPr>
          </a:p>
        </p:txBody>
      </p:sp>
      <p:cxnSp>
        <p:nvCxnSpPr>
          <p:cNvPr id="54" name="标题 1"/>
          <p:cNvCxnSpPr/>
          <p:nvPr>
            <p:custDataLst>
              <p:tags r:id="rId19"/>
            </p:custDataLst>
          </p:nvPr>
        </p:nvCxnSpPr>
        <p:spPr>
          <a:xfrm>
            <a:off x="3635939" y="4061610"/>
            <a:ext cx="1606605" cy="0"/>
          </a:xfrm>
          <a:prstGeom prst="line">
            <a:avLst/>
          </a:prstGeom>
          <a:noFill/>
          <a:ln w="12700" cap="flat">
            <a:solidFill>
              <a:schemeClr val="bg1">
                <a:lumMod val="75000"/>
              </a:schemeClr>
            </a:solidFill>
            <a:miter/>
          </a:ln>
        </p:spPr>
      </p:cxnSp>
      <p:sp>
        <p:nvSpPr>
          <p:cNvPr id="58" name="标题 1"/>
          <p:cNvSpPr txBox="1"/>
          <p:nvPr>
            <p:custDataLst>
              <p:tags r:id="rId20"/>
            </p:custDataLst>
          </p:nvPr>
        </p:nvSpPr>
        <p:spPr>
          <a:xfrm>
            <a:off x="8483006" y="2153942"/>
            <a:ext cx="2889321" cy="1174099"/>
          </a:xfrm>
          <a:prstGeom prst="rect">
            <a:avLst/>
          </a:prstGeom>
          <a:noFill/>
          <a:ln>
            <a:noFill/>
          </a:ln>
        </p:spPr>
        <p:txBody>
          <a:bodyPr vert="horz" wrap="square" lIns="91440" tIns="45720" rIns="91440" bIns="45720" rtlCol="0" anchor="t"/>
          <a:p>
            <a:pPr algn="ct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搭配云商通二代收银台，</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0</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成本完成支付</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分账能力</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建设；</a:t>
            </a:r>
            <a:endPar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endParaRPr>
          </a:p>
        </p:txBody>
      </p:sp>
      <p:cxnSp>
        <p:nvCxnSpPr>
          <p:cNvPr id="59" name="标题 1"/>
          <p:cNvCxnSpPr/>
          <p:nvPr>
            <p:custDataLst>
              <p:tags r:id="rId21"/>
            </p:custDataLst>
          </p:nvPr>
        </p:nvCxnSpPr>
        <p:spPr>
          <a:xfrm>
            <a:off x="9124364" y="2123112"/>
            <a:ext cx="1606605" cy="0"/>
          </a:xfrm>
          <a:prstGeom prst="line">
            <a:avLst/>
          </a:prstGeom>
          <a:noFill/>
          <a:ln w="12700" cap="flat">
            <a:solidFill>
              <a:schemeClr val="bg1">
                <a:lumMod val="75000"/>
              </a:schemeClr>
            </a:solidFill>
            <a:miter/>
          </a:ln>
        </p:spPr>
      </p:cxnSp>
      <p:sp>
        <p:nvSpPr>
          <p:cNvPr id="60" name="标题 1"/>
          <p:cNvSpPr txBox="1"/>
          <p:nvPr>
            <p:custDataLst>
              <p:tags r:id="rId22"/>
            </p:custDataLst>
          </p:nvPr>
        </p:nvSpPr>
        <p:spPr>
          <a:xfrm>
            <a:off x="8471894" y="1697453"/>
            <a:ext cx="2889320" cy="338554"/>
          </a:xfrm>
          <a:prstGeom prst="rect">
            <a:avLst/>
          </a:prstGeom>
          <a:noFill/>
          <a:ln>
            <a:noFill/>
          </a:ln>
        </p:spPr>
        <p:txBody>
          <a:bodyPr vert="horz" wrap="square" lIns="91440" tIns="45720" rIns="91440" bIns="45720" rtlCol="0" anchor="t"/>
          <a:p>
            <a:pPr algn="ctr">
              <a:lnSpc>
                <a:spcPct val="110000"/>
              </a:lnSpc>
            </a:pPr>
            <a:r>
              <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rPr>
              <a:t>客户上线周期快</a:t>
            </a:r>
            <a:endParaRPr kumimoji="1" lang="zh-CN" altLang="en-US" sz="1600" b="1">
              <a:ln w="12700">
                <a:noFill/>
              </a:ln>
              <a:solidFill>
                <a:srgbClr val="1467F7">
                  <a:alpha val="100000"/>
                </a:srgbClr>
              </a:solidFill>
              <a:latin typeface="黑体" panose="02010609060101010101" charset="-122"/>
              <a:ea typeface="黑体" panose="02010609060101010101" charset="-122"/>
              <a:cs typeface="OPPOSans H" panose="00020600040101010101" charset="-122"/>
            </a:endParaRPr>
          </a:p>
        </p:txBody>
      </p:sp>
      <p:sp>
        <p:nvSpPr>
          <p:cNvPr id="61" name="标题 1"/>
          <p:cNvSpPr txBox="1"/>
          <p:nvPr>
            <p:custDataLst>
              <p:tags r:id="rId23"/>
            </p:custDataLst>
          </p:nvPr>
        </p:nvSpPr>
        <p:spPr>
          <a:xfrm>
            <a:off x="6544310" y="3997325"/>
            <a:ext cx="2981325" cy="1174115"/>
          </a:xfrm>
          <a:prstGeom prst="rect">
            <a:avLst/>
          </a:prstGeom>
          <a:noFill/>
          <a:ln>
            <a:noFill/>
          </a:ln>
        </p:spPr>
        <p:txBody>
          <a:bodyPr vert="horz" wrap="square" lIns="91440" tIns="45720" rIns="91440" bIns="45720" rtlCol="0" anchor="t"/>
          <a:p>
            <a:pPr algn="ctr">
              <a:lnSpc>
                <a:spcPct val="130000"/>
              </a:lnSpc>
            </a:pP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存量仅对接收银宝</a:t>
            </a:r>
            <a:r>
              <a:rPr kumimoji="1" lang="en-US" altLang="zh-CN"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a:t>
            </a:r>
            <a:r>
              <a:rPr kumimoji="1" lang="zh-CN" altLang="en-US" sz="1400">
                <a:ln w="12700">
                  <a:noFill/>
                </a:ln>
                <a:solidFill>
                  <a:srgbClr val="262626">
                    <a:alpha val="100000"/>
                  </a:srgbClr>
                </a:solidFill>
                <a:latin typeface="华文宋体" panose="02010600040101010101" charset="-122"/>
                <a:ea typeface="华文宋体" panose="02010600040101010101" charset="-122"/>
                <a:cs typeface="华文宋体" panose="02010600040101010101" charset="-122"/>
              </a:rPr>
              <a:t>云商通二代综合支付的客户，开通自动分账功能后可以直接使用，客户无感升级分账能力。</a:t>
            </a:r>
            <a:endParaRPr kumimoji="1" lang="zh-CN" altLang="en-US">
              <a:latin typeface="华文宋体" panose="02010600040101010101" charset="-122"/>
              <a:ea typeface="华文宋体" panose="02010600040101010101" charset="-122"/>
              <a:cs typeface="华文宋体" panose="02010600040101010101" charset="-122"/>
            </a:endParaRPr>
          </a:p>
        </p:txBody>
      </p:sp>
      <p:cxnSp>
        <p:nvCxnSpPr>
          <p:cNvPr id="62" name="标题 1"/>
          <p:cNvCxnSpPr/>
          <p:nvPr>
            <p:custDataLst>
              <p:tags r:id="rId24"/>
            </p:custDataLst>
          </p:nvPr>
        </p:nvCxnSpPr>
        <p:spPr>
          <a:xfrm>
            <a:off x="7185392" y="3966517"/>
            <a:ext cx="1606605" cy="0"/>
          </a:xfrm>
          <a:prstGeom prst="line">
            <a:avLst/>
          </a:prstGeom>
          <a:noFill/>
          <a:ln w="12700" cap="flat">
            <a:solidFill>
              <a:schemeClr val="bg1">
                <a:lumMod val="75000"/>
              </a:schemeClr>
            </a:solidFill>
            <a:miter/>
          </a:ln>
        </p:spPr>
      </p:cxnSp>
      <p:sp>
        <p:nvSpPr>
          <p:cNvPr id="63" name="标题 1"/>
          <p:cNvSpPr txBox="1"/>
          <p:nvPr>
            <p:custDataLst>
              <p:tags r:id="rId25"/>
            </p:custDataLst>
          </p:nvPr>
        </p:nvSpPr>
        <p:spPr>
          <a:xfrm>
            <a:off x="7695544" y="1957443"/>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64" name="标题 1"/>
          <p:cNvSpPr txBox="1"/>
          <p:nvPr>
            <p:custDataLst>
              <p:tags r:id="rId26"/>
            </p:custDataLst>
          </p:nvPr>
        </p:nvSpPr>
        <p:spPr>
          <a:xfrm>
            <a:off x="4618385" y="2594871"/>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65" name="标题 1"/>
          <p:cNvSpPr txBox="1"/>
          <p:nvPr>
            <p:custDataLst>
              <p:tags r:id="rId27"/>
            </p:custDataLst>
          </p:nvPr>
        </p:nvSpPr>
        <p:spPr>
          <a:xfrm>
            <a:off x="7847944" y="2443802"/>
            <a:ext cx="86593" cy="86593"/>
          </a:xfrm>
          <a:prstGeom prst="ellipse">
            <a:avLst/>
          </a:prstGeom>
          <a:solidFill>
            <a:schemeClr val="bg1"/>
          </a:solidFill>
          <a:ln w="22225" cap="flat">
            <a:solidFill>
              <a:schemeClr val="accent1"/>
            </a:solidFill>
            <a:miter/>
          </a:ln>
          <a:effectLst/>
        </p:spPr>
        <p:txBody>
          <a:bodyPr vert="horz" wrap="square" lIns="91440" tIns="45720" rIns="91440" bIns="45720" rtlCol="0" anchor="ctr"/>
          <a:p>
            <a:pPr algn="ctr">
              <a:lnSpc>
                <a:spcPct val="100000"/>
              </a:lnSpc>
            </a:pPr>
            <a:endParaRPr kumimoji="1" lang="zh-CN" altLang="en-US"/>
          </a:p>
        </p:txBody>
      </p:sp>
      <p:sp>
        <p:nvSpPr>
          <p:cNvPr id="70" name="标题 1"/>
          <p:cNvSpPr txBox="1"/>
          <p:nvPr>
            <p:custDataLst>
              <p:tags r:id="rId28"/>
            </p:custDataLst>
          </p:nvPr>
        </p:nvSpPr>
        <p:spPr>
          <a:xfrm>
            <a:off x="9757440" y="1275131"/>
            <a:ext cx="318229" cy="33090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sp>
        <p:nvSpPr>
          <p:cNvPr id="71" name="标题 1"/>
          <p:cNvSpPr txBox="1"/>
          <p:nvPr>
            <p:custDataLst>
              <p:tags r:id="rId29"/>
            </p:custDataLst>
          </p:nvPr>
        </p:nvSpPr>
        <p:spPr>
          <a:xfrm>
            <a:off x="4292529" y="3247059"/>
            <a:ext cx="341937" cy="330905"/>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accent2">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pic>
        <p:nvPicPr>
          <p:cNvPr id="73" name="图片 72" descr="D:/download/生成自动分账图片 (2).png生成自动分账图片 (2)"/>
          <p:cNvPicPr>
            <a:picLocks noChangeAspect="1"/>
          </p:cNvPicPr>
          <p:nvPr>
            <p:custDataLst>
              <p:tags r:id="rId30"/>
            </p:custDataLst>
          </p:nvPr>
        </p:nvPicPr>
        <p:blipFill>
          <a:blip r:embed="rId31">
            <a:alphaModFix amt="100000"/>
          </a:blip>
          <a:srcRect t="20" b="20"/>
          <a:stretch>
            <a:fillRect/>
          </a:stretch>
        </p:blipFill>
        <p:spPr>
          <a:xfrm>
            <a:off x="5326188" y="1043504"/>
            <a:ext cx="1383595" cy="1383595"/>
          </a:xfrm>
          <a:custGeom>
            <a:avLst/>
            <a:gdLst/>
            <a:ahLst/>
            <a:cxnLst/>
            <a:rect l="l" t="t" r="r" b="b"/>
            <a:pathLst>
              <a:path w="1384300" h="1384300">
                <a:moveTo>
                  <a:pt x="691798" y="0"/>
                </a:moveTo>
                <a:cubicBezTo>
                  <a:pt x="1073867" y="0"/>
                  <a:pt x="1383595" y="309728"/>
                  <a:pt x="1383595" y="691798"/>
                </a:cubicBezTo>
                <a:cubicBezTo>
                  <a:pt x="1383595" y="1073867"/>
                  <a:pt x="1073867" y="1383595"/>
                  <a:pt x="691798" y="1383595"/>
                </a:cubicBezTo>
                <a:cubicBezTo>
                  <a:pt x="309728" y="1383595"/>
                  <a:pt x="0" y="1073867"/>
                  <a:pt x="0" y="691798"/>
                </a:cubicBezTo>
                <a:cubicBezTo>
                  <a:pt x="0" y="309728"/>
                  <a:pt x="309728" y="0"/>
                  <a:pt x="691798" y="0"/>
                </a:cubicBezTo>
                <a:close/>
              </a:path>
            </a:pathLst>
          </a:custGeom>
          <a:noFill/>
          <a:ln>
            <a:noFill/>
          </a:ln>
        </p:spPr>
      </p:pic>
      <p:sp>
        <p:nvSpPr>
          <p:cNvPr id="74" name="标题 1"/>
          <p:cNvSpPr txBox="1"/>
          <p:nvPr>
            <p:custDataLst>
              <p:tags r:id="rId32"/>
            </p:custDataLst>
          </p:nvPr>
        </p:nvSpPr>
        <p:spPr>
          <a:xfrm>
            <a:off x="6527841" y="3535143"/>
            <a:ext cx="2891204" cy="338554"/>
          </a:xfrm>
          <a:prstGeom prst="rect">
            <a:avLst/>
          </a:prstGeom>
          <a:noFill/>
          <a:ln>
            <a:noFill/>
          </a:ln>
        </p:spPr>
        <p:txBody>
          <a:bodyPr vert="horz" wrap="square" lIns="91440" tIns="45720" rIns="91440" bIns="45720" rtlCol="0" anchor="t"/>
          <a:p>
            <a:pPr algn="ctr">
              <a:lnSpc>
                <a:spcPct val="110000"/>
              </a:lnSpc>
            </a:pPr>
            <a:r>
              <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rPr>
              <a:t>即插即用</a:t>
            </a:r>
            <a:endParaRPr kumimoji="1" lang="zh-CN" altLang="en-US" sz="1600" b="1">
              <a:ln w="12700">
                <a:noFill/>
              </a:ln>
              <a:solidFill>
                <a:srgbClr val="F68D7A">
                  <a:alpha val="100000"/>
                </a:srgbClr>
              </a:solidFill>
              <a:latin typeface="黑体" panose="02010609060101010101" charset="-122"/>
              <a:ea typeface="黑体" panose="02010609060101010101" charset="-122"/>
              <a:cs typeface="OPPOSans H" panose="00020600040101010101" charset="-122"/>
            </a:endParaRPr>
          </a:p>
        </p:txBody>
      </p:sp>
      <p:sp>
        <p:nvSpPr>
          <p:cNvPr id="75" name="标题 1"/>
          <p:cNvSpPr txBox="1"/>
          <p:nvPr>
            <p:custDataLst>
              <p:tags r:id="rId33"/>
            </p:custDataLst>
          </p:nvPr>
        </p:nvSpPr>
        <p:spPr>
          <a:xfrm>
            <a:off x="7807048" y="3112821"/>
            <a:ext cx="330906" cy="33090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2">
              <a:lumMod val="40000"/>
              <a:lumOff val="60000"/>
            </a:schemeClr>
          </a:solidFill>
          <a:ln w="1860" cap="flat">
            <a:noFill/>
            <a:miter/>
          </a:ln>
        </p:spPr>
        <p:txBody>
          <a:bodyPr vert="horz" wrap="square" lIns="91440" tIns="45720" rIns="91440" bIns="45720" rtlCol="0" anchor="ctr"/>
          <a:p>
            <a:pPr algn="l">
              <a:lnSpc>
                <a:spcPct val="110000"/>
              </a:lnSpc>
            </a:pPr>
            <a:endParaRPr kumimoji="1" lang="zh-CN" altLang="en-US"/>
          </a:p>
        </p:txBody>
      </p:sp>
      <p:sp>
        <p:nvSpPr>
          <p:cNvPr id="77" name="文本框 76"/>
          <p:cNvSpPr txBox="1"/>
          <p:nvPr/>
        </p:nvSpPr>
        <p:spPr>
          <a:xfrm>
            <a:off x="3662680" y="5505450"/>
            <a:ext cx="5862955" cy="1272540"/>
          </a:xfrm>
          <a:prstGeom prst="rect">
            <a:avLst/>
          </a:prstGeom>
          <a:noFill/>
        </p:spPr>
        <p:txBody>
          <a:bodyPr wrap="square" rtlCol="0">
            <a:normAutofit lnSpcReduction="20000"/>
          </a:bodyPr>
          <a:p>
            <a:pPr marL="342900" indent="-342900" algn="l">
              <a:lnSpc>
                <a:spcPct val="140000"/>
              </a:lnSpc>
              <a:buFont typeface="Arial" panose="020B0604020202020204" pitchFamily="34" charset="0"/>
              <a:buChar char="•"/>
            </a:pPr>
            <a:r>
              <a:rPr lang="zh-CN" altLang="en-US" sz="2000" kern="100" dirty="0">
                <a:effectLst/>
                <a:latin typeface="+mn-ea"/>
                <a:cs typeface="江城圆体 400W" panose="020B0500000000000000" pitchFamily="34" charset="-122"/>
              </a:rPr>
              <a:t>无技术开发</a:t>
            </a:r>
            <a:r>
              <a:rPr lang="en-US" altLang="zh-CN" sz="2000" kern="100" dirty="0">
                <a:effectLst/>
                <a:latin typeface="+mn-ea"/>
                <a:cs typeface="江城圆体 400W" panose="020B0500000000000000" pitchFamily="34" charset="-122"/>
              </a:rPr>
              <a:t>/</a:t>
            </a:r>
            <a:r>
              <a:rPr lang="zh-CN" altLang="en-US" sz="2000" kern="100" dirty="0">
                <a:effectLst/>
                <a:latin typeface="+mn-ea"/>
                <a:cs typeface="江城圆体 400W" panose="020B0500000000000000" pitchFamily="34" charset="-122"/>
              </a:rPr>
              <a:t>开发能力较弱的</a:t>
            </a:r>
            <a:r>
              <a:rPr lang="zh-CN" altLang="en-US" sz="2000" kern="100" dirty="0">
                <a:effectLst/>
                <a:latin typeface="+mn-ea"/>
                <a:cs typeface="江城圆体 400W" panose="020B0500000000000000" pitchFamily="34" charset="-122"/>
              </a:rPr>
              <a:t>商户；</a:t>
            </a:r>
            <a:endParaRPr lang="zh-CN" altLang="en-US" sz="2000" kern="100" dirty="0">
              <a:effectLst/>
              <a:latin typeface="+mn-ea"/>
              <a:cs typeface="江城圆体 400W" panose="020B0500000000000000" pitchFamily="34" charset="-122"/>
            </a:endParaRPr>
          </a:p>
          <a:p>
            <a:pPr marL="342900" indent="-342900" algn="l">
              <a:lnSpc>
                <a:spcPct val="140000"/>
              </a:lnSpc>
              <a:buFont typeface="Arial" panose="020B0604020202020204" pitchFamily="34" charset="0"/>
              <a:buChar char="•"/>
            </a:pPr>
            <a:r>
              <a:rPr lang="zh-CN" altLang="en-US" sz="2000" kern="100" dirty="0">
                <a:effectLst/>
                <a:latin typeface="+mn-ea"/>
                <a:cs typeface="江城圆体 400W" panose="020B0500000000000000" pitchFamily="34" charset="-122"/>
              </a:rPr>
              <a:t>订单分账抽佣规则可确定，业务场景</a:t>
            </a:r>
            <a:r>
              <a:rPr lang="zh-CN" altLang="en-US" sz="2000" kern="100" dirty="0">
                <a:effectLst/>
                <a:latin typeface="+mn-ea"/>
                <a:cs typeface="江城圆体 400W" panose="020B0500000000000000" pitchFamily="34" charset="-122"/>
              </a:rPr>
              <a:t>清晰的</a:t>
            </a:r>
            <a:r>
              <a:rPr lang="zh-CN" altLang="en-US" sz="2000" kern="100" dirty="0">
                <a:effectLst/>
                <a:latin typeface="+mn-ea"/>
                <a:cs typeface="江城圆体 400W" panose="020B0500000000000000" pitchFamily="34" charset="-122"/>
              </a:rPr>
              <a:t>商户。</a:t>
            </a:r>
            <a:endParaRPr lang="zh-CN" altLang="en-US" sz="2000" kern="100" dirty="0">
              <a:effectLst/>
              <a:latin typeface="+mn-ea"/>
              <a:cs typeface="江城圆体 400W" panose="020B0500000000000000" pitchFamily="34" charset="-122"/>
            </a:endParaRPr>
          </a:p>
        </p:txBody>
      </p:sp>
      <p:sp>
        <p:nvSpPr>
          <p:cNvPr id="78" name="圆角矩形 77"/>
          <p:cNvSpPr/>
          <p:nvPr/>
        </p:nvSpPr>
        <p:spPr>
          <a:xfrm>
            <a:off x="1127760" y="5517515"/>
            <a:ext cx="2088515" cy="935990"/>
          </a:xfrm>
          <a:prstGeom prst="roundRect">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sz="2800">
                <a:solidFill>
                  <a:schemeClr val="lt1"/>
                </a:solidFill>
                <a:sym typeface="+mn-ea"/>
              </a:rPr>
              <a:t>推荐商户</a:t>
            </a:r>
            <a:endParaRPr lang="zh-CN" altLang="en-US" sz="2800">
              <a:solidFill>
                <a:schemeClr val="lt1"/>
              </a:solidFill>
              <a:sym typeface="+mn-ea"/>
            </a:endParaRPr>
          </a:p>
        </p:txBody>
      </p:sp>
      <p:sp>
        <p:nvSpPr>
          <p:cNvPr id="5" name="任意多边形: 形状 18"/>
          <p:cNvSpPr/>
          <p:nvPr>
            <p:custDataLst>
              <p:tags r:id="rId34"/>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6" name="对角圆角矩形 120"/>
          <p:cNvSpPr/>
          <p:nvPr>
            <p:custDataLst>
              <p:tags r:id="rId35"/>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自动分账一站式开通</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标题 1"/>
          <p:cNvSpPr txBox="1"/>
          <p:nvPr/>
        </p:nvSpPr>
        <p:spPr>
          <a:xfrm>
            <a:off x="10944860" y="2364105"/>
            <a:ext cx="651510" cy="651510"/>
          </a:xfrm>
          <a:prstGeom prst="ellipse">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1" name="标题 1"/>
          <p:cNvSpPr txBox="1"/>
          <p:nvPr/>
        </p:nvSpPr>
        <p:spPr>
          <a:xfrm>
            <a:off x="9424987" y="5160160"/>
            <a:ext cx="450534" cy="450534"/>
          </a:xfrm>
          <a:prstGeom prst="ellipse">
            <a:avLst/>
          </a:prstGeom>
          <a:solidFill>
            <a:schemeClr val="accent1">
              <a:lumMod val="40000"/>
              <a:lumOff val="60000"/>
            </a:schemeClr>
          </a:solidFill>
          <a:ln w="12700" cap="sq">
            <a:noFill/>
            <a:miter/>
          </a:ln>
        </p:spPr>
        <p:txBody>
          <a:bodyPr vert="horz" wrap="square" lIns="91440" tIns="45720" rIns="91440" bIns="45720" rtlCol="0" anchor="ctr"/>
          <a:p>
            <a:pPr algn="ctr">
              <a:lnSpc>
                <a:spcPct val="110000"/>
              </a:lnSpc>
            </a:pPr>
            <a:endParaRPr kumimoji="1" lang="zh-CN" altLang="en-US"/>
          </a:p>
        </p:txBody>
      </p:sp>
      <p:sp>
        <p:nvSpPr>
          <p:cNvPr id="83" name="标题 1"/>
          <p:cNvSpPr txBox="1"/>
          <p:nvPr/>
        </p:nvSpPr>
        <p:spPr>
          <a:xfrm>
            <a:off x="9729470" y="1578610"/>
            <a:ext cx="396240" cy="396240"/>
          </a:xfrm>
          <a:prstGeom prst="ellipse">
            <a:avLst/>
          </a:prstGeom>
          <a:gradFill>
            <a:gsLst>
              <a:gs pos="0">
                <a:schemeClr val="accent1">
                  <a:lumMod val="60000"/>
                  <a:lumOff val="40000"/>
                </a:schemeClr>
              </a:gs>
              <a:gs pos="76000">
                <a:schemeClr val="accent1">
                  <a:lumMod val="20000"/>
                  <a:lumOff val="80000"/>
                  <a:alpha val="0"/>
                </a:schemeClr>
              </a:gs>
            </a:gsLst>
            <a:lin ang="2700000" scaled="0"/>
          </a:gradFill>
          <a:ln w="12700" cap="sq">
            <a:noFill/>
            <a:miter/>
          </a:ln>
        </p:spPr>
        <p:txBody>
          <a:bodyPr vert="horz" wrap="square" lIns="91440" tIns="45720" rIns="91440" bIns="45720" rtlCol="0" anchor="ctr"/>
          <a:p>
            <a:pPr algn="ctr">
              <a:lnSpc>
                <a:spcPct val="110000"/>
              </a:lnSpc>
            </a:pPr>
            <a:endParaRPr kumimoji="1" lang="zh-CN" altLang="en-US"/>
          </a:p>
        </p:txBody>
      </p:sp>
      <p:sp>
        <p:nvSpPr>
          <p:cNvPr id="84" name="标题 1"/>
          <p:cNvSpPr txBox="1"/>
          <p:nvPr/>
        </p:nvSpPr>
        <p:spPr>
          <a:xfrm>
            <a:off x="10349688" y="5324718"/>
            <a:ext cx="1258441" cy="1258441"/>
          </a:xfrm>
          <a:prstGeom prst="ellipse">
            <a:avLst/>
          </a:prstGeom>
          <a:gradFill>
            <a:gsLst>
              <a:gs pos="25000">
                <a:schemeClr val="accent1">
                  <a:lumMod val="20000"/>
                  <a:lumOff val="80000"/>
                  <a:alpha val="0"/>
                </a:schemeClr>
              </a:gs>
              <a:gs pos="100000">
                <a:schemeClr val="accent1">
                  <a:lumMod val="60000"/>
                  <a:lumOff val="40000"/>
                </a:schemeClr>
              </a:gs>
            </a:gsLst>
            <a:lin ang="2700000" scaled="0"/>
          </a:gradFill>
          <a:ln w="12700" cap="sq">
            <a:noFill/>
            <a:miter/>
          </a:ln>
        </p:spPr>
        <p:txBody>
          <a:bodyPr vert="horz" wrap="square" lIns="91440" tIns="45720" rIns="91440" bIns="45720" rtlCol="0" anchor="ctr"/>
          <a:p>
            <a:pPr algn="ctr">
              <a:lnSpc>
                <a:spcPct val="110000"/>
              </a:lnSpc>
            </a:pPr>
            <a:endParaRPr kumimoji="1" lang="zh-CN" altLang="en-US"/>
          </a:p>
        </p:txBody>
      </p:sp>
      <p:sp>
        <p:nvSpPr>
          <p:cNvPr id="85" name="椭圆 84"/>
          <p:cNvSpPr/>
          <p:nvPr/>
        </p:nvSpPr>
        <p:spPr>
          <a:xfrm>
            <a:off x="9984740" y="1844675"/>
            <a:ext cx="1440180" cy="1440180"/>
          </a:xfrm>
          <a:prstGeom prst="ellipse">
            <a:avLst/>
          </a:prstGeom>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新入网客户</a:t>
            </a:r>
            <a:endParaRPr lang="zh-CN" altLang="en-US">
              <a:solidFill>
                <a:schemeClr val="lt1"/>
              </a:solidFill>
              <a:sym typeface="+mn-ea"/>
            </a:endParaRPr>
          </a:p>
        </p:txBody>
      </p:sp>
      <p:sp>
        <p:nvSpPr>
          <p:cNvPr id="86" name="椭圆 85"/>
          <p:cNvSpPr/>
          <p:nvPr/>
        </p:nvSpPr>
        <p:spPr>
          <a:xfrm>
            <a:off x="8976360" y="3213100"/>
            <a:ext cx="1440180" cy="1440180"/>
          </a:xfrm>
          <a:prstGeom prst="ellipse">
            <a:avLst/>
          </a:prstGeom>
          <a:gradFill flip="none" rotWithShape="1">
            <a:gsLst>
              <a:gs pos="0">
                <a:schemeClr val="accent1">
                  <a:lumMod val="40000"/>
                  <a:lumOff val="60000"/>
                </a:schemeClr>
              </a:gs>
              <a:gs pos="93000">
                <a:schemeClr val="accent3"/>
              </a:gs>
              <a:gs pos="20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收银宝客户</a:t>
            </a:r>
            <a:endParaRPr lang="zh-CN" altLang="en-US">
              <a:solidFill>
                <a:schemeClr val="lt1"/>
              </a:solidFill>
              <a:sym typeface="+mn-ea"/>
            </a:endParaRPr>
          </a:p>
        </p:txBody>
      </p:sp>
      <p:sp>
        <p:nvSpPr>
          <p:cNvPr id="87" name="椭圆 86"/>
          <p:cNvSpPr/>
          <p:nvPr/>
        </p:nvSpPr>
        <p:spPr>
          <a:xfrm>
            <a:off x="10349865" y="4149090"/>
            <a:ext cx="1440180" cy="1440180"/>
          </a:xfrm>
          <a:prstGeom prst="ellipse">
            <a:avLst/>
          </a:prstGeom>
          <a:gradFill flip="none" rotWithShape="1">
            <a:gsLst>
              <a:gs pos="0">
                <a:schemeClr val="accent1">
                  <a:lumMod val="40000"/>
                  <a:lumOff val="60000"/>
                </a:schemeClr>
              </a:gs>
              <a:gs pos="93000">
                <a:schemeClr val="accent3"/>
              </a:gs>
              <a:gs pos="43000">
                <a:schemeClr val="accent1"/>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r>
              <a:rPr lang="zh-CN" altLang="en-US">
                <a:solidFill>
                  <a:schemeClr val="lt1"/>
                </a:solidFill>
                <a:sym typeface="+mn-ea"/>
              </a:rPr>
              <a:t>二代综合支付客户</a:t>
            </a:r>
            <a:endParaRPr lang="zh-CN" altLang="en-US">
              <a:solidFill>
                <a:schemeClr val="lt1"/>
              </a:solidFill>
              <a:sym typeface="+mn-ea"/>
            </a:endParaRPr>
          </a:p>
        </p:txBody>
      </p:sp>
      <p:sp>
        <p:nvSpPr>
          <p:cNvPr id="2" name="任意多边形 1"/>
          <p:cNvSpPr/>
          <p:nvPr/>
        </p:nvSpPr>
        <p:spPr>
          <a:xfrm>
            <a:off x="2270760" y="1069975"/>
            <a:ext cx="3857625" cy="4729480"/>
          </a:xfrm>
          <a:custGeom>
            <a:avLst/>
            <a:gdLst>
              <a:gd name="connisteX0" fmla="*/ 1303359 w 3857458"/>
              <a:gd name="connsiteY0" fmla="*/ 846 h 4729762"/>
              <a:gd name="connisteX1" fmla="*/ 1227159 w 3857458"/>
              <a:gd name="connsiteY1" fmla="*/ 846 h 4729762"/>
              <a:gd name="connisteX2" fmla="*/ 1162389 w 3857458"/>
              <a:gd name="connsiteY2" fmla="*/ 846 h 4729762"/>
              <a:gd name="connisteX3" fmla="*/ 1064599 w 3857458"/>
              <a:gd name="connsiteY3" fmla="*/ 11641 h 4729762"/>
              <a:gd name="connisteX4" fmla="*/ 890609 w 3857458"/>
              <a:gd name="connsiteY4" fmla="*/ 22436 h 4729762"/>
              <a:gd name="connisteX5" fmla="*/ 803614 w 3857458"/>
              <a:gd name="connsiteY5" fmla="*/ 33231 h 4729762"/>
              <a:gd name="connisteX6" fmla="*/ 738209 w 3857458"/>
              <a:gd name="connsiteY6" fmla="*/ 54821 h 4729762"/>
              <a:gd name="connisteX7" fmla="*/ 640419 w 3857458"/>
              <a:gd name="connsiteY7" fmla="*/ 54821 h 4729762"/>
              <a:gd name="connisteX8" fmla="*/ 564854 w 3857458"/>
              <a:gd name="connsiteY8" fmla="*/ 66251 h 4729762"/>
              <a:gd name="connisteX9" fmla="*/ 488654 w 3857458"/>
              <a:gd name="connsiteY9" fmla="*/ 87841 h 4729762"/>
              <a:gd name="connisteX10" fmla="*/ 412454 w 3857458"/>
              <a:gd name="connsiteY10" fmla="*/ 98636 h 4729762"/>
              <a:gd name="connisteX11" fmla="*/ 347049 w 3857458"/>
              <a:gd name="connsiteY11" fmla="*/ 120226 h 4729762"/>
              <a:gd name="connisteX12" fmla="*/ 270849 w 3857458"/>
              <a:gd name="connsiteY12" fmla="*/ 131021 h 4729762"/>
              <a:gd name="connisteX13" fmla="*/ 206079 w 3857458"/>
              <a:gd name="connsiteY13" fmla="*/ 174836 h 4729762"/>
              <a:gd name="connisteX14" fmla="*/ 140674 w 3857458"/>
              <a:gd name="connsiteY14" fmla="*/ 207221 h 4729762"/>
              <a:gd name="connisteX15" fmla="*/ 75269 w 3857458"/>
              <a:gd name="connsiteY15" fmla="*/ 239606 h 4729762"/>
              <a:gd name="connisteX16" fmla="*/ 10499 w 3857458"/>
              <a:gd name="connsiteY16" fmla="*/ 305011 h 4729762"/>
              <a:gd name="connisteX17" fmla="*/ 10499 w 3857458"/>
              <a:gd name="connsiteY17" fmla="*/ 370416 h 4729762"/>
              <a:gd name="connisteX18" fmla="*/ 86699 w 3857458"/>
              <a:gd name="connsiteY18" fmla="*/ 424391 h 4729762"/>
              <a:gd name="connisteX19" fmla="*/ 151469 w 3857458"/>
              <a:gd name="connsiteY19" fmla="*/ 468206 h 4729762"/>
              <a:gd name="connisteX20" fmla="*/ 227669 w 3857458"/>
              <a:gd name="connsiteY20" fmla="*/ 511386 h 4729762"/>
              <a:gd name="connisteX21" fmla="*/ 293074 w 3857458"/>
              <a:gd name="connsiteY21" fmla="*/ 544406 h 4729762"/>
              <a:gd name="connisteX22" fmla="*/ 357844 w 3857458"/>
              <a:gd name="connsiteY22" fmla="*/ 565996 h 4729762"/>
              <a:gd name="connisteX23" fmla="*/ 423249 w 3857458"/>
              <a:gd name="connsiteY23" fmla="*/ 576791 h 4729762"/>
              <a:gd name="connisteX24" fmla="*/ 510244 w 3857458"/>
              <a:gd name="connsiteY24" fmla="*/ 598381 h 4729762"/>
              <a:gd name="connisteX25" fmla="*/ 586444 w 3857458"/>
              <a:gd name="connsiteY25" fmla="*/ 609176 h 4729762"/>
              <a:gd name="connisteX26" fmla="*/ 651214 w 3857458"/>
              <a:gd name="connsiteY26" fmla="*/ 619971 h 4729762"/>
              <a:gd name="connisteX27" fmla="*/ 716619 w 3857458"/>
              <a:gd name="connsiteY27" fmla="*/ 619971 h 4729762"/>
              <a:gd name="connisteX28" fmla="*/ 792819 w 3857458"/>
              <a:gd name="connsiteY28" fmla="*/ 619971 h 4729762"/>
              <a:gd name="connisteX29" fmla="*/ 890609 w 3857458"/>
              <a:gd name="connsiteY29" fmla="*/ 619971 h 4729762"/>
              <a:gd name="connisteX30" fmla="*/ 988399 w 3857458"/>
              <a:gd name="connsiteY30" fmla="*/ 619971 h 4729762"/>
              <a:gd name="connisteX31" fmla="*/ 1075394 w 3857458"/>
              <a:gd name="connsiteY31" fmla="*/ 619971 h 4729762"/>
              <a:gd name="connisteX32" fmla="*/ 1140164 w 3857458"/>
              <a:gd name="connsiteY32" fmla="*/ 619971 h 4729762"/>
              <a:gd name="connisteX33" fmla="*/ 1216364 w 3857458"/>
              <a:gd name="connsiteY33" fmla="*/ 619971 h 4729762"/>
              <a:gd name="connisteX34" fmla="*/ 1292564 w 3857458"/>
              <a:gd name="connsiteY34" fmla="*/ 619971 h 4729762"/>
              <a:gd name="connisteX35" fmla="*/ 1368764 w 3857458"/>
              <a:gd name="connsiteY35" fmla="*/ 619971 h 4729762"/>
              <a:gd name="connisteX36" fmla="*/ 1466554 w 3857458"/>
              <a:gd name="connsiteY36" fmla="*/ 609176 h 4729762"/>
              <a:gd name="connisteX37" fmla="*/ 1531959 w 3857458"/>
              <a:gd name="connsiteY37" fmla="*/ 598381 h 4729762"/>
              <a:gd name="connisteX38" fmla="*/ 1629749 w 3857458"/>
              <a:gd name="connsiteY38" fmla="*/ 598381 h 4729762"/>
              <a:gd name="connisteX39" fmla="*/ 1716109 w 3857458"/>
              <a:gd name="connsiteY39" fmla="*/ 587586 h 4729762"/>
              <a:gd name="connisteX40" fmla="*/ 1836124 w 3857458"/>
              <a:gd name="connsiteY40" fmla="*/ 576791 h 4729762"/>
              <a:gd name="connisteX41" fmla="*/ 1911689 w 3857458"/>
              <a:gd name="connsiteY41" fmla="*/ 576791 h 4729762"/>
              <a:gd name="connisteX42" fmla="*/ 1998684 w 3857458"/>
              <a:gd name="connsiteY42" fmla="*/ 555201 h 4729762"/>
              <a:gd name="connisteX43" fmla="*/ 2074884 w 3857458"/>
              <a:gd name="connsiteY43" fmla="*/ 555201 h 4729762"/>
              <a:gd name="connisteX44" fmla="*/ 2151084 w 3857458"/>
              <a:gd name="connsiteY44" fmla="*/ 544406 h 4729762"/>
              <a:gd name="connisteX45" fmla="*/ 2227284 w 3857458"/>
              <a:gd name="connsiteY45" fmla="*/ 544406 h 4729762"/>
              <a:gd name="connisteX46" fmla="*/ 2314279 w 3857458"/>
              <a:gd name="connsiteY46" fmla="*/ 544406 h 4729762"/>
              <a:gd name="connisteX47" fmla="*/ 2389844 w 3857458"/>
              <a:gd name="connsiteY47" fmla="*/ 544406 h 4729762"/>
              <a:gd name="connisteX48" fmla="*/ 2466044 w 3857458"/>
              <a:gd name="connsiteY48" fmla="*/ 544406 h 4729762"/>
              <a:gd name="connisteX49" fmla="*/ 2531449 w 3857458"/>
              <a:gd name="connsiteY49" fmla="*/ 544406 h 4729762"/>
              <a:gd name="connisteX50" fmla="*/ 2607649 w 3857458"/>
              <a:gd name="connsiteY50" fmla="*/ 544406 h 4729762"/>
              <a:gd name="connisteX51" fmla="*/ 2672419 w 3857458"/>
              <a:gd name="connsiteY51" fmla="*/ 544406 h 4729762"/>
              <a:gd name="connisteX52" fmla="*/ 2748619 w 3857458"/>
              <a:gd name="connsiteY52" fmla="*/ 544406 h 4729762"/>
              <a:gd name="connisteX53" fmla="*/ 2835614 w 3857458"/>
              <a:gd name="connsiteY53" fmla="*/ 544406 h 4729762"/>
              <a:gd name="connisteX54" fmla="*/ 2911814 w 3857458"/>
              <a:gd name="connsiteY54" fmla="*/ 544406 h 4729762"/>
              <a:gd name="connisteX55" fmla="*/ 2976584 w 3857458"/>
              <a:gd name="connsiteY55" fmla="*/ 555201 h 4729762"/>
              <a:gd name="connisteX56" fmla="*/ 3074374 w 3857458"/>
              <a:gd name="connsiteY56" fmla="*/ 576791 h 4729762"/>
              <a:gd name="connisteX57" fmla="*/ 3139779 w 3857458"/>
              <a:gd name="connsiteY57" fmla="*/ 587586 h 4729762"/>
              <a:gd name="connisteX58" fmla="*/ 3205184 w 3857458"/>
              <a:gd name="connsiteY58" fmla="*/ 598381 h 4729762"/>
              <a:gd name="connisteX59" fmla="*/ 3313769 w 3857458"/>
              <a:gd name="connsiteY59" fmla="*/ 619971 h 4729762"/>
              <a:gd name="connisteX60" fmla="*/ 3379174 w 3857458"/>
              <a:gd name="connsiteY60" fmla="*/ 630766 h 4729762"/>
              <a:gd name="connisteX61" fmla="*/ 3443944 w 3857458"/>
              <a:gd name="connsiteY61" fmla="*/ 652991 h 4729762"/>
              <a:gd name="connisteX62" fmla="*/ 3509349 w 3857458"/>
              <a:gd name="connsiteY62" fmla="*/ 674581 h 4729762"/>
              <a:gd name="connisteX63" fmla="*/ 3574754 w 3857458"/>
              <a:gd name="connsiteY63" fmla="*/ 706966 h 4729762"/>
              <a:gd name="connisteX64" fmla="*/ 3628729 w 3857458"/>
              <a:gd name="connsiteY64" fmla="*/ 783166 h 4729762"/>
              <a:gd name="connisteX65" fmla="*/ 3683339 w 3857458"/>
              <a:gd name="connsiteY65" fmla="*/ 848571 h 4729762"/>
              <a:gd name="connisteX66" fmla="*/ 3737314 w 3857458"/>
              <a:gd name="connsiteY66" fmla="*/ 924136 h 4729762"/>
              <a:gd name="connisteX67" fmla="*/ 3748109 w 3857458"/>
              <a:gd name="connsiteY67" fmla="*/ 989541 h 4729762"/>
              <a:gd name="connisteX68" fmla="*/ 3781129 w 3857458"/>
              <a:gd name="connsiteY68" fmla="*/ 1054946 h 4729762"/>
              <a:gd name="connisteX69" fmla="*/ 3813514 w 3857458"/>
              <a:gd name="connsiteY69" fmla="*/ 1119716 h 4729762"/>
              <a:gd name="connisteX70" fmla="*/ 3824309 w 3857458"/>
              <a:gd name="connsiteY70" fmla="*/ 1185121 h 4729762"/>
              <a:gd name="connisteX71" fmla="*/ 3857329 w 3857458"/>
              <a:gd name="connsiteY71" fmla="*/ 1250526 h 4729762"/>
              <a:gd name="connisteX72" fmla="*/ 3835104 w 3857458"/>
              <a:gd name="connsiteY72" fmla="*/ 1315296 h 4729762"/>
              <a:gd name="connisteX73" fmla="*/ 3835104 w 3857458"/>
              <a:gd name="connsiteY73" fmla="*/ 1380701 h 4729762"/>
              <a:gd name="connisteX74" fmla="*/ 3824309 w 3857458"/>
              <a:gd name="connsiteY74" fmla="*/ 1446106 h 4729762"/>
              <a:gd name="connisteX75" fmla="*/ 3813514 w 3857458"/>
              <a:gd name="connsiteY75" fmla="*/ 1522306 h 4729762"/>
              <a:gd name="connisteX76" fmla="*/ 3791924 w 3857458"/>
              <a:gd name="connsiteY76" fmla="*/ 1597871 h 4729762"/>
              <a:gd name="connisteX77" fmla="*/ 3770334 w 3857458"/>
              <a:gd name="connsiteY77" fmla="*/ 1663276 h 4729762"/>
              <a:gd name="connisteX78" fmla="*/ 3737314 w 3857458"/>
              <a:gd name="connsiteY78" fmla="*/ 1728681 h 4729762"/>
              <a:gd name="connisteX79" fmla="*/ 3683339 w 3857458"/>
              <a:gd name="connsiteY79" fmla="*/ 1793451 h 4729762"/>
              <a:gd name="connisteX80" fmla="*/ 3617934 w 3857458"/>
              <a:gd name="connsiteY80" fmla="*/ 1826471 h 4729762"/>
              <a:gd name="connisteX81" fmla="*/ 3530939 w 3857458"/>
              <a:gd name="connsiteY81" fmla="*/ 1858856 h 4729762"/>
              <a:gd name="connisteX82" fmla="*/ 3454739 w 3857458"/>
              <a:gd name="connsiteY82" fmla="*/ 1869651 h 4729762"/>
              <a:gd name="connisteX83" fmla="*/ 3346154 w 3857458"/>
              <a:gd name="connsiteY83" fmla="*/ 1880446 h 4729762"/>
              <a:gd name="connisteX84" fmla="*/ 3281384 w 3857458"/>
              <a:gd name="connsiteY84" fmla="*/ 1880446 h 4729762"/>
              <a:gd name="connisteX85" fmla="*/ 3172164 w 3857458"/>
              <a:gd name="connsiteY85" fmla="*/ 1902671 h 4729762"/>
              <a:gd name="connisteX86" fmla="*/ 3085804 w 3857458"/>
              <a:gd name="connsiteY86" fmla="*/ 1902671 h 4729762"/>
              <a:gd name="connisteX87" fmla="*/ 3020399 w 3857458"/>
              <a:gd name="connsiteY87" fmla="*/ 1924261 h 4729762"/>
              <a:gd name="connisteX88" fmla="*/ 2922609 w 3857458"/>
              <a:gd name="connsiteY88" fmla="*/ 1935056 h 4729762"/>
              <a:gd name="connisteX89" fmla="*/ 2803229 w 3857458"/>
              <a:gd name="connsiteY89" fmla="*/ 1945851 h 4729762"/>
              <a:gd name="connisteX90" fmla="*/ 2705439 w 3857458"/>
              <a:gd name="connsiteY90" fmla="*/ 1945851 h 4729762"/>
              <a:gd name="connisteX91" fmla="*/ 2553039 w 3857458"/>
              <a:gd name="connsiteY91" fmla="*/ 1945851 h 4729762"/>
              <a:gd name="connisteX92" fmla="*/ 2466044 w 3857458"/>
              <a:gd name="connsiteY92" fmla="*/ 1945851 h 4729762"/>
              <a:gd name="connisteX93" fmla="*/ 2368254 w 3857458"/>
              <a:gd name="connsiteY93" fmla="*/ 1956646 h 4729762"/>
              <a:gd name="connisteX94" fmla="*/ 2302849 w 3857458"/>
              <a:gd name="connsiteY94" fmla="*/ 1956646 h 4729762"/>
              <a:gd name="connisteX95" fmla="*/ 2216489 w 3857458"/>
              <a:gd name="connsiteY95" fmla="*/ 1956646 h 4729762"/>
              <a:gd name="connisteX96" fmla="*/ 2140289 w 3857458"/>
              <a:gd name="connsiteY96" fmla="*/ 1956646 h 4729762"/>
              <a:gd name="connisteX97" fmla="*/ 2042499 w 3857458"/>
              <a:gd name="connsiteY97" fmla="*/ 1967441 h 4729762"/>
              <a:gd name="connisteX98" fmla="*/ 1944709 w 3857458"/>
              <a:gd name="connsiteY98" fmla="*/ 1967441 h 4729762"/>
              <a:gd name="connisteX99" fmla="*/ 1803104 w 3857458"/>
              <a:gd name="connsiteY99" fmla="*/ 1989031 h 4729762"/>
              <a:gd name="connisteX100" fmla="*/ 1705314 w 3857458"/>
              <a:gd name="connsiteY100" fmla="*/ 1989031 h 4729762"/>
              <a:gd name="connisteX101" fmla="*/ 1618319 w 3857458"/>
              <a:gd name="connsiteY101" fmla="*/ 2000461 h 4729762"/>
              <a:gd name="connisteX102" fmla="*/ 1553549 w 3857458"/>
              <a:gd name="connsiteY102" fmla="*/ 2000461 h 4729762"/>
              <a:gd name="connisteX103" fmla="*/ 1455759 w 3857458"/>
              <a:gd name="connsiteY103" fmla="*/ 2000461 h 4729762"/>
              <a:gd name="connisteX104" fmla="*/ 1368764 w 3857458"/>
              <a:gd name="connsiteY104" fmla="*/ 2011256 h 4729762"/>
              <a:gd name="connisteX105" fmla="*/ 1281769 w 3857458"/>
              <a:gd name="connsiteY105" fmla="*/ 2011256 h 4729762"/>
              <a:gd name="connisteX106" fmla="*/ 1194774 w 3857458"/>
              <a:gd name="connsiteY106" fmla="*/ 2011256 h 4729762"/>
              <a:gd name="connisteX107" fmla="*/ 1129369 w 3857458"/>
              <a:gd name="connsiteY107" fmla="*/ 2011256 h 4729762"/>
              <a:gd name="connisteX108" fmla="*/ 1053804 w 3857458"/>
              <a:gd name="connsiteY108" fmla="*/ 2022051 h 4729762"/>
              <a:gd name="connisteX109" fmla="*/ 944584 w 3857458"/>
              <a:gd name="connsiteY109" fmla="*/ 2032846 h 4729762"/>
              <a:gd name="connisteX110" fmla="*/ 869019 w 3857458"/>
              <a:gd name="connsiteY110" fmla="*/ 2032846 h 4729762"/>
              <a:gd name="connisteX111" fmla="*/ 782024 w 3857458"/>
              <a:gd name="connsiteY111" fmla="*/ 2043641 h 4729762"/>
              <a:gd name="connisteX112" fmla="*/ 705824 w 3857458"/>
              <a:gd name="connsiteY112" fmla="*/ 2065231 h 4729762"/>
              <a:gd name="connisteX113" fmla="*/ 629624 w 3857458"/>
              <a:gd name="connsiteY113" fmla="*/ 2076026 h 4729762"/>
              <a:gd name="connisteX114" fmla="*/ 564854 w 3857458"/>
              <a:gd name="connsiteY114" fmla="*/ 2076026 h 4729762"/>
              <a:gd name="connisteX115" fmla="*/ 488654 w 3857458"/>
              <a:gd name="connsiteY115" fmla="*/ 2086821 h 4729762"/>
              <a:gd name="connisteX116" fmla="*/ 423249 w 3857458"/>
              <a:gd name="connsiteY116" fmla="*/ 2098251 h 4729762"/>
              <a:gd name="connisteX117" fmla="*/ 357844 w 3857458"/>
              <a:gd name="connsiteY117" fmla="*/ 2109046 h 4729762"/>
              <a:gd name="connisteX118" fmla="*/ 293074 w 3857458"/>
              <a:gd name="connsiteY118" fmla="*/ 2130636 h 4729762"/>
              <a:gd name="connisteX119" fmla="*/ 227669 w 3857458"/>
              <a:gd name="connsiteY119" fmla="*/ 2152226 h 4729762"/>
              <a:gd name="connisteX120" fmla="*/ 162264 w 3857458"/>
              <a:gd name="connsiteY120" fmla="*/ 2206836 h 4729762"/>
              <a:gd name="connisteX121" fmla="*/ 108289 w 3857458"/>
              <a:gd name="connsiteY121" fmla="*/ 2282401 h 4729762"/>
              <a:gd name="connisteX122" fmla="*/ 75269 w 3857458"/>
              <a:gd name="connsiteY122" fmla="*/ 2358601 h 4729762"/>
              <a:gd name="connisteX123" fmla="*/ 42884 w 3857458"/>
              <a:gd name="connsiteY123" fmla="*/ 2434801 h 4729762"/>
              <a:gd name="connisteX124" fmla="*/ 42884 w 3857458"/>
              <a:gd name="connsiteY124" fmla="*/ 2500206 h 4729762"/>
              <a:gd name="connisteX125" fmla="*/ 42884 w 3857458"/>
              <a:gd name="connsiteY125" fmla="*/ 2576406 h 4729762"/>
              <a:gd name="connisteX126" fmla="*/ 42884 w 3857458"/>
              <a:gd name="connsiteY126" fmla="*/ 2651971 h 4729762"/>
              <a:gd name="connisteX127" fmla="*/ 64474 w 3857458"/>
              <a:gd name="connsiteY127" fmla="*/ 2717376 h 4729762"/>
              <a:gd name="connisteX128" fmla="*/ 86699 w 3857458"/>
              <a:gd name="connsiteY128" fmla="*/ 2793576 h 4729762"/>
              <a:gd name="connisteX129" fmla="*/ 227669 w 3857458"/>
              <a:gd name="connsiteY129" fmla="*/ 3065356 h 4729762"/>
              <a:gd name="connisteX130" fmla="*/ 282279 w 3857458"/>
              <a:gd name="connsiteY130" fmla="*/ 3140921 h 4729762"/>
              <a:gd name="connisteX131" fmla="*/ 347049 w 3857458"/>
              <a:gd name="connsiteY131" fmla="*/ 3206326 h 4729762"/>
              <a:gd name="connisteX132" fmla="*/ 423249 w 3857458"/>
              <a:gd name="connsiteY132" fmla="*/ 3271731 h 4729762"/>
              <a:gd name="connisteX133" fmla="*/ 488654 w 3857458"/>
              <a:gd name="connsiteY133" fmla="*/ 3325706 h 4729762"/>
              <a:gd name="connisteX134" fmla="*/ 553424 w 3857458"/>
              <a:gd name="connsiteY134" fmla="*/ 3369521 h 4729762"/>
              <a:gd name="connisteX135" fmla="*/ 629624 w 3857458"/>
              <a:gd name="connsiteY135" fmla="*/ 3401906 h 4729762"/>
              <a:gd name="connisteX136" fmla="*/ 716619 w 3857458"/>
              <a:gd name="connsiteY136" fmla="*/ 3423496 h 4729762"/>
              <a:gd name="connisteX137" fmla="*/ 792819 w 3857458"/>
              <a:gd name="connsiteY137" fmla="*/ 3445721 h 4729762"/>
              <a:gd name="connisteX138" fmla="*/ 901404 w 3857458"/>
              <a:gd name="connsiteY138" fmla="*/ 3467311 h 4729762"/>
              <a:gd name="connisteX139" fmla="*/ 966809 w 3857458"/>
              <a:gd name="connsiteY139" fmla="*/ 3467311 h 4729762"/>
              <a:gd name="connisteX140" fmla="*/ 1064599 w 3857458"/>
              <a:gd name="connsiteY140" fmla="*/ 3478106 h 4729762"/>
              <a:gd name="connisteX141" fmla="*/ 1140164 w 3857458"/>
              <a:gd name="connsiteY141" fmla="*/ 3488901 h 4729762"/>
              <a:gd name="connisteX142" fmla="*/ 1237954 w 3857458"/>
              <a:gd name="connsiteY142" fmla="*/ 3488901 h 4729762"/>
              <a:gd name="connisteX143" fmla="*/ 1303359 w 3857458"/>
              <a:gd name="connsiteY143" fmla="*/ 3488901 h 4729762"/>
              <a:gd name="connisteX144" fmla="*/ 1401149 w 3857458"/>
              <a:gd name="connsiteY144" fmla="*/ 3488901 h 4729762"/>
              <a:gd name="connisteX145" fmla="*/ 1477349 w 3857458"/>
              <a:gd name="connsiteY145" fmla="*/ 3488901 h 4729762"/>
              <a:gd name="connisteX146" fmla="*/ 1564344 w 3857458"/>
              <a:gd name="connsiteY146" fmla="*/ 3488901 h 4729762"/>
              <a:gd name="connisteX147" fmla="*/ 1672929 w 3857458"/>
              <a:gd name="connsiteY147" fmla="*/ 3488901 h 4729762"/>
              <a:gd name="connisteX148" fmla="*/ 1738334 w 3857458"/>
              <a:gd name="connsiteY148" fmla="*/ 3488901 h 4729762"/>
              <a:gd name="connisteX149" fmla="*/ 1813899 w 3857458"/>
              <a:gd name="connsiteY149" fmla="*/ 3488901 h 4729762"/>
              <a:gd name="connisteX150" fmla="*/ 1890099 w 3857458"/>
              <a:gd name="connsiteY150" fmla="*/ 3488901 h 4729762"/>
              <a:gd name="connisteX151" fmla="*/ 1966299 w 3857458"/>
              <a:gd name="connsiteY151" fmla="*/ 3488901 h 4729762"/>
              <a:gd name="connisteX152" fmla="*/ 2042499 w 3857458"/>
              <a:gd name="connsiteY152" fmla="*/ 3488901 h 4729762"/>
              <a:gd name="connisteX153" fmla="*/ 2107269 w 3857458"/>
              <a:gd name="connsiteY153" fmla="*/ 3488901 h 4729762"/>
              <a:gd name="connisteX154" fmla="*/ 2183469 w 3857458"/>
              <a:gd name="connsiteY154" fmla="*/ 3478106 h 4729762"/>
              <a:gd name="connisteX155" fmla="*/ 2248874 w 3857458"/>
              <a:gd name="connsiteY155" fmla="*/ 3478106 h 4729762"/>
              <a:gd name="connisteX156" fmla="*/ 2346664 w 3857458"/>
              <a:gd name="connsiteY156" fmla="*/ 3478106 h 4729762"/>
              <a:gd name="connisteX157" fmla="*/ 2444454 w 3857458"/>
              <a:gd name="connsiteY157" fmla="*/ 3478106 h 4729762"/>
              <a:gd name="connisteX158" fmla="*/ 2520654 w 3857458"/>
              <a:gd name="connsiteY158" fmla="*/ 3478106 h 4729762"/>
              <a:gd name="connisteX159" fmla="*/ 2607649 w 3857458"/>
              <a:gd name="connsiteY159" fmla="*/ 3478106 h 4729762"/>
              <a:gd name="connisteX160" fmla="*/ 2694644 w 3857458"/>
              <a:gd name="connsiteY160" fmla="*/ 3478106 h 4729762"/>
              <a:gd name="connisteX161" fmla="*/ 2781004 w 3857458"/>
              <a:gd name="connsiteY161" fmla="*/ 3478106 h 4729762"/>
              <a:gd name="connisteX162" fmla="*/ 2867999 w 3857458"/>
              <a:gd name="connsiteY162" fmla="*/ 3478106 h 4729762"/>
              <a:gd name="connisteX163" fmla="*/ 2944199 w 3857458"/>
              <a:gd name="connsiteY163" fmla="*/ 3478106 h 4729762"/>
              <a:gd name="connisteX164" fmla="*/ 3020399 w 3857458"/>
              <a:gd name="connsiteY164" fmla="*/ 3478106 h 4729762"/>
              <a:gd name="connisteX165" fmla="*/ 3085804 w 3857458"/>
              <a:gd name="connsiteY165" fmla="*/ 3488901 h 4729762"/>
              <a:gd name="connisteX166" fmla="*/ 3161369 w 3857458"/>
              <a:gd name="connsiteY166" fmla="*/ 3499696 h 4729762"/>
              <a:gd name="connisteX167" fmla="*/ 3226774 w 3857458"/>
              <a:gd name="connsiteY167" fmla="*/ 3510491 h 4729762"/>
              <a:gd name="connisteX168" fmla="*/ 3302974 w 3857458"/>
              <a:gd name="connsiteY168" fmla="*/ 3554306 h 4729762"/>
              <a:gd name="connisteX169" fmla="*/ 3367744 w 3857458"/>
              <a:gd name="connsiteY169" fmla="*/ 3586691 h 4729762"/>
              <a:gd name="connisteX170" fmla="*/ 3443944 w 3857458"/>
              <a:gd name="connsiteY170" fmla="*/ 3629871 h 4729762"/>
              <a:gd name="connisteX171" fmla="*/ 3509349 w 3857458"/>
              <a:gd name="connsiteY171" fmla="*/ 3695276 h 4729762"/>
              <a:gd name="connisteX172" fmla="*/ 3552529 w 3857458"/>
              <a:gd name="connsiteY172" fmla="*/ 3771476 h 4729762"/>
              <a:gd name="connisteX173" fmla="*/ 3596344 w 3857458"/>
              <a:gd name="connsiteY173" fmla="*/ 3836881 h 4729762"/>
              <a:gd name="connisteX174" fmla="*/ 3617934 w 3857458"/>
              <a:gd name="connsiteY174" fmla="*/ 3912446 h 4729762"/>
              <a:gd name="connisteX175" fmla="*/ 3639524 w 3857458"/>
              <a:gd name="connsiteY175" fmla="*/ 3977851 h 4729762"/>
              <a:gd name="connisteX176" fmla="*/ 3672544 w 3857458"/>
              <a:gd name="connsiteY176" fmla="*/ 4043256 h 4729762"/>
              <a:gd name="connisteX177" fmla="*/ 3683339 w 3857458"/>
              <a:gd name="connsiteY177" fmla="*/ 4108026 h 4729762"/>
              <a:gd name="connisteX178" fmla="*/ 3694134 w 3857458"/>
              <a:gd name="connsiteY178" fmla="*/ 4173431 h 4729762"/>
              <a:gd name="connisteX179" fmla="*/ 3694134 w 3857458"/>
              <a:gd name="connsiteY179" fmla="*/ 4238836 h 4729762"/>
              <a:gd name="connisteX180" fmla="*/ 3617934 w 3857458"/>
              <a:gd name="connsiteY180" fmla="*/ 4314401 h 4729762"/>
              <a:gd name="connisteX181" fmla="*/ 3552529 w 3857458"/>
              <a:gd name="connsiteY181" fmla="*/ 4347421 h 4729762"/>
              <a:gd name="connisteX182" fmla="*/ 3487759 w 3857458"/>
              <a:gd name="connsiteY182" fmla="*/ 4369011 h 4729762"/>
              <a:gd name="connisteX183" fmla="*/ 3400764 w 3857458"/>
              <a:gd name="connsiteY183" fmla="*/ 4401396 h 4729762"/>
              <a:gd name="connisteX184" fmla="*/ 3324564 w 3857458"/>
              <a:gd name="connsiteY184" fmla="*/ 4423621 h 4729762"/>
              <a:gd name="connisteX185" fmla="*/ 3259159 w 3857458"/>
              <a:gd name="connsiteY185" fmla="*/ 4445211 h 4729762"/>
              <a:gd name="connisteX186" fmla="*/ 3183594 w 3857458"/>
              <a:gd name="connsiteY186" fmla="*/ 4466801 h 4729762"/>
              <a:gd name="connisteX187" fmla="*/ 3085804 w 3857458"/>
              <a:gd name="connsiteY187" fmla="*/ 4488391 h 4729762"/>
              <a:gd name="connisteX188" fmla="*/ 3020399 w 3857458"/>
              <a:gd name="connsiteY188" fmla="*/ 4510616 h 4729762"/>
              <a:gd name="connisteX189" fmla="*/ 2944199 w 3857458"/>
              <a:gd name="connsiteY189" fmla="*/ 4532206 h 4729762"/>
              <a:gd name="connisteX190" fmla="*/ 2867999 w 3857458"/>
              <a:gd name="connsiteY190" fmla="*/ 4543001 h 4729762"/>
              <a:gd name="connisteX191" fmla="*/ 2792434 w 3857458"/>
              <a:gd name="connsiteY191" fmla="*/ 4564591 h 4729762"/>
              <a:gd name="connisteX192" fmla="*/ 2727029 w 3857458"/>
              <a:gd name="connsiteY192" fmla="*/ 4575386 h 4729762"/>
              <a:gd name="connisteX193" fmla="*/ 2650829 w 3857458"/>
              <a:gd name="connsiteY193" fmla="*/ 4586181 h 4729762"/>
              <a:gd name="connisteX194" fmla="*/ 2574629 w 3857458"/>
              <a:gd name="connsiteY194" fmla="*/ 4596976 h 4729762"/>
              <a:gd name="connisteX195" fmla="*/ 2509859 w 3857458"/>
              <a:gd name="connsiteY195" fmla="*/ 4608406 h 4729762"/>
              <a:gd name="connisteX196" fmla="*/ 2422864 w 3857458"/>
              <a:gd name="connsiteY196" fmla="*/ 4640791 h 4729762"/>
              <a:gd name="connisteX197" fmla="*/ 2325074 w 3857458"/>
              <a:gd name="connsiteY197" fmla="*/ 4651586 h 4729762"/>
              <a:gd name="connisteX198" fmla="*/ 2248874 w 3857458"/>
              <a:gd name="connsiteY198" fmla="*/ 4662381 h 4729762"/>
              <a:gd name="connisteX199" fmla="*/ 2161879 w 3857458"/>
              <a:gd name="connsiteY199" fmla="*/ 4673176 h 4729762"/>
              <a:gd name="connisteX200" fmla="*/ 2053294 w 3857458"/>
              <a:gd name="connsiteY200" fmla="*/ 4683971 h 4729762"/>
              <a:gd name="connisteX201" fmla="*/ 1977094 w 3857458"/>
              <a:gd name="connsiteY201" fmla="*/ 4683971 h 4729762"/>
              <a:gd name="connisteX202" fmla="*/ 1890099 w 3857458"/>
              <a:gd name="connsiteY202" fmla="*/ 4694766 h 4729762"/>
              <a:gd name="connisteX203" fmla="*/ 1792309 w 3857458"/>
              <a:gd name="connsiteY203" fmla="*/ 4694766 h 4729762"/>
              <a:gd name="connisteX204" fmla="*/ 1694519 w 3857458"/>
              <a:gd name="connsiteY204" fmla="*/ 4716991 h 4729762"/>
              <a:gd name="connisteX205" fmla="*/ 1596729 w 3857458"/>
              <a:gd name="connsiteY205" fmla="*/ 4716991 h 4729762"/>
              <a:gd name="connisteX206" fmla="*/ 1477349 w 3857458"/>
              <a:gd name="connsiteY206" fmla="*/ 4727786 h 4729762"/>
              <a:gd name="connisteX207" fmla="*/ 1401149 w 3857458"/>
              <a:gd name="connsiteY207" fmla="*/ 4727786 h 4729762"/>
              <a:gd name="connisteX208" fmla="*/ 1324949 w 3857458"/>
              <a:gd name="connsiteY208" fmla="*/ 4727786 h 4729762"/>
              <a:gd name="connisteX209" fmla="*/ 1260179 w 3857458"/>
              <a:gd name="connsiteY209" fmla="*/ 4727786 h 4729762"/>
              <a:gd name="connisteX210" fmla="*/ 1194774 w 3857458"/>
              <a:gd name="connsiteY210" fmla="*/ 4727786 h 4729762"/>
              <a:gd name="connisteX211" fmla="*/ 1107779 w 3857458"/>
              <a:gd name="connsiteY211" fmla="*/ 4727786 h 4729762"/>
              <a:gd name="connisteX212" fmla="*/ 1020784 w 3857458"/>
              <a:gd name="connsiteY212" fmla="*/ 4727786 h 4729762"/>
              <a:gd name="connisteX213" fmla="*/ 956014 w 3857458"/>
              <a:gd name="connsiteY213" fmla="*/ 4727786 h 4729762"/>
              <a:gd name="connisteX214" fmla="*/ 869019 w 3857458"/>
              <a:gd name="connsiteY214" fmla="*/ 4727786 h 4729762"/>
              <a:gd name="connisteX215" fmla="*/ 760434 w 3857458"/>
              <a:gd name="connsiteY215" fmla="*/ 4727786 h 4729762"/>
              <a:gd name="connisteX216" fmla="*/ 673439 w 3857458"/>
              <a:gd name="connsiteY216" fmla="*/ 4727786 h 4729762"/>
              <a:gd name="connisteX217" fmla="*/ 597239 w 3857458"/>
              <a:gd name="connsiteY217" fmla="*/ 4727786 h 4729762"/>
              <a:gd name="connisteX218" fmla="*/ 531834 w 3857458"/>
              <a:gd name="connsiteY218" fmla="*/ 4727786 h 4729762"/>
              <a:gd name="connisteX219" fmla="*/ 466429 w 3857458"/>
              <a:gd name="connsiteY219" fmla="*/ 4706196 h 4729762"/>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 ang="0">
                <a:pos x="connisteX156" y="connsiteY156"/>
              </a:cxn>
              <a:cxn ang="0">
                <a:pos x="connisteX157" y="connsiteY157"/>
              </a:cxn>
              <a:cxn ang="0">
                <a:pos x="connisteX158" y="connsiteY158"/>
              </a:cxn>
              <a:cxn ang="0">
                <a:pos x="connisteX159" y="connsiteY159"/>
              </a:cxn>
              <a:cxn ang="0">
                <a:pos x="connisteX160" y="connsiteY160"/>
              </a:cxn>
              <a:cxn ang="0">
                <a:pos x="connisteX161" y="connsiteY161"/>
              </a:cxn>
              <a:cxn ang="0">
                <a:pos x="connisteX162" y="connsiteY162"/>
              </a:cxn>
              <a:cxn ang="0">
                <a:pos x="connisteX163" y="connsiteY163"/>
              </a:cxn>
              <a:cxn ang="0">
                <a:pos x="connisteX164" y="connsiteY164"/>
              </a:cxn>
              <a:cxn ang="0">
                <a:pos x="connisteX165" y="connsiteY165"/>
              </a:cxn>
              <a:cxn ang="0">
                <a:pos x="connisteX166" y="connsiteY166"/>
              </a:cxn>
              <a:cxn ang="0">
                <a:pos x="connisteX167" y="connsiteY167"/>
              </a:cxn>
              <a:cxn ang="0">
                <a:pos x="connisteX168" y="connsiteY168"/>
              </a:cxn>
              <a:cxn ang="0">
                <a:pos x="connisteX169" y="connsiteY169"/>
              </a:cxn>
              <a:cxn ang="0">
                <a:pos x="connisteX170" y="connsiteY170"/>
              </a:cxn>
              <a:cxn ang="0">
                <a:pos x="connisteX171" y="connsiteY171"/>
              </a:cxn>
              <a:cxn ang="0">
                <a:pos x="connisteX172" y="connsiteY172"/>
              </a:cxn>
              <a:cxn ang="0">
                <a:pos x="connisteX173" y="connsiteY173"/>
              </a:cxn>
              <a:cxn ang="0">
                <a:pos x="connisteX174" y="connsiteY174"/>
              </a:cxn>
              <a:cxn ang="0">
                <a:pos x="connisteX175" y="connsiteY175"/>
              </a:cxn>
              <a:cxn ang="0">
                <a:pos x="connisteX176" y="connsiteY176"/>
              </a:cxn>
              <a:cxn ang="0">
                <a:pos x="connisteX177" y="connsiteY177"/>
              </a:cxn>
              <a:cxn ang="0">
                <a:pos x="connisteX178" y="connsiteY178"/>
              </a:cxn>
              <a:cxn ang="0">
                <a:pos x="connisteX179" y="connsiteY179"/>
              </a:cxn>
              <a:cxn ang="0">
                <a:pos x="connisteX180" y="connsiteY180"/>
              </a:cxn>
              <a:cxn ang="0">
                <a:pos x="connisteX181" y="connsiteY181"/>
              </a:cxn>
              <a:cxn ang="0">
                <a:pos x="connisteX182" y="connsiteY182"/>
              </a:cxn>
              <a:cxn ang="0">
                <a:pos x="connisteX183" y="connsiteY183"/>
              </a:cxn>
              <a:cxn ang="0">
                <a:pos x="connisteX184" y="connsiteY184"/>
              </a:cxn>
              <a:cxn ang="0">
                <a:pos x="connisteX185" y="connsiteY185"/>
              </a:cxn>
              <a:cxn ang="0">
                <a:pos x="connisteX186" y="connsiteY186"/>
              </a:cxn>
              <a:cxn ang="0">
                <a:pos x="connisteX187" y="connsiteY187"/>
              </a:cxn>
              <a:cxn ang="0">
                <a:pos x="connisteX188" y="connsiteY188"/>
              </a:cxn>
              <a:cxn ang="0">
                <a:pos x="connisteX189" y="connsiteY189"/>
              </a:cxn>
              <a:cxn ang="0">
                <a:pos x="connisteX190" y="connsiteY190"/>
              </a:cxn>
              <a:cxn ang="0">
                <a:pos x="connisteX191" y="connsiteY191"/>
              </a:cxn>
              <a:cxn ang="0">
                <a:pos x="connisteX192" y="connsiteY192"/>
              </a:cxn>
              <a:cxn ang="0">
                <a:pos x="connisteX193" y="connsiteY193"/>
              </a:cxn>
              <a:cxn ang="0">
                <a:pos x="connisteX194" y="connsiteY194"/>
              </a:cxn>
              <a:cxn ang="0">
                <a:pos x="connisteX195" y="connsiteY195"/>
              </a:cxn>
              <a:cxn ang="0">
                <a:pos x="connisteX196" y="connsiteY196"/>
              </a:cxn>
              <a:cxn ang="0">
                <a:pos x="connisteX197" y="connsiteY197"/>
              </a:cxn>
              <a:cxn ang="0">
                <a:pos x="connisteX198" y="connsiteY198"/>
              </a:cxn>
              <a:cxn ang="0">
                <a:pos x="connisteX199" y="connsiteY199"/>
              </a:cxn>
              <a:cxn ang="0">
                <a:pos x="connisteX200" y="connsiteY200"/>
              </a:cxn>
              <a:cxn ang="0">
                <a:pos x="connisteX201" y="connsiteY201"/>
              </a:cxn>
              <a:cxn ang="0">
                <a:pos x="connisteX202" y="connsiteY202"/>
              </a:cxn>
              <a:cxn ang="0">
                <a:pos x="connisteX203" y="connsiteY203"/>
              </a:cxn>
              <a:cxn ang="0">
                <a:pos x="connisteX204" y="connsiteY204"/>
              </a:cxn>
              <a:cxn ang="0">
                <a:pos x="connisteX205" y="connsiteY205"/>
              </a:cxn>
              <a:cxn ang="0">
                <a:pos x="connisteX206" y="connsiteY206"/>
              </a:cxn>
              <a:cxn ang="0">
                <a:pos x="connisteX207" y="connsiteY207"/>
              </a:cxn>
              <a:cxn ang="0">
                <a:pos x="connisteX208" y="connsiteY208"/>
              </a:cxn>
              <a:cxn ang="0">
                <a:pos x="connisteX209" y="connsiteY209"/>
              </a:cxn>
              <a:cxn ang="0">
                <a:pos x="connisteX210" y="connsiteY210"/>
              </a:cxn>
              <a:cxn ang="0">
                <a:pos x="connisteX211" y="connsiteY211"/>
              </a:cxn>
              <a:cxn ang="0">
                <a:pos x="connisteX212" y="connsiteY212"/>
              </a:cxn>
              <a:cxn ang="0">
                <a:pos x="connisteX213" y="connsiteY213"/>
              </a:cxn>
              <a:cxn ang="0">
                <a:pos x="connisteX214" y="connsiteY214"/>
              </a:cxn>
              <a:cxn ang="0">
                <a:pos x="connisteX215" y="connsiteY215"/>
              </a:cxn>
              <a:cxn ang="0">
                <a:pos x="connisteX216" y="connsiteY216"/>
              </a:cxn>
              <a:cxn ang="0">
                <a:pos x="connisteX217" y="connsiteY217"/>
              </a:cxn>
              <a:cxn ang="0">
                <a:pos x="connisteX218" y="connsiteY218"/>
              </a:cxn>
              <a:cxn ang="0">
                <a:pos x="connisteX219" y="connsiteY219"/>
              </a:cxn>
            </a:cxnLst>
            <a:rect l="l" t="t" r="r" b="b"/>
            <a:pathLst>
              <a:path w="3857458" h="4729762">
                <a:moveTo>
                  <a:pt x="1303359" y="847"/>
                </a:moveTo>
                <a:cubicBezTo>
                  <a:pt x="1289389" y="847"/>
                  <a:pt x="1255099" y="847"/>
                  <a:pt x="1227159" y="847"/>
                </a:cubicBezTo>
                <a:cubicBezTo>
                  <a:pt x="1199219" y="847"/>
                  <a:pt x="1194774" y="-1058"/>
                  <a:pt x="1162389" y="847"/>
                </a:cubicBezTo>
                <a:cubicBezTo>
                  <a:pt x="1130004" y="2752"/>
                  <a:pt x="1119209" y="7197"/>
                  <a:pt x="1064599" y="11642"/>
                </a:cubicBezTo>
                <a:cubicBezTo>
                  <a:pt x="1009989" y="16087"/>
                  <a:pt x="942679" y="17992"/>
                  <a:pt x="890609" y="22437"/>
                </a:cubicBezTo>
                <a:cubicBezTo>
                  <a:pt x="838539" y="26882"/>
                  <a:pt x="834094" y="26882"/>
                  <a:pt x="803614" y="33232"/>
                </a:cubicBezTo>
                <a:cubicBezTo>
                  <a:pt x="773134" y="39582"/>
                  <a:pt x="770594" y="50377"/>
                  <a:pt x="738209" y="54822"/>
                </a:cubicBezTo>
                <a:cubicBezTo>
                  <a:pt x="705824" y="59267"/>
                  <a:pt x="675344" y="52282"/>
                  <a:pt x="640419" y="54822"/>
                </a:cubicBezTo>
                <a:cubicBezTo>
                  <a:pt x="605494" y="57362"/>
                  <a:pt x="595334" y="59902"/>
                  <a:pt x="564854" y="66252"/>
                </a:cubicBezTo>
                <a:cubicBezTo>
                  <a:pt x="534374" y="72602"/>
                  <a:pt x="519134" y="81492"/>
                  <a:pt x="488654" y="87842"/>
                </a:cubicBezTo>
                <a:cubicBezTo>
                  <a:pt x="458174" y="94192"/>
                  <a:pt x="441029" y="92287"/>
                  <a:pt x="412454" y="98637"/>
                </a:cubicBezTo>
                <a:cubicBezTo>
                  <a:pt x="383879" y="104987"/>
                  <a:pt x="375624" y="113877"/>
                  <a:pt x="347049" y="120227"/>
                </a:cubicBezTo>
                <a:cubicBezTo>
                  <a:pt x="318474" y="126577"/>
                  <a:pt x="298789" y="120227"/>
                  <a:pt x="270849" y="131022"/>
                </a:cubicBezTo>
                <a:cubicBezTo>
                  <a:pt x="242909" y="141817"/>
                  <a:pt x="232114" y="159597"/>
                  <a:pt x="206079" y="174837"/>
                </a:cubicBezTo>
                <a:cubicBezTo>
                  <a:pt x="180044" y="190077"/>
                  <a:pt x="166709" y="194522"/>
                  <a:pt x="140674" y="207222"/>
                </a:cubicBezTo>
                <a:cubicBezTo>
                  <a:pt x="114639" y="219922"/>
                  <a:pt x="101304" y="219922"/>
                  <a:pt x="75269" y="239607"/>
                </a:cubicBezTo>
                <a:cubicBezTo>
                  <a:pt x="49234" y="259292"/>
                  <a:pt x="23199" y="278977"/>
                  <a:pt x="10499" y="305012"/>
                </a:cubicBezTo>
                <a:cubicBezTo>
                  <a:pt x="-2201" y="331047"/>
                  <a:pt x="-4741" y="346287"/>
                  <a:pt x="10499" y="370417"/>
                </a:cubicBezTo>
                <a:cubicBezTo>
                  <a:pt x="25739" y="394547"/>
                  <a:pt x="58759" y="404707"/>
                  <a:pt x="86699" y="424392"/>
                </a:cubicBezTo>
                <a:cubicBezTo>
                  <a:pt x="114639" y="444077"/>
                  <a:pt x="123529" y="451062"/>
                  <a:pt x="151469" y="468207"/>
                </a:cubicBezTo>
                <a:cubicBezTo>
                  <a:pt x="179409" y="485352"/>
                  <a:pt x="199094" y="496147"/>
                  <a:pt x="227669" y="511387"/>
                </a:cubicBezTo>
                <a:cubicBezTo>
                  <a:pt x="256244" y="526627"/>
                  <a:pt x="267039" y="533612"/>
                  <a:pt x="293074" y="544407"/>
                </a:cubicBezTo>
                <a:cubicBezTo>
                  <a:pt x="319109" y="555202"/>
                  <a:pt x="331809" y="559647"/>
                  <a:pt x="357844" y="565997"/>
                </a:cubicBezTo>
                <a:cubicBezTo>
                  <a:pt x="383879" y="572347"/>
                  <a:pt x="392769" y="570442"/>
                  <a:pt x="423249" y="576792"/>
                </a:cubicBezTo>
                <a:cubicBezTo>
                  <a:pt x="453729" y="583142"/>
                  <a:pt x="477859" y="592032"/>
                  <a:pt x="510244" y="598382"/>
                </a:cubicBezTo>
                <a:cubicBezTo>
                  <a:pt x="542629" y="604732"/>
                  <a:pt x="558504" y="604732"/>
                  <a:pt x="586444" y="609177"/>
                </a:cubicBezTo>
                <a:cubicBezTo>
                  <a:pt x="614384" y="613622"/>
                  <a:pt x="625179" y="618067"/>
                  <a:pt x="651214" y="619972"/>
                </a:cubicBezTo>
                <a:cubicBezTo>
                  <a:pt x="677249" y="621877"/>
                  <a:pt x="688044" y="619972"/>
                  <a:pt x="716619" y="619972"/>
                </a:cubicBezTo>
                <a:cubicBezTo>
                  <a:pt x="745194" y="619972"/>
                  <a:pt x="757894" y="619972"/>
                  <a:pt x="792819" y="619972"/>
                </a:cubicBezTo>
                <a:cubicBezTo>
                  <a:pt x="827744" y="619972"/>
                  <a:pt x="851239" y="619972"/>
                  <a:pt x="890609" y="619972"/>
                </a:cubicBezTo>
                <a:cubicBezTo>
                  <a:pt x="929979" y="619972"/>
                  <a:pt x="951569" y="619972"/>
                  <a:pt x="988399" y="619972"/>
                </a:cubicBezTo>
                <a:cubicBezTo>
                  <a:pt x="1025229" y="619972"/>
                  <a:pt x="1044914" y="619972"/>
                  <a:pt x="1075394" y="619972"/>
                </a:cubicBezTo>
                <a:cubicBezTo>
                  <a:pt x="1105874" y="619972"/>
                  <a:pt x="1112224" y="619972"/>
                  <a:pt x="1140164" y="619972"/>
                </a:cubicBezTo>
                <a:cubicBezTo>
                  <a:pt x="1168104" y="619972"/>
                  <a:pt x="1185884" y="619972"/>
                  <a:pt x="1216364" y="619972"/>
                </a:cubicBezTo>
                <a:cubicBezTo>
                  <a:pt x="1246844" y="619972"/>
                  <a:pt x="1262084" y="619972"/>
                  <a:pt x="1292564" y="619972"/>
                </a:cubicBezTo>
                <a:cubicBezTo>
                  <a:pt x="1323044" y="619972"/>
                  <a:pt x="1333839" y="621877"/>
                  <a:pt x="1368764" y="619972"/>
                </a:cubicBezTo>
                <a:cubicBezTo>
                  <a:pt x="1403689" y="618067"/>
                  <a:pt x="1434169" y="613622"/>
                  <a:pt x="1466554" y="609177"/>
                </a:cubicBezTo>
                <a:cubicBezTo>
                  <a:pt x="1498939" y="604732"/>
                  <a:pt x="1499574" y="600287"/>
                  <a:pt x="1531959" y="598382"/>
                </a:cubicBezTo>
                <a:cubicBezTo>
                  <a:pt x="1564344" y="596477"/>
                  <a:pt x="1592919" y="600287"/>
                  <a:pt x="1629749" y="598382"/>
                </a:cubicBezTo>
                <a:cubicBezTo>
                  <a:pt x="1666579" y="596477"/>
                  <a:pt x="1674834" y="592032"/>
                  <a:pt x="1716109" y="587587"/>
                </a:cubicBezTo>
                <a:cubicBezTo>
                  <a:pt x="1757384" y="583142"/>
                  <a:pt x="1796754" y="578697"/>
                  <a:pt x="1836124" y="576792"/>
                </a:cubicBezTo>
                <a:cubicBezTo>
                  <a:pt x="1875494" y="574887"/>
                  <a:pt x="1879304" y="581237"/>
                  <a:pt x="1911689" y="576792"/>
                </a:cubicBezTo>
                <a:cubicBezTo>
                  <a:pt x="1944074" y="572347"/>
                  <a:pt x="1966299" y="559647"/>
                  <a:pt x="1998684" y="555202"/>
                </a:cubicBezTo>
                <a:cubicBezTo>
                  <a:pt x="2031069" y="550757"/>
                  <a:pt x="2044404" y="557107"/>
                  <a:pt x="2074884" y="555202"/>
                </a:cubicBezTo>
                <a:cubicBezTo>
                  <a:pt x="2105364" y="553297"/>
                  <a:pt x="2120604" y="546312"/>
                  <a:pt x="2151084" y="544407"/>
                </a:cubicBezTo>
                <a:cubicBezTo>
                  <a:pt x="2181564" y="542502"/>
                  <a:pt x="2194899" y="544407"/>
                  <a:pt x="2227284" y="544407"/>
                </a:cubicBezTo>
                <a:cubicBezTo>
                  <a:pt x="2259669" y="544407"/>
                  <a:pt x="2281894" y="544407"/>
                  <a:pt x="2314279" y="544407"/>
                </a:cubicBezTo>
                <a:cubicBezTo>
                  <a:pt x="2346664" y="544407"/>
                  <a:pt x="2359364" y="544407"/>
                  <a:pt x="2389844" y="544407"/>
                </a:cubicBezTo>
                <a:cubicBezTo>
                  <a:pt x="2420324" y="544407"/>
                  <a:pt x="2437469" y="544407"/>
                  <a:pt x="2466044" y="544407"/>
                </a:cubicBezTo>
                <a:cubicBezTo>
                  <a:pt x="2494619" y="544407"/>
                  <a:pt x="2502874" y="544407"/>
                  <a:pt x="2531449" y="544407"/>
                </a:cubicBezTo>
                <a:cubicBezTo>
                  <a:pt x="2560024" y="544407"/>
                  <a:pt x="2579709" y="544407"/>
                  <a:pt x="2607649" y="544407"/>
                </a:cubicBezTo>
                <a:cubicBezTo>
                  <a:pt x="2635589" y="544407"/>
                  <a:pt x="2644479" y="544407"/>
                  <a:pt x="2672419" y="544407"/>
                </a:cubicBezTo>
                <a:cubicBezTo>
                  <a:pt x="2700359" y="544407"/>
                  <a:pt x="2716234" y="544407"/>
                  <a:pt x="2748619" y="544407"/>
                </a:cubicBezTo>
                <a:cubicBezTo>
                  <a:pt x="2781004" y="544407"/>
                  <a:pt x="2803229" y="544407"/>
                  <a:pt x="2835614" y="544407"/>
                </a:cubicBezTo>
                <a:cubicBezTo>
                  <a:pt x="2867999" y="544407"/>
                  <a:pt x="2883874" y="542502"/>
                  <a:pt x="2911814" y="544407"/>
                </a:cubicBezTo>
                <a:cubicBezTo>
                  <a:pt x="2939754" y="546312"/>
                  <a:pt x="2944199" y="548852"/>
                  <a:pt x="2976584" y="555202"/>
                </a:cubicBezTo>
                <a:cubicBezTo>
                  <a:pt x="3008969" y="561552"/>
                  <a:pt x="3041989" y="570442"/>
                  <a:pt x="3074374" y="576792"/>
                </a:cubicBezTo>
                <a:cubicBezTo>
                  <a:pt x="3106759" y="583142"/>
                  <a:pt x="3113744" y="583142"/>
                  <a:pt x="3139779" y="587587"/>
                </a:cubicBezTo>
                <a:cubicBezTo>
                  <a:pt x="3165814" y="592032"/>
                  <a:pt x="3170259" y="592032"/>
                  <a:pt x="3205184" y="598382"/>
                </a:cubicBezTo>
                <a:cubicBezTo>
                  <a:pt x="3240109" y="604732"/>
                  <a:pt x="3278844" y="613622"/>
                  <a:pt x="3313769" y="619972"/>
                </a:cubicBezTo>
                <a:cubicBezTo>
                  <a:pt x="3348694" y="626322"/>
                  <a:pt x="3353139" y="624417"/>
                  <a:pt x="3379174" y="630767"/>
                </a:cubicBezTo>
                <a:cubicBezTo>
                  <a:pt x="3405209" y="637117"/>
                  <a:pt x="3417909" y="644102"/>
                  <a:pt x="3443944" y="652992"/>
                </a:cubicBezTo>
                <a:cubicBezTo>
                  <a:pt x="3469979" y="661882"/>
                  <a:pt x="3483314" y="663787"/>
                  <a:pt x="3509349" y="674582"/>
                </a:cubicBezTo>
                <a:cubicBezTo>
                  <a:pt x="3535384" y="685377"/>
                  <a:pt x="3550624" y="685377"/>
                  <a:pt x="3574754" y="706967"/>
                </a:cubicBezTo>
                <a:cubicBezTo>
                  <a:pt x="3598884" y="728557"/>
                  <a:pt x="3607139" y="754592"/>
                  <a:pt x="3628729" y="783167"/>
                </a:cubicBezTo>
                <a:cubicBezTo>
                  <a:pt x="3650319" y="811742"/>
                  <a:pt x="3661749" y="820632"/>
                  <a:pt x="3683339" y="848572"/>
                </a:cubicBezTo>
                <a:cubicBezTo>
                  <a:pt x="3704929" y="876512"/>
                  <a:pt x="3724614" y="896197"/>
                  <a:pt x="3737314" y="924137"/>
                </a:cubicBezTo>
                <a:cubicBezTo>
                  <a:pt x="3750014" y="952077"/>
                  <a:pt x="3739219" y="963507"/>
                  <a:pt x="3748109" y="989542"/>
                </a:cubicBezTo>
                <a:cubicBezTo>
                  <a:pt x="3756999" y="1015577"/>
                  <a:pt x="3767794" y="1028912"/>
                  <a:pt x="3781129" y="1054947"/>
                </a:cubicBezTo>
                <a:cubicBezTo>
                  <a:pt x="3794464" y="1080982"/>
                  <a:pt x="3804624" y="1093682"/>
                  <a:pt x="3813514" y="1119717"/>
                </a:cubicBezTo>
                <a:cubicBezTo>
                  <a:pt x="3822404" y="1145752"/>
                  <a:pt x="3815419" y="1159087"/>
                  <a:pt x="3824309" y="1185122"/>
                </a:cubicBezTo>
                <a:cubicBezTo>
                  <a:pt x="3833199" y="1211157"/>
                  <a:pt x="3855424" y="1224492"/>
                  <a:pt x="3857329" y="1250527"/>
                </a:cubicBezTo>
                <a:cubicBezTo>
                  <a:pt x="3859234" y="1276562"/>
                  <a:pt x="3839549" y="1289262"/>
                  <a:pt x="3835104" y="1315297"/>
                </a:cubicBezTo>
                <a:cubicBezTo>
                  <a:pt x="3830659" y="1341332"/>
                  <a:pt x="3837009" y="1354667"/>
                  <a:pt x="3835104" y="1380702"/>
                </a:cubicBezTo>
                <a:cubicBezTo>
                  <a:pt x="3833199" y="1406737"/>
                  <a:pt x="3828754" y="1417532"/>
                  <a:pt x="3824309" y="1446107"/>
                </a:cubicBezTo>
                <a:cubicBezTo>
                  <a:pt x="3819864" y="1474682"/>
                  <a:pt x="3819864" y="1491827"/>
                  <a:pt x="3813514" y="1522307"/>
                </a:cubicBezTo>
                <a:cubicBezTo>
                  <a:pt x="3807164" y="1552787"/>
                  <a:pt x="3800814" y="1569932"/>
                  <a:pt x="3791924" y="1597872"/>
                </a:cubicBezTo>
                <a:cubicBezTo>
                  <a:pt x="3783034" y="1625812"/>
                  <a:pt x="3781129" y="1637242"/>
                  <a:pt x="3770334" y="1663277"/>
                </a:cubicBezTo>
                <a:cubicBezTo>
                  <a:pt x="3759539" y="1689312"/>
                  <a:pt x="3754459" y="1702647"/>
                  <a:pt x="3737314" y="1728682"/>
                </a:cubicBezTo>
                <a:cubicBezTo>
                  <a:pt x="3720169" y="1754717"/>
                  <a:pt x="3707469" y="1773767"/>
                  <a:pt x="3683339" y="1793452"/>
                </a:cubicBezTo>
                <a:cubicBezTo>
                  <a:pt x="3659209" y="1813137"/>
                  <a:pt x="3648414" y="1813137"/>
                  <a:pt x="3617934" y="1826472"/>
                </a:cubicBezTo>
                <a:cubicBezTo>
                  <a:pt x="3587454" y="1839807"/>
                  <a:pt x="3563324" y="1849967"/>
                  <a:pt x="3530939" y="1858857"/>
                </a:cubicBezTo>
                <a:cubicBezTo>
                  <a:pt x="3498554" y="1867747"/>
                  <a:pt x="3491569" y="1865207"/>
                  <a:pt x="3454739" y="1869652"/>
                </a:cubicBezTo>
                <a:cubicBezTo>
                  <a:pt x="3417909" y="1874097"/>
                  <a:pt x="3381079" y="1878542"/>
                  <a:pt x="3346154" y="1880447"/>
                </a:cubicBezTo>
                <a:cubicBezTo>
                  <a:pt x="3311229" y="1882352"/>
                  <a:pt x="3316309" y="1876002"/>
                  <a:pt x="3281384" y="1880447"/>
                </a:cubicBezTo>
                <a:cubicBezTo>
                  <a:pt x="3246459" y="1884892"/>
                  <a:pt x="3211534" y="1898227"/>
                  <a:pt x="3172164" y="1902672"/>
                </a:cubicBezTo>
                <a:cubicBezTo>
                  <a:pt x="3132794" y="1907117"/>
                  <a:pt x="3116284" y="1898227"/>
                  <a:pt x="3085804" y="1902672"/>
                </a:cubicBezTo>
                <a:cubicBezTo>
                  <a:pt x="3055324" y="1907117"/>
                  <a:pt x="3052784" y="1917912"/>
                  <a:pt x="3020399" y="1924262"/>
                </a:cubicBezTo>
                <a:cubicBezTo>
                  <a:pt x="2988014" y="1930612"/>
                  <a:pt x="2965789" y="1930612"/>
                  <a:pt x="2922609" y="1935057"/>
                </a:cubicBezTo>
                <a:cubicBezTo>
                  <a:pt x="2879429" y="1939502"/>
                  <a:pt x="2846409" y="1943947"/>
                  <a:pt x="2803229" y="1945852"/>
                </a:cubicBezTo>
                <a:cubicBezTo>
                  <a:pt x="2760049" y="1947757"/>
                  <a:pt x="2755604" y="1945852"/>
                  <a:pt x="2705439" y="1945852"/>
                </a:cubicBezTo>
                <a:cubicBezTo>
                  <a:pt x="2655274" y="1945852"/>
                  <a:pt x="2600664" y="1945852"/>
                  <a:pt x="2553039" y="1945852"/>
                </a:cubicBezTo>
                <a:cubicBezTo>
                  <a:pt x="2505414" y="1945852"/>
                  <a:pt x="2502874" y="1943947"/>
                  <a:pt x="2466044" y="1945852"/>
                </a:cubicBezTo>
                <a:cubicBezTo>
                  <a:pt x="2429214" y="1947757"/>
                  <a:pt x="2400639" y="1954742"/>
                  <a:pt x="2368254" y="1956647"/>
                </a:cubicBezTo>
                <a:cubicBezTo>
                  <a:pt x="2335869" y="1958552"/>
                  <a:pt x="2333329" y="1956647"/>
                  <a:pt x="2302849" y="1956647"/>
                </a:cubicBezTo>
                <a:cubicBezTo>
                  <a:pt x="2272369" y="1956647"/>
                  <a:pt x="2248874" y="1956647"/>
                  <a:pt x="2216489" y="1956647"/>
                </a:cubicBezTo>
                <a:cubicBezTo>
                  <a:pt x="2184104" y="1956647"/>
                  <a:pt x="2175214" y="1954742"/>
                  <a:pt x="2140289" y="1956647"/>
                </a:cubicBezTo>
                <a:cubicBezTo>
                  <a:pt x="2105364" y="1958552"/>
                  <a:pt x="2081869" y="1965537"/>
                  <a:pt x="2042499" y="1967442"/>
                </a:cubicBezTo>
                <a:cubicBezTo>
                  <a:pt x="2003129" y="1969347"/>
                  <a:pt x="1992334" y="1962997"/>
                  <a:pt x="1944709" y="1967442"/>
                </a:cubicBezTo>
                <a:cubicBezTo>
                  <a:pt x="1897084" y="1971887"/>
                  <a:pt x="1850729" y="1984587"/>
                  <a:pt x="1803104" y="1989032"/>
                </a:cubicBezTo>
                <a:cubicBezTo>
                  <a:pt x="1755479" y="1993477"/>
                  <a:pt x="1742144" y="1986492"/>
                  <a:pt x="1705314" y="1989032"/>
                </a:cubicBezTo>
                <a:cubicBezTo>
                  <a:pt x="1668484" y="1991572"/>
                  <a:pt x="1648799" y="1997922"/>
                  <a:pt x="1618319" y="2000462"/>
                </a:cubicBezTo>
                <a:cubicBezTo>
                  <a:pt x="1587839" y="2003002"/>
                  <a:pt x="1585934" y="2000462"/>
                  <a:pt x="1553549" y="2000462"/>
                </a:cubicBezTo>
                <a:cubicBezTo>
                  <a:pt x="1521164" y="2000462"/>
                  <a:pt x="1492589" y="1998557"/>
                  <a:pt x="1455759" y="2000462"/>
                </a:cubicBezTo>
                <a:cubicBezTo>
                  <a:pt x="1418929" y="2002367"/>
                  <a:pt x="1403689" y="2009352"/>
                  <a:pt x="1368764" y="2011257"/>
                </a:cubicBezTo>
                <a:cubicBezTo>
                  <a:pt x="1333839" y="2013162"/>
                  <a:pt x="1316694" y="2011257"/>
                  <a:pt x="1281769" y="2011257"/>
                </a:cubicBezTo>
                <a:cubicBezTo>
                  <a:pt x="1246844" y="2011257"/>
                  <a:pt x="1225254" y="2011257"/>
                  <a:pt x="1194774" y="2011257"/>
                </a:cubicBezTo>
                <a:cubicBezTo>
                  <a:pt x="1164294" y="2011257"/>
                  <a:pt x="1157309" y="2009352"/>
                  <a:pt x="1129369" y="2011257"/>
                </a:cubicBezTo>
                <a:cubicBezTo>
                  <a:pt x="1101429" y="2013162"/>
                  <a:pt x="1090634" y="2017607"/>
                  <a:pt x="1053804" y="2022052"/>
                </a:cubicBezTo>
                <a:cubicBezTo>
                  <a:pt x="1016974" y="2026497"/>
                  <a:pt x="981414" y="2030942"/>
                  <a:pt x="944584" y="2032847"/>
                </a:cubicBezTo>
                <a:cubicBezTo>
                  <a:pt x="907754" y="2034752"/>
                  <a:pt x="901404" y="2030942"/>
                  <a:pt x="869019" y="2032847"/>
                </a:cubicBezTo>
                <a:cubicBezTo>
                  <a:pt x="836634" y="2034752"/>
                  <a:pt x="814409" y="2037292"/>
                  <a:pt x="782024" y="2043642"/>
                </a:cubicBezTo>
                <a:cubicBezTo>
                  <a:pt x="749639" y="2049992"/>
                  <a:pt x="736304" y="2058882"/>
                  <a:pt x="705824" y="2065232"/>
                </a:cubicBezTo>
                <a:cubicBezTo>
                  <a:pt x="675344" y="2071582"/>
                  <a:pt x="657564" y="2074122"/>
                  <a:pt x="629624" y="2076027"/>
                </a:cubicBezTo>
                <a:cubicBezTo>
                  <a:pt x="601684" y="2077932"/>
                  <a:pt x="592794" y="2074122"/>
                  <a:pt x="564854" y="2076027"/>
                </a:cubicBezTo>
                <a:cubicBezTo>
                  <a:pt x="536914" y="2077932"/>
                  <a:pt x="517229" y="2082377"/>
                  <a:pt x="488654" y="2086822"/>
                </a:cubicBezTo>
                <a:cubicBezTo>
                  <a:pt x="460079" y="2091267"/>
                  <a:pt x="449284" y="2093807"/>
                  <a:pt x="423249" y="2098252"/>
                </a:cubicBezTo>
                <a:cubicBezTo>
                  <a:pt x="397214" y="2102697"/>
                  <a:pt x="383879" y="2102697"/>
                  <a:pt x="357844" y="2109047"/>
                </a:cubicBezTo>
                <a:cubicBezTo>
                  <a:pt x="331809" y="2115397"/>
                  <a:pt x="319109" y="2121747"/>
                  <a:pt x="293074" y="2130637"/>
                </a:cubicBezTo>
                <a:cubicBezTo>
                  <a:pt x="267039" y="2139527"/>
                  <a:pt x="253704" y="2136987"/>
                  <a:pt x="227669" y="2152227"/>
                </a:cubicBezTo>
                <a:cubicBezTo>
                  <a:pt x="201634" y="2167467"/>
                  <a:pt x="186394" y="2180802"/>
                  <a:pt x="162264" y="2206837"/>
                </a:cubicBezTo>
                <a:cubicBezTo>
                  <a:pt x="138134" y="2232872"/>
                  <a:pt x="125434" y="2251922"/>
                  <a:pt x="108289" y="2282402"/>
                </a:cubicBezTo>
                <a:cubicBezTo>
                  <a:pt x="91144" y="2312882"/>
                  <a:pt x="88604" y="2328122"/>
                  <a:pt x="75269" y="2358602"/>
                </a:cubicBezTo>
                <a:cubicBezTo>
                  <a:pt x="61934" y="2389082"/>
                  <a:pt x="49234" y="2406227"/>
                  <a:pt x="42884" y="2434802"/>
                </a:cubicBezTo>
                <a:cubicBezTo>
                  <a:pt x="36534" y="2463377"/>
                  <a:pt x="42884" y="2471632"/>
                  <a:pt x="42884" y="2500207"/>
                </a:cubicBezTo>
                <a:cubicBezTo>
                  <a:pt x="42884" y="2528782"/>
                  <a:pt x="42884" y="2545927"/>
                  <a:pt x="42884" y="2576407"/>
                </a:cubicBezTo>
                <a:cubicBezTo>
                  <a:pt x="42884" y="2606887"/>
                  <a:pt x="38439" y="2624032"/>
                  <a:pt x="42884" y="2651972"/>
                </a:cubicBezTo>
                <a:cubicBezTo>
                  <a:pt x="47329" y="2679912"/>
                  <a:pt x="55584" y="2688802"/>
                  <a:pt x="64474" y="2717377"/>
                </a:cubicBezTo>
                <a:cubicBezTo>
                  <a:pt x="73364" y="2745952"/>
                  <a:pt x="54314" y="2723727"/>
                  <a:pt x="86699" y="2793577"/>
                </a:cubicBezTo>
                <a:cubicBezTo>
                  <a:pt x="119084" y="2863427"/>
                  <a:pt x="188299" y="2996142"/>
                  <a:pt x="227669" y="3065357"/>
                </a:cubicBezTo>
                <a:cubicBezTo>
                  <a:pt x="267039" y="3134572"/>
                  <a:pt x="258149" y="3112982"/>
                  <a:pt x="282279" y="3140922"/>
                </a:cubicBezTo>
                <a:cubicBezTo>
                  <a:pt x="306409" y="3168862"/>
                  <a:pt x="319109" y="3180292"/>
                  <a:pt x="347049" y="3206327"/>
                </a:cubicBezTo>
                <a:cubicBezTo>
                  <a:pt x="374989" y="3232362"/>
                  <a:pt x="394674" y="3247602"/>
                  <a:pt x="423249" y="3271732"/>
                </a:cubicBezTo>
                <a:cubicBezTo>
                  <a:pt x="451824" y="3295862"/>
                  <a:pt x="462619" y="3306022"/>
                  <a:pt x="488654" y="3325707"/>
                </a:cubicBezTo>
                <a:cubicBezTo>
                  <a:pt x="514689" y="3345392"/>
                  <a:pt x="525484" y="3354282"/>
                  <a:pt x="553424" y="3369522"/>
                </a:cubicBezTo>
                <a:cubicBezTo>
                  <a:pt x="581364" y="3384762"/>
                  <a:pt x="597239" y="3391112"/>
                  <a:pt x="629624" y="3401907"/>
                </a:cubicBezTo>
                <a:cubicBezTo>
                  <a:pt x="662009" y="3412702"/>
                  <a:pt x="684234" y="3414607"/>
                  <a:pt x="716619" y="3423497"/>
                </a:cubicBezTo>
                <a:cubicBezTo>
                  <a:pt x="749004" y="3432387"/>
                  <a:pt x="755989" y="3436832"/>
                  <a:pt x="792819" y="3445722"/>
                </a:cubicBezTo>
                <a:cubicBezTo>
                  <a:pt x="829649" y="3454612"/>
                  <a:pt x="866479" y="3462867"/>
                  <a:pt x="901404" y="3467312"/>
                </a:cubicBezTo>
                <a:cubicBezTo>
                  <a:pt x="936329" y="3471757"/>
                  <a:pt x="934424" y="3465407"/>
                  <a:pt x="966809" y="3467312"/>
                </a:cubicBezTo>
                <a:cubicBezTo>
                  <a:pt x="999194" y="3469217"/>
                  <a:pt x="1029674" y="3473662"/>
                  <a:pt x="1064599" y="3478107"/>
                </a:cubicBezTo>
                <a:cubicBezTo>
                  <a:pt x="1099524" y="3482552"/>
                  <a:pt x="1105239" y="3486997"/>
                  <a:pt x="1140164" y="3488902"/>
                </a:cubicBezTo>
                <a:cubicBezTo>
                  <a:pt x="1175089" y="3490807"/>
                  <a:pt x="1205569" y="3488902"/>
                  <a:pt x="1237954" y="3488902"/>
                </a:cubicBezTo>
                <a:cubicBezTo>
                  <a:pt x="1270339" y="3488902"/>
                  <a:pt x="1270974" y="3488902"/>
                  <a:pt x="1303359" y="3488902"/>
                </a:cubicBezTo>
                <a:cubicBezTo>
                  <a:pt x="1335744" y="3488902"/>
                  <a:pt x="1366224" y="3488902"/>
                  <a:pt x="1401149" y="3488902"/>
                </a:cubicBezTo>
                <a:cubicBezTo>
                  <a:pt x="1436074" y="3488902"/>
                  <a:pt x="1444964" y="3488902"/>
                  <a:pt x="1477349" y="3488902"/>
                </a:cubicBezTo>
                <a:cubicBezTo>
                  <a:pt x="1509734" y="3488902"/>
                  <a:pt x="1524974" y="3488902"/>
                  <a:pt x="1564344" y="3488902"/>
                </a:cubicBezTo>
                <a:cubicBezTo>
                  <a:pt x="1603714" y="3488902"/>
                  <a:pt x="1638004" y="3488902"/>
                  <a:pt x="1672929" y="3488902"/>
                </a:cubicBezTo>
                <a:cubicBezTo>
                  <a:pt x="1707854" y="3488902"/>
                  <a:pt x="1710394" y="3488902"/>
                  <a:pt x="1738334" y="3488902"/>
                </a:cubicBezTo>
                <a:cubicBezTo>
                  <a:pt x="1766274" y="3488902"/>
                  <a:pt x="1783419" y="3488902"/>
                  <a:pt x="1813899" y="3488902"/>
                </a:cubicBezTo>
                <a:cubicBezTo>
                  <a:pt x="1844379" y="3488902"/>
                  <a:pt x="1859619" y="3488902"/>
                  <a:pt x="1890099" y="3488902"/>
                </a:cubicBezTo>
                <a:cubicBezTo>
                  <a:pt x="1920579" y="3488902"/>
                  <a:pt x="1935819" y="3488902"/>
                  <a:pt x="1966299" y="3488902"/>
                </a:cubicBezTo>
                <a:cubicBezTo>
                  <a:pt x="1996779" y="3488902"/>
                  <a:pt x="2014559" y="3488902"/>
                  <a:pt x="2042499" y="3488902"/>
                </a:cubicBezTo>
                <a:cubicBezTo>
                  <a:pt x="2070439" y="3488902"/>
                  <a:pt x="2079329" y="3490807"/>
                  <a:pt x="2107269" y="3488902"/>
                </a:cubicBezTo>
                <a:cubicBezTo>
                  <a:pt x="2135209" y="3486997"/>
                  <a:pt x="2154894" y="3480012"/>
                  <a:pt x="2183469" y="3478107"/>
                </a:cubicBezTo>
                <a:cubicBezTo>
                  <a:pt x="2212044" y="3476202"/>
                  <a:pt x="2216489" y="3478107"/>
                  <a:pt x="2248874" y="3478107"/>
                </a:cubicBezTo>
                <a:cubicBezTo>
                  <a:pt x="2281259" y="3478107"/>
                  <a:pt x="2307294" y="3478107"/>
                  <a:pt x="2346664" y="3478107"/>
                </a:cubicBezTo>
                <a:cubicBezTo>
                  <a:pt x="2386034" y="3478107"/>
                  <a:pt x="2409529" y="3478107"/>
                  <a:pt x="2444454" y="3478107"/>
                </a:cubicBezTo>
                <a:cubicBezTo>
                  <a:pt x="2479379" y="3478107"/>
                  <a:pt x="2488269" y="3478107"/>
                  <a:pt x="2520654" y="3478107"/>
                </a:cubicBezTo>
                <a:cubicBezTo>
                  <a:pt x="2553039" y="3478107"/>
                  <a:pt x="2572724" y="3478107"/>
                  <a:pt x="2607649" y="3478107"/>
                </a:cubicBezTo>
                <a:cubicBezTo>
                  <a:pt x="2642574" y="3478107"/>
                  <a:pt x="2659719" y="3478107"/>
                  <a:pt x="2694644" y="3478107"/>
                </a:cubicBezTo>
                <a:cubicBezTo>
                  <a:pt x="2729569" y="3478107"/>
                  <a:pt x="2746079" y="3478107"/>
                  <a:pt x="2781004" y="3478107"/>
                </a:cubicBezTo>
                <a:cubicBezTo>
                  <a:pt x="2815929" y="3478107"/>
                  <a:pt x="2835614" y="3478107"/>
                  <a:pt x="2867999" y="3478107"/>
                </a:cubicBezTo>
                <a:cubicBezTo>
                  <a:pt x="2900384" y="3478107"/>
                  <a:pt x="2913719" y="3478107"/>
                  <a:pt x="2944199" y="3478107"/>
                </a:cubicBezTo>
                <a:cubicBezTo>
                  <a:pt x="2974679" y="3478107"/>
                  <a:pt x="2991824" y="3476202"/>
                  <a:pt x="3020399" y="3478107"/>
                </a:cubicBezTo>
                <a:cubicBezTo>
                  <a:pt x="3048974" y="3480012"/>
                  <a:pt x="3057864" y="3484457"/>
                  <a:pt x="3085804" y="3488902"/>
                </a:cubicBezTo>
                <a:cubicBezTo>
                  <a:pt x="3113744" y="3493347"/>
                  <a:pt x="3133429" y="3495252"/>
                  <a:pt x="3161369" y="3499697"/>
                </a:cubicBezTo>
                <a:cubicBezTo>
                  <a:pt x="3189309" y="3504142"/>
                  <a:pt x="3198199" y="3499697"/>
                  <a:pt x="3226774" y="3510492"/>
                </a:cubicBezTo>
                <a:cubicBezTo>
                  <a:pt x="3255349" y="3521287"/>
                  <a:pt x="3275034" y="3539067"/>
                  <a:pt x="3302974" y="3554307"/>
                </a:cubicBezTo>
                <a:cubicBezTo>
                  <a:pt x="3330914" y="3569547"/>
                  <a:pt x="3339804" y="3571452"/>
                  <a:pt x="3367744" y="3586692"/>
                </a:cubicBezTo>
                <a:cubicBezTo>
                  <a:pt x="3395684" y="3601932"/>
                  <a:pt x="3415369" y="3608282"/>
                  <a:pt x="3443944" y="3629872"/>
                </a:cubicBezTo>
                <a:cubicBezTo>
                  <a:pt x="3472519" y="3651462"/>
                  <a:pt x="3487759" y="3666702"/>
                  <a:pt x="3509349" y="3695277"/>
                </a:cubicBezTo>
                <a:cubicBezTo>
                  <a:pt x="3530939" y="3723852"/>
                  <a:pt x="3535384" y="3742902"/>
                  <a:pt x="3552529" y="3771477"/>
                </a:cubicBezTo>
                <a:cubicBezTo>
                  <a:pt x="3569674" y="3800052"/>
                  <a:pt x="3583009" y="3808942"/>
                  <a:pt x="3596344" y="3836882"/>
                </a:cubicBezTo>
                <a:cubicBezTo>
                  <a:pt x="3609679" y="3864822"/>
                  <a:pt x="3609044" y="3884507"/>
                  <a:pt x="3617934" y="3912447"/>
                </a:cubicBezTo>
                <a:cubicBezTo>
                  <a:pt x="3626824" y="3940387"/>
                  <a:pt x="3628729" y="3951817"/>
                  <a:pt x="3639524" y="3977852"/>
                </a:cubicBezTo>
                <a:cubicBezTo>
                  <a:pt x="3650319" y="4003887"/>
                  <a:pt x="3663654" y="4017222"/>
                  <a:pt x="3672544" y="4043257"/>
                </a:cubicBezTo>
                <a:cubicBezTo>
                  <a:pt x="3681434" y="4069292"/>
                  <a:pt x="3678894" y="4081992"/>
                  <a:pt x="3683339" y="4108027"/>
                </a:cubicBezTo>
                <a:cubicBezTo>
                  <a:pt x="3687784" y="4134062"/>
                  <a:pt x="3692229" y="4147397"/>
                  <a:pt x="3694134" y="4173432"/>
                </a:cubicBezTo>
                <a:cubicBezTo>
                  <a:pt x="3696039" y="4199467"/>
                  <a:pt x="3709374" y="4210897"/>
                  <a:pt x="3694134" y="4238837"/>
                </a:cubicBezTo>
                <a:cubicBezTo>
                  <a:pt x="3678894" y="4266777"/>
                  <a:pt x="3646509" y="4292812"/>
                  <a:pt x="3617934" y="4314402"/>
                </a:cubicBezTo>
                <a:cubicBezTo>
                  <a:pt x="3589359" y="4335992"/>
                  <a:pt x="3578564" y="4336627"/>
                  <a:pt x="3552529" y="4347422"/>
                </a:cubicBezTo>
                <a:cubicBezTo>
                  <a:pt x="3526494" y="4358217"/>
                  <a:pt x="3518239" y="4358217"/>
                  <a:pt x="3487759" y="4369012"/>
                </a:cubicBezTo>
                <a:cubicBezTo>
                  <a:pt x="3457279" y="4379807"/>
                  <a:pt x="3433149" y="4390602"/>
                  <a:pt x="3400764" y="4401397"/>
                </a:cubicBezTo>
                <a:cubicBezTo>
                  <a:pt x="3368379" y="4412192"/>
                  <a:pt x="3353139" y="4414732"/>
                  <a:pt x="3324564" y="4423622"/>
                </a:cubicBezTo>
                <a:cubicBezTo>
                  <a:pt x="3295989" y="4432512"/>
                  <a:pt x="3287099" y="4436322"/>
                  <a:pt x="3259159" y="4445212"/>
                </a:cubicBezTo>
                <a:cubicBezTo>
                  <a:pt x="3231219" y="4454102"/>
                  <a:pt x="3218519" y="4457912"/>
                  <a:pt x="3183594" y="4466802"/>
                </a:cubicBezTo>
                <a:cubicBezTo>
                  <a:pt x="3148669" y="4475692"/>
                  <a:pt x="3118189" y="4479502"/>
                  <a:pt x="3085804" y="4488392"/>
                </a:cubicBezTo>
                <a:cubicBezTo>
                  <a:pt x="3053419" y="4497282"/>
                  <a:pt x="3048974" y="4501727"/>
                  <a:pt x="3020399" y="4510617"/>
                </a:cubicBezTo>
                <a:cubicBezTo>
                  <a:pt x="2991824" y="4519507"/>
                  <a:pt x="2974679" y="4525857"/>
                  <a:pt x="2944199" y="4532207"/>
                </a:cubicBezTo>
                <a:cubicBezTo>
                  <a:pt x="2913719" y="4538557"/>
                  <a:pt x="2898479" y="4536652"/>
                  <a:pt x="2867999" y="4543002"/>
                </a:cubicBezTo>
                <a:cubicBezTo>
                  <a:pt x="2837519" y="4549352"/>
                  <a:pt x="2820374" y="4558242"/>
                  <a:pt x="2792434" y="4564592"/>
                </a:cubicBezTo>
                <a:cubicBezTo>
                  <a:pt x="2764494" y="4570942"/>
                  <a:pt x="2755604" y="4570942"/>
                  <a:pt x="2727029" y="4575387"/>
                </a:cubicBezTo>
                <a:cubicBezTo>
                  <a:pt x="2698454" y="4579832"/>
                  <a:pt x="2681309" y="4581737"/>
                  <a:pt x="2650829" y="4586182"/>
                </a:cubicBezTo>
                <a:cubicBezTo>
                  <a:pt x="2620349" y="4590627"/>
                  <a:pt x="2602569" y="4592532"/>
                  <a:pt x="2574629" y="4596977"/>
                </a:cubicBezTo>
                <a:cubicBezTo>
                  <a:pt x="2546689" y="4601422"/>
                  <a:pt x="2540339" y="4599517"/>
                  <a:pt x="2509859" y="4608407"/>
                </a:cubicBezTo>
                <a:cubicBezTo>
                  <a:pt x="2479379" y="4617297"/>
                  <a:pt x="2459694" y="4631902"/>
                  <a:pt x="2422864" y="4640792"/>
                </a:cubicBezTo>
                <a:cubicBezTo>
                  <a:pt x="2386034" y="4649682"/>
                  <a:pt x="2359999" y="4647142"/>
                  <a:pt x="2325074" y="4651587"/>
                </a:cubicBezTo>
                <a:cubicBezTo>
                  <a:pt x="2290149" y="4656032"/>
                  <a:pt x="2281259" y="4657937"/>
                  <a:pt x="2248874" y="4662382"/>
                </a:cubicBezTo>
                <a:cubicBezTo>
                  <a:pt x="2216489" y="4666827"/>
                  <a:pt x="2201249" y="4668732"/>
                  <a:pt x="2161879" y="4673177"/>
                </a:cubicBezTo>
                <a:cubicBezTo>
                  <a:pt x="2122509" y="4677622"/>
                  <a:pt x="2090124" y="4682067"/>
                  <a:pt x="2053294" y="4683972"/>
                </a:cubicBezTo>
                <a:cubicBezTo>
                  <a:pt x="2016464" y="4685877"/>
                  <a:pt x="2009479" y="4682067"/>
                  <a:pt x="1977094" y="4683972"/>
                </a:cubicBezTo>
                <a:cubicBezTo>
                  <a:pt x="1944709" y="4685877"/>
                  <a:pt x="1926929" y="4692862"/>
                  <a:pt x="1890099" y="4694767"/>
                </a:cubicBezTo>
                <a:cubicBezTo>
                  <a:pt x="1853269" y="4696672"/>
                  <a:pt x="1831679" y="4690322"/>
                  <a:pt x="1792309" y="4694767"/>
                </a:cubicBezTo>
                <a:cubicBezTo>
                  <a:pt x="1752939" y="4699212"/>
                  <a:pt x="1733889" y="4712547"/>
                  <a:pt x="1694519" y="4716992"/>
                </a:cubicBezTo>
                <a:cubicBezTo>
                  <a:pt x="1655149" y="4721437"/>
                  <a:pt x="1639909" y="4715087"/>
                  <a:pt x="1596729" y="4716992"/>
                </a:cubicBezTo>
                <a:cubicBezTo>
                  <a:pt x="1553549" y="4718897"/>
                  <a:pt x="1516719" y="4725882"/>
                  <a:pt x="1477349" y="4727787"/>
                </a:cubicBezTo>
                <a:cubicBezTo>
                  <a:pt x="1437979" y="4729692"/>
                  <a:pt x="1431629" y="4727787"/>
                  <a:pt x="1401149" y="4727787"/>
                </a:cubicBezTo>
                <a:cubicBezTo>
                  <a:pt x="1370669" y="4727787"/>
                  <a:pt x="1352889" y="4727787"/>
                  <a:pt x="1324949" y="4727787"/>
                </a:cubicBezTo>
                <a:cubicBezTo>
                  <a:pt x="1297009" y="4727787"/>
                  <a:pt x="1286214" y="4727787"/>
                  <a:pt x="1260179" y="4727787"/>
                </a:cubicBezTo>
                <a:cubicBezTo>
                  <a:pt x="1234144" y="4727787"/>
                  <a:pt x="1225254" y="4727787"/>
                  <a:pt x="1194774" y="4727787"/>
                </a:cubicBezTo>
                <a:cubicBezTo>
                  <a:pt x="1164294" y="4727787"/>
                  <a:pt x="1142704" y="4727787"/>
                  <a:pt x="1107779" y="4727787"/>
                </a:cubicBezTo>
                <a:cubicBezTo>
                  <a:pt x="1072854" y="4727787"/>
                  <a:pt x="1051264" y="4727787"/>
                  <a:pt x="1020784" y="4727787"/>
                </a:cubicBezTo>
                <a:cubicBezTo>
                  <a:pt x="990304" y="4727787"/>
                  <a:pt x="986494" y="4727787"/>
                  <a:pt x="956014" y="4727787"/>
                </a:cubicBezTo>
                <a:cubicBezTo>
                  <a:pt x="925534" y="4727787"/>
                  <a:pt x="908389" y="4727787"/>
                  <a:pt x="869019" y="4727787"/>
                </a:cubicBezTo>
                <a:cubicBezTo>
                  <a:pt x="829649" y="4727787"/>
                  <a:pt x="799804" y="4727787"/>
                  <a:pt x="760434" y="4727787"/>
                </a:cubicBezTo>
                <a:cubicBezTo>
                  <a:pt x="721064" y="4727787"/>
                  <a:pt x="705824" y="4727787"/>
                  <a:pt x="673439" y="4727787"/>
                </a:cubicBezTo>
                <a:cubicBezTo>
                  <a:pt x="641054" y="4727787"/>
                  <a:pt x="625814" y="4727787"/>
                  <a:pt x="597239" y="4727787"/>
                </a:cubicBezTo>
                <a:cubicBezTo>
                  <a:pt x="568664" y="4727787"/>
                  <a:pt x="557869" y="4732232"/>
                  <a:pt x="531834" y="4727787"/>
                </a:cubicBezTo>
                <a:cubicBezTo>
                  <a:pt x="505799" y="4723342"/>
                  <a:pt x="478494" y="4710642"/>
                  <a:pt x="466429" y="4706197"/>
                </a:cubicBezTo>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3" name="任意多边形 2"/>
          <p:cNvSpPr/>
          <p:nvPr/>
        </p:nvSpPr>
        <p:spPr>
          <a:xfrm>
            <a:off x="2184400" y="1276985"/>
            <a:ext cx="3110865" cy="3685540"/>
          </a:xfrm>
          <a:custGeom>
            <a:avLst/>
            <a:gdLst>
              <a:gd name="connisteX0" fmla="*/ 552926 w 3110847"/>
              <a:gd name="connsiteY0" fmla="*/ 0 h 3685610"/>
              <a:gd name="connisteX1" fmla="*/ 466566 w 3110847"/>
              <a:gd name="connsiteY1" fmla="*/ 97790 h 3685610"/>
              <a:gd name="connisteX2" fmla="*/ 401161 w 3110847"/>
              <a:gd name="connsiteY2" fmla="*/ 195580 h 3685610"/>
              <a:gd name="connisteX3" fmla="*/ 281781 w 3110847"/>
              <a:gd name="connsiteY3" fmla="*/ 337185 h 3685610"/>
              <a:gd name="connisteX4" fmla="*/ 237966 w 3110847"/>
              <a:gd name="connsiteY4" fmla="*/ 412750 h 3685610"/>
              <a:gd name="connisteX5" fmla="*/ 173196 w 3110847"/>
              <a:gd name="connsiteY5" fmla="*/ 499745 h 3685610"/>
              <a:gd name="connisteX6" fmla="*/ 150971 w 3110847"/>
              <a:gd name="connsiteY6" fmla="*/ 575945 h 3685610"/>
              <a:gd name="connisteX7" fmla="*/ 140176 w 3110847"/>
              <a:gd name="connsiteY7" fmla="*/ 641350 h 3685610"/>
              <a:gd name="connisteX8" fmla="*/ 173196 w 3110847"/>
              <a:gd name="connsiteY8" fmla="*/ 716915 h 3685610"/>
              <a:gd name="connisteX9" fmla="*/ 237966 w 3110847"/>
              <a:gd name="connsiteY9" fmla="*/ 782320 h 3685610"/>
              <a:gd name="connisteX10" fmla="*/ 357346 w 3110847"/>
              <a:gd name="connsiteY10" fmla="*/ 858520 h 3685610"/>
              <a:gd name="connisteX11" fmla="*/ 466566 w 3110847"/>
              <a:gd name="connsiteY11" fmla="*/ 912495 h 3685610"/>
              <a:gd name="connisteX12" fmla="*/ 585946 w 3110847"/>
              <a:gd name="connsiteY12" fmla="*/ 956310 h 3685610"/>
              <a:gd name="connisteX13" fmla="*/ 672941 w 3110847"/>
              <a:gd name="connsiteY13" fmla="*/ 977900 h 3685610"/>
              <a:gd name="connisteX14" fmla="*/ 857726 w 3110847"/>
              <a:gd name="connsiteY14" fmla="*/ 1032510 h 3685610"/>
              <a:gd name="connisteX15" fmla="*/ 1031081 w 3110847"/>
              <a:gd name="connsiteY15" fmla="*/ 1086485 h 3685610"/>
              <a:gd name="connisteX16" fmla="*/ 1281271 w 3110847"/>
              <a:gd name="connsiteY16" fmla="*/ 1141095 h 3685610"/>
              <a:gd name="connisteX17" fmla="*/ 1466056 w 3110847"/>
              <a:gd name="connsiteY17" fmla="*/ 1173480 h 3685610"/>
              <a:gd name="connisteX18" fmla="*/ 1727041 w 3110847"/>
              <a:gd name="connsiteY18" fmla="*/ 1195070 h 3685610"/>
              <a:gd name="connisteX19" fmla="*/ 1955006 w 3110847"/>
              <a:gd name="connsiteY19" fmla="*/ 1228090 h 3685610"/>
              <a:gd name="connisteX20" fmla="*/ 2150586 w 3110847"/>
              <a:gd name="connsiteY20" fmla="*/ 1249680 h 3685610"/>
              <a:gd name="connisteX21" fmla="*/ 2324576 w 3110847"/>
              <a:gd name="connsiteY21" fmla="*/ 1249680 h 3685610"/>
              <a:gd name="connisteX22" fmla="*/ 2411571 w 3110847"/>
              <a:gd name="connsiteY22" fmla="*/ 1249680 h 3685610"/>
              <a:gd name="connisteX23" fmla="*/ 2563336 w 3110847"/>
              <a:gd name="connsiteY23" fmla="*/ 1271270 h 3685610"/>
              <a:gd name="connisteX24" fmla="*/ 2758916 w 3110847"/>
              <a:gd name="connsiteY24" fmla="*/ 1282065 h 3685610"/>
              <a:gd name="connisteX25" fmla="*/ 2824321 w 3110847"/>
              <a:gd name="connsiteY25" fmla="*/ 1282065 h 3685610"/>
              <a:gd name="connisteX26" fmla="*/ 2922111 w 3110847"/>
              <a:gd name="connsiteY26" fmla="*/ 1304290 h 3685610"/>
              <a:gd name="connisteX27" fmla="*/ 3030696 w 3110847"/>
              <a:gd name="connsiteY27" fmla="*/ 1304290 h 3685610"/>
              <a:gd name="connisteX28" fmla="*/ 3096101 w 3110847"/>
              <a:gd name="connsiteY28" fmla="*/ 1325880 h 3685610"/>
              <a:gd name="connisteX29" fmla="*/ 3106896 w 3110847"/>
              <a:gd name="connsiteY29" fmla="*/ 1402080 h 3685610"/>
              <a:gd name="connisteX30" fmla="*/ 3106896 w 3110847"/>
              <a:gd name="connsiteY30" fmla="*/ 1488440 h 3685610"/>
              <a:gd name="connisteX31" fmla="*/ 3106896 w 3110847"/>
              <a:gd name="connsiteY31" fmla="*/ 1608455 h 3685610"/>
              <a:gd name="connisteX32" fmla="*/ 3106896 w 3110847"/>
              <a:gd name="connsiteY32" fmla="*/ 1673225 h 3685610"/>
              <a:gd name="connisteX33" fmla="*/ 3063081 w 3110847"/>
              <a:gd name="connsiteY33" fmla="*/ 1793240 h 3685610"/>
              <a:gd name="connisteX34" fmla="*/ 2998311 w 3110847"/>
              <a:gd name="connsiteY34" fmla="*/ 1879600 h 3685610"/>
              <a:gd name="connisteX35" fmla="*/ 2867501 w 3110847"/>
              <a:gd name="connsiteY35" fmla="*/ 1977390 h 3685610"/>
              <a:gd name="connisteX36" fmla="*/ 2791936 w 3110847"/>
              <a:gd name="connsiteY36" fmla="*/ 2032000 h 3685610"/>
              <a:gd name="connisteX37" fmla="*/ 2694146 w 3110847"/>
              <a:gd name="connsiteY37" fmla="*/ 2075180 h 3685610"/>
              <a:gd name="connisteX38" fmla="*/ 2617946 w 3110847"/>
              <a:gd name="connsiteY38" fmla="*/ 2108200 h 3685610"/>
              <a:gd name="connisteX39" fmla="*/ 2509361 w 3110847"/>
              <a:gd name="connsiteY39" fmla="*/ 2140585 h 3685610"/>
              <a:gd name="connisteX40" fmla="*/ 2367756 w 3110847"/>
              <a:gd name="connsiteY40" fmla="*/ 2184400 h 3685610"/>
              <a:gd name="connisteX41" fmla="*/ 2237581 w 3110847"/>
              <a:gd name="connsiteY41" fmla="*/ 2227580 h 3685610"/>
              <a:gd name="connisteX42" fmla="*/ 2095976 w 3110847"/>
              <a:gd name="connsiteY42" fmla="*/ 2259965 h 3685610"/>
              <a:gd name="connisteX43" fmla="*/ 1944211 w 3110847"/>
              <a:gd name="connsiteY43" fmla="*/ 2303780 h 3685610"/>
              <a:gd name="connisteX44" fmla="*/ 1824831 w 3110847"/>
              <a:gd name="connsiteY44" fmla="*/ 2346960 h 3685610"/>
              <a:gd name="connisteX45" fmla="*/ 1574641 w 3110847"/>
              <a:gd name="connsiteY45" fmla="*/ 2401570 h 3685610"/>
              <a:gd name="connisteX46" fmla="*/ 1422241 w 3110847"/>
              <a:gd name="connsiteY46" fmla="*/ 2455545 h 3685610"/>
              <a:gd name="connisteX47" fmla="*/ 1281271 w 3110847"/>
              <a:gd name="connsiteY47" fmla="*/ 2488565 h 3685610"/>
              <a:gd name="connisteX48" fmla="*/ 1107281 w 3110847"/>
              <a:gd name="connsiteY48" fmla="*/ 2542540 h 3685610"/>
              <a:gd name="connisteX49" fmla="*/ 890111 w 3110847"/>
              <a:gd name="connsiteY49" fmla="*/ 2597150 h 3685610"/>
              <a:gd name="connisteX50" fmla="*/ 726916 w 3110847"/>
              <a:gd name="connsiteY50" fmla="*/ 2651125 h 3685610"/>
              <a:gd name="connisteX51" fmla="*/ 596741 w 3110847"/>
              <a:gd name="connsiteY51" fmla="*/ 2684145 h 3685610"/>
              <a:gd name="connisteX52" fmla="*/ 455136 w 3110847"/>
              <a:gd name="connsiteY52" fmla="*/ 2727325 h 3685610"/>
              <a:gd name="connisteX53" fmla="*/ 303371 w 3110847"/>
              <a:gd name="connsiteY53" fmla="*/ 2781935 h 3685610"/>
              <a:gd name="connisteX54" fmla="*/ 205581 w 3110847"/>
              <a:gd name="connsiteY54" fmla="*/ 2835910 h 3685610"/>
              <a:gd name="connisteX55" fmla="*/ 140176 w 3110847"/>
              <a:gd name="connsiteY55" fmla="*/ 2879725 h 3685610"/>
              <a:gd name="connisteX56" fmla="*/ 75406 w 3110847"/>
              <a:gd name="connsiteY56" fmla="*/ 2901315 h 3685610"/>
              <a:gd name="connisteX57" fmla="*/ 10001 w 3110847"/>
              <a:gd name="connsiteY57" fmla="*/ 2955925 h 3685610"/>
              <a:gd name="connisteX58" fmla="*/ 10001 w 3110847"/>
              <a:gd name="connsiteY58" fmla="*/ 3020695 h 3685610"/>
              <a:gd name="connisteX59" fmla="*/ 75406 w 3110847"/>
              <a:gd name="connsiteY59" fmla="*/ 3086100 h 3685610"/>
              <a:gd name="connisteX60" fmla="*/ 161766 w 3110847"/>
              <a:gd name="connsiteY60" fmla="*/ 3173095 h 3685610"/>
              <a:gd name="connisteX61" fmla="*/ 237966 w 3110847"/>
              <a:gd name="connsiteY61" fmla="*/ 3238500 h 3685610"/>
              <a:gd name="connisteX62" fmla="*/ 379571 w 3110847"/>
              <a:gd name="connsiteY62" fmla="*/ 3324860 h 3685610"/>
              <a:gd name="connisteX63" fmla="*/ 477361 w 3110847"/>
              <a:gd name="connsiteY63" fmla="*/ 3368675 h 3685610"/>
              <a:gd name="connisteX64" fmla="*/ 683736 w 3110847"/>
              <a:gd name="connsiteY64" fmla="*/ 3466465 h 3685610"/>
              <a:gd name="connisteX65" fmla="*/ 857726 w 3110847"/>
              <a:gd name="connsiteY65" fmla="*/ 3531870 h 3685610"/>
              <a:gd name="connisteX66" fmla="*/ 955516 w 3110847"/>
              <a:gd name="connsiteY66" fmla="*/ 3553460 h 3685610"/>
              <a:gd name="connisteX67" fmla="*/ 1205071 w 3110847"/>
              <a:gd name="connsiteY67" fmla="*/ 3607435 h 3685610"/>
              <a:gd name="connisteX68" fmla="*/ 1400651 w 3110847"/>
              <a:gd name="connsiteY68" fmla="*/ 3640455 h 3685610"/>
              <a:gd name="connisteX69" fmla="*/ 1618456 w 3110847"/>
              <a:gd name="connsiteY69" fmla="*/ 3662045 h 3685610"/>
              <a:gd name="connisteX70" fmla="*/ 1814036 w 3110847"/>
              <a:gd name="connsiteY70" fmla="*/ 3662045 h 3685610"/>
              <a:gd name="connisteX71" fmla="*/ 2031206 w 3110847"/>
              <a:gd name="connsiteY71" fmla="*/ 3683635 h 3685610"/>
              <a:gd name="connisteX72" fmla="*/ 2259171 w 3110847"/>
              <a:gd name="connsiteY72" fmla="*/ 3683635 h 3685610"/>
              <a:gd name="connisteX73" fmla="*/ 2454751 w 3110847"/>
              <a:gd name="connsiteY73" fmla="*/ 3683635 h 3685610"/>
              <a:gd name="connisteX74" fmla="*/ 2650331 w 3110847"/>
              <a:gd name="connsiteY74" fmla="*/ 3683635 h 3685610"/>
              <a:gd name="connisteX75" fmla="*/ 2802731 w 3110847"/>
              <a:gd name="connsiteY75" fmla="*/ 3683635 h 3685610"/>
              <a:gd name="connisteX76" fmla="*/ 2932906 w 3110847"/>
              <a:gd name="connsiteY76" fmla="*/ 3683635 h 3685610"/>
              <a:gd name="connisteX77" fmla="*/ 3019901 w 3110847"/>
              <a:gd name="connsiteY77" fmla="*/ 3683635 h 3685610"/>
              <a:gd name="connisteX78" fmla="*/ 3106896 w 3110847"/>
              <a:gd name="connsiteY78" fmla="*/ 3683635 h 36856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Lst>
            <a:rect l="l" t="t" r="r" b="b"/>
            <a:pathLst>
              <a:path w="3110847" h="3685611">
                <a:moveTo>
                  <a:pt x="552926" y="0"/>
                </a:moveTo>
                <a:cubicBezTo>
                  <a:pt x="537051" y="17780"/>
                  <a:pt x="497046" y="58420"/>
                  <a:pt x="466566" y="97790"/>
                </a:cubicBezTo>
                <a:cubicBezTo>
                  <a:pt x="436086" y="137160"/>
                  <a:pt x="437991" y="147955"/>
                  <a:pt x="401161" y="195580"/>
                </a:cubicBezTo>
                <a:cubicBezTo>
                  <a:pt x="364331" y="243205"/>
                  <a:pt x="314166" y="294005"/>
                  <a:pt x="281781" y="337185"/>
                </a:cubicBezTo>
                <a:cubicBezTo>
                  <a:pt x="249396" y="380365"/>
                  <a:pt x="259556" y="380365"/>
                  <a:pt x="237966" y="412750"/>
                </a:cubicBezTo>
                <a:cubicBezTo>
                  <a:pt x="216376" y="445135"/>
                  <a:pt x="190341" y="467360"/>
                  <a:pt x="173196" y="499745"/>
                </a:cubicBezTo>
                <a:cubicBezTo>
                  <a:pt x="156051" y="532130"/>
                  <a:pt x="157321" y="547370"/>
                  <a:pt x="150971" y="575945"/>
                </a:cubicBezTo>
                <a:cubicBezTo>
                  <a:pt x="144621" y="604520"/>
                  <a:pt x="135731" y="613410"/>
                  <a:pt x="140176" y="641350"/>
                </a:cubicBezTo>
                <a:cubicBezTo>
                  <a:pt x="144621" y="669290"/>
                  <a:pt x="153511" y="688975"/>
                  <a:pt x="173196" y="716915"/>
                </a:cubicBezTo>
                <a:cubicBezTo>
                  <a:pt x="192881" y="744855"/>
                  <a:pt x="201136" y="753745"/>
                  <a:pt x="237966" y="782320"/>
                </a:cubicBezTo>
                <a:cubicBezTo>
                  <a:pt x="274796" y="810895"/>
                  <a:pt x="311626" y="832485"/>
                  <a:pt x="357346" y="858520"/>
                </a:cubicBezTo>
                <a:cubicBezTo>
                  <a:pt x="403066" y="884555"/>
                  <a:pt x="420846" y="892810"/>
                  <a:pt x="466566" y="912495"/>
                </a:cubicBezTo>
                <a:cubicBezTo>
                  <a:pt x="512286" y="932180"/>
                  <a:pt x="544671" y="942975"/>
                  <a:pt x="585946" y="956310"/>
                </a:cubicBezTo>
                <a:cubicBezTo>
                  <a:pt x="627221" y="969645"/>
                  <a:pt x="618331" y="962660"/>
                  <a:pt x="672941" y="977900"/>
                </a:cubicBezTo>
                <a:cubicBezTo>
                  <a:pt x="727551" y="993140"/>
                  <a:pt x="785971" y="1010920"/>
                  <a:pt x="857726" y="1032510"/>
                </a:cubicBezTo>
                <a:cubicBezTo>
                  <a:pt x="929481" y="1054100"/>
                  <a:pt x="946626" y="1064895"/>
                  <a:pt x="1031081" y="1086485"/>
                </a:cubicBezTo>
                <a:cubicBezTo>
                  <a:pt x="1115536" y="1108075"/>
                  <a:pt x="1194276" y="1123950"/>
                  <a:pt x="1281271" y="1141095"/>
                </a:cubicBezTo>
                <a:cubicBezTo>
                  <a:pt x="1368266" y="1158240"/>
                  <a:pt x="1377156" y="1162685"/>
                  <a:pt x="1466056" y="1173480"/>
                </a:cubicBezTo>
                <a:cubicBezTo>
                  <a:pt x="1554956" y="1184275"/>
                  <a:pt x="1629251" y="1184275"/>
                  <a:pt x="1727041" y="1195070"/>
                </a:cubicBezTo>
                <a:cubicBezTo>
                  <a:pt x="1824831" y="1205865"/>
                  <a:pt x="1870551" y="1217295"/>
                  <a:pt x="1955006" y="1228090"/>
                </a:cubicBezTo>
                <a:cubicBezTo>
                  <a:pt x="2039461" y="1238885"/>
                  <a:pt x="2076926" y="1245235"/>
                  <a:pt x="2150586" y="1249680"/>
                </a:cubicBezTo>
                <a:cubicBezTo>
                  <a:pt x="2224246" y="1254125"/>
                  <a:pt x="2272506" y="1249680"/>
                  <a:pt x="2324576" y="1249680"/>
                </a:cubicBezTo>
                <a:cubicBezTo>
                  <a:pt x="2376646" y="1249680"/>
                  <a:pt x="2363946" y="1245235"/>
                  <a:pt x="2411571" y="1249680"/>
                </a:cubicBezTo>
                <a:cubicBezTo>
                  <a:pt x="2459196" y="1254125"/>
                  <a:pt x="2494121" y="1264920"/>
                  <a:pt x="2563336" y="1271270"/>
                </a:cubicBezTo>
                <a:cubicBezTo>
                  <a:pt x="2632551" y="1277620"/>
                  <a:pt x="2706846" y="1280160"/>
                  <a:pt x="2758916" y="1282065"/>
                </a:cubicBezTo>
                <a:cubicBezTo>
                  <a:pt x="2810986" y="1283970"/>
                  <a:pt x="2791936" y="1277620"/>
                  <a:pt x="2824321" y="1282065"/>
                </a:cubicBezTo>
                <a:cubicBezTo>
                  <a:pt x="2856706" y="1286510"/>
                  <a:pt x="2880836" y="1299845"/>
                  <a:pt x="2922111" y="1304290"/>
                </a:cubicBezTo>
                <a:cubicBezTo>
                  <a:pt x="2963386" y="1308735"/>
                  <a:pt x="2995771" y="1299845"/>
                  <a:pt x="3030696" y="1304290"/>
                </a:cubicBezTo>
                <a:cubicBezTo>
                  <a:pt x="3065621" y="1308735"/>
                  <a:pt x="3080861" y="1306195"/>
                  <a:pt x="3096101" y="1325880"/>
                </a:cubicBezTo>
                <a:cubicBezTo>
                  <a:pt x="3111341" y="1345565"/>
                  <a:pt x="3104991" y="1369695"/>
                  <a:pt x="3106896" y="1402080"/>
                </a:cubicBezTo>
                <a:cubicBezTo>
                  <a:pt x="3108801" y="1434465"/>
                  <a:pt x="3106896" y="1447165"/>
                  <a:pt x="3106896" y="1488440"/>
                </a:cubicBezTo>
                <a:cubicBezTo>
                  <a:pt x="3106896" y="1529715"/>
                  <a:pt x="3106896" y="1571625"/>
                  <a:pt x="3106896" y="1608455"/>
                </a:cubicBezTo>
                <a:cubicBezTo>
                  <a:pt x="3106896" y="1645285"/>
                  <a:pt x="3115786" y="1636395"/>
                  <a:pt x="3106896" y="1673225"/>
                </a:cubicBezTo>
                <a:cubicBezTo>
                  <a:pt x="3098006" y="1710055"/>
                  <a:pt x="3084671" y="1751965"/>
                  <a:pt x="3063081" y="1793240"/>
                </a:cubicBezTo>
                <a:cubicBezTo>
                  <a:pt x="3041491" y="1834515"/>
                  <a:pt x="3037681" y="1842770"/>
                  <a:pt x="2998311" y="1879600"/>
                </a:cubicBezTo>
                <a:cubicBezTo>
                  <a:pt x="2958941" y="1916430"/>
                  <a:pt x="2908776" y="1946910"/>
                  <a:pt x="2867501" y="1977390"/>
                </a:cubicBezTo>
                <a:cubicBezTo>
                  <a:pt x="2826226" y="2007870"/>
                  <a:pt x="2826861" y="2012315"/>
                  <a:pt x="2791936" y="2032000"/>
                </a:cubicBezTo>
                <a:cubicBezTo>
                  <a:pt x="2757011" y="2051685"/>
                  <a:pt x="2729071" y="2059940"/>
                  <a:pt x="2694146" y="2075180"/>
                </a:cubicBezTo>
                <a:cubicBezTo>
                  <a:pt x="2659221" y="2090420"/>
                  <a:pt x="2654776" y="2094865"/>
                  <a:pt x="2617946" y="2108200"/>
                </a:cubicBezTo>
                <a:cubicBezTo>
                  <a:pt x="2581116" y="2121535"/>
                  <a:pt x="2559526" y="2125345"/>
                  <a:pt x="2509361" y="2140585"/>
                </a:cubicBezTo>
                <a:cubicBezTo>
                  <a:pt x="2459196" y="2155825"/>
                  <a:pt x="2422366" y="2167255"/>
                  <a:pt x="2367756" y="2184400"/>
                </a:cubicBezTo>
                <a:cubicBezTo>
                  <a:pt x="2313146" y="2201545"/>
                  <a:pt x="2292191" y="2212340"/>
                  <a:pt x="2237581" y="2227580"/>
                </a:cubicBezTo>
                <a:cubicBezTo>
                  <a:pt x="2182971" y="2242820"/>
                  <a:pt x="2154396" y="2244725"/>
                  <a:pt x="2095976" y="2259965"/>
                </a:cubicBezTo>
                <a:cubicBezTo>
                  <a:pt x="2037556" y="2275205"/>
                  <a:pt x="1998186" y="2286635"/>
                  <a:pt x="1944211" y="2303780"/>
                </a:cubicBezTo>
                <a:cubicBezTo>
                  <a:pt x="1890236" y="2320925"/>
                  <a:pt x="1898491" y="2327275"/>
                  <a:pt x="1824831" y="2346960"/>
                </a:cubicBezTo>
                <a:cubicBezTo>
                  <a:pt x="1751171" y="2366645"/>
                  <a:pt x="1655286" y="2379980"/>
                  <a:pt x="1574641" y="2401570"/>
                </a:cubicBezTo>
                <a:cubicBezTo>
                  <a:pt x="1493996" y="2423160"/>
                  <a:pt x="1480661" y="2438400"/>
                  <a:pt x="1422241" y="2455545"/>
                </a:cubicBezTo>
                <a:cubicBezTo>
                  <a:pt x="1363821" y="2472690"/>
                  <a:pt x="1344136" y="2471420"/>
                  <a:pt x="1281271" y="2488565"/>
                </a:cubicBezTo>
                <a:cubicBezTo>
                  <a:pt x="1218406" y="2505710"/>
                  <a:pt x="1185386" y="2520950"/>
                  <a:pt x="1107281" y="2542540"/>
                </a:cubicBezTo>
                <a:cubicBezTo>
                  <a:pt x="1029176" y="2564130"/>
                  <a:pt x="966311" y="2575560"/>
                  <a:pt x="890111" y="2597150"/>
                </a:cubicBezTo>
                <a:cubicBezTo>
                  <a:pt x="813911" y="2618740"/>
                  <a:pt x="785336" y="2633980"/>
                  <a:pt x="726916" y="2651125"/>
                </a:cubicBezTo>
                <a:cubicBezTo>
                  <a:pt x="668496" y="2668270"/>
                  <a:pt x="651351" y="2668905"/>
                  <a:pt x="596741" y="2684145"/>
                </a:cubicBezTo>
                <a:cubicBezTo>
                  <a:pt x="542131" y="2699385"/>
                  <a:pt x="513556" y="2707640"/>
                  <a:pt x="455136" y="2727325"/>
                </a:cubicBezTo>
                <a:cubicBezTo>
                  <a:pt x="396716" y="2747010"/>
                  <a:pt x="353536" y="2760345"/>
                  <a:pt x="303371" y="2781935"/>
                </a:cubicBezTo>
                <a:cubicBezTo>
                  <a:pt x="253206" y="2803525"/>
                  <a:pt x="237966" y="2816225"/>
                  <a:pt x="205581" y="2835910"/>
                </a:cubicBezTo>
                <a:cubicBezTo>
                  <a:pt x="173196" y="2855595"/>
                  <a:pt x="166211" y="2866390"/>
                  <a:pt x="140176" y="2879725"/>
                </a:cubicBezTo>
                <a:cubicBezTo>
                  <a:pt x="114141" y="2893060"/>
                  <a:pt x="101441" y="2886075"/>
                  <a:pt x="75406" y="2901315"/>
                </a:cubicBezTo>
                <a:cubicBezTo>
                  <a:pt x="49371" y="2916555"/>
                  <a:pt x="23336" y="2931795"/>
                  <a:pt x="10001" y="2955925"/>
                </a:cubicBezTo>
                <a:cubicBezTo>
                  <a:pt x="-3334" y="2980055"/>
                  <a:pt x="-3334" y="2994660"/>
                  <a:pt x="10001" y="3020695"/>
                </a:cubicBezTo>
                <a:cubicBezTo>
                  <a:pt x="23336" y="3046730"/>
                  <a:pt x="44926" y="3055620"/>
                  <a:pt x="75406" y="3086100"/>
                </a:cubicBezTo>
                <a:cubicBezTo>
                  <a:pt x="105886" y="3116580"/>
                  <a:pt x="129381" y="3142615"/>
                  <a:pt x="161766" y="3173095"/>
                </a:cubicBezTo>
                <a:cubicBezTo>
                  <a:pt x="194151" y="3203575"/>
                  <a:pt x="194151" y="3208020"/>
                  <a:pt x="237966" y="3238500"/>
                </a:cubicBezTo>
                <a:cubicBezTo>
                  <a:pt x="281781" y="3268980"/>
                  <a:pt x="331946" y="3298825"/>
                  <a:pt x="379571" y="3324860"/>
                </a:cubicBezTo>
                <a:cubicBezTo>
                  <a:pt x="427196" y="3350895"/>
                  <a:pt x="416401" y="3340100"/>
                  <a:pt x="477361" y="3368675"/>
                </a:cubicBezTo>
                <a:cubicBezTo>
                  <a:pt x="538321" y="3397250"/>
                  <a:pt x="607536" y="3434080"/>
                  <a:pt x="683736" y="3466465"/>
                </a:cubicBezTo>
                <a:cubicBezTo>
                  <a:pt x="759936" y="3498850"/>
                  <a:pt x="803116" y="3514725"/>
                  <a:pt x="857726" y="3531870"/>
                </a:cubicBezTo>
                <a:cubicBezTo>
                  <a:pt x="912336" y="3549015"/>
                  <a:pt x="886301" y="3538220"/>
                  <a:pt x="955516" y="3553460"/>
                </a:cubicBezTo>
                <a:cubicBezTo>
                  <a:pt x="1024731" y="3568700"/>
                  <a:pt x="1116171" y="3590290"/>
                  <a:pt x="1205071" y="3607435"/>
                </a:cubicBezTo>
                <a:cubicBezTo>
                  <a:pt x="1293971" y="3624580"/>
                  <a:pt x="1318101" y="3629660"/>
                  <a:pt x="1400651" y="3640455"/>
                </a:cubicBezTo>
                <a:cubicBezTo>
                  <a:pt x="1483201" y="3651250"/>
                  <a:pt x="1535906" y="3657600"/>
                  <a:pt x="1618456" y="3662045"/>
                </a:cubicBezTo>
                <a:cubicBezTo>
                  <a:pt x="1701006" y="3666490"/>
                  <a:pt x="1731486" y="3657600"/>
                  <a:pt x="1814036" y="3662045"/>
                </a:cubicBezTo>
                <a:cubicBezTo>
                  <a:pt x="1896586" y="3666490"/>
                  <a:pt x="1942306" y="3679190"/>
                  <a:pt x="2031206" y="3683635"/>
                </a:cubicBezTo>
                <a:cubicBezTo>
                  <a:pt x="2120106" y="3688080"/>
                  <a:pt x="2174716" y="3683635"/>
                  <a:pt x="2259171" y="3683635"/>
                </a:cubicBezTo>
                <a:cubicBezTo>
                  <a:pt x="2343626" y="3683635"/>
                  <a:pt x="2376646" y="3683635"/>
                  <a:pt x="2454751" y="3683635"/>
                </a:cubicBezTo>
                <a:cubicBezTo>
                  <a:pt x="2532856" y="3683635"/>
                  <a:pt x="2580481" y="3683635"/>
                  <a:pt x="2650331" y="3683635"/>
                </a:cubicBezTo>
                <a:cubicBezTo>
                  <a:pt x="2720181" y="3683635"/>
                  <a:pt x="2746216" y="3683635"/>
                  <a:pt x="2802731" y="3683635"/>
                </a:cubicBezTo>
                <a:cubicBezTo>
                  <a:pt x="2859246" y="3683635"/>
                  <a:pt x="2889726" y="3683635"/>
                  <a:pt x="2932906" y="3683635"/>
                </a:cubicBezTo>
                <a:cubicBezTo>
                  <a:pt x="2976086" y="3683635"/>
                  <a:pt x="2984976" y="3683635"/>
                  <a:pt x="3019901" y="3683635"/>
                </a:cubicBezTo>
                <a:cubicBezTo>
                  <a:pt x="3054826" y="3683635"/>
                  <a:pt x="3091021" y="3683635"/>
                  <a:pt x="3106896" y="3683635"/>
                </a:cubicBezTo>
              </a:path>
            </a:pathLst>
          </a:custGeom>
          <a:no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14" name="任意多边形 13"/>
          <p:cNvSpPr/>
          <p:nvPr>
            <p:custDataLst>
              <p:tags r:id="rId1"/>
            </p:custDataLst>
          </p:nvPr>
        </p:nvSpPr>
        <p:spPr>
          <a:xfrm>
            <a:off x="0" y="1628775"/>
            <a:ext cx="8230235"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5" name="任意多边形: 形状 35"/>
          <p:cNvSpPr/>
          <p:nvPr>
            <p:custDataLst>
              <p:tags r:id="rId2"/>
            </p:custDataLst>
          </p:nvPr>
        </p:nvSpPr>
        <p:spPr>
          <a:xfrm>
            <a:off x="4511675" y="5499735"/>
            <a:ext cx="4744085" cy="346075"/>
          </a:xfrm>
          <a:custGeom>
            <a:avLst/>
            <a:gdLst>
              <a:gd name="connsiteX0" fmla="*/ 222587 w 228229"/>
              <a:gd name="connsiteY0" fmla="*/ 120936 h 260315"/>
              <a:gd name="connsiteX1" fmla="*/ 14943 w 228229"/>
              <a:gd name="connsiteY1" fmla="*/ 1017 h 260315"/>
              <a:gd name="connsiteX2" fmla="*/ 893 w 228229"/>
              <a:gd name="connsiteY2" fmla="*/ 4779 h 260315"/>
              <a:gd name="connsiteX3" fmla="*/ -488 w 228229"/>
              <a:gd name="connsiteY3" fmla="*/ 9875 h 260315"/>
              <a:gd name="connsiteX4" fmla="*/ -488 w 228229"/>
              <a:gd name="connsiteY4" fmla="*/ 249714 h 260315"/>
              <a:gd name="connsiteX5" fmla="*/ 9847 w 228229"/>
              <a:gd name="connsiteY5" fmla="*/ 259954 h 260315"/>
              <a:gd name="connsiteX6" fmla="*/ 14943 w 228229"/>
              <a:gd name="connsiteY6" fmla="*/ 258572 h 260315"/>
              <a:gd name="connsiteX7" fmla="*/ 222587 w 228229"/>
              <a:gd name="connsiteY7" fmla="*/ 138653 h 260315"/>
              <a:gd name="connsiteX8" fmla="*/ 226407 w 228229"/>
              <a:gd name="connsiteY8" fmla="*/ 124756 h 260315"/>
              <a:gd name="connsiteX9" fmla="*/ 222587 w 228229"/>
              <a:gd name="connsiteY9" fmla="*/ 120936 h 26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41" h="545">
                <a:moveTo>
                  <a:pt x="6599" y="0"/>
                </a:moveTo>
                <a:cubicBezTo>
                  <a:pt x="6602" y="0"/>
                  <a:pt x="6605" y="1"/>
                  <a:pt x="6608" y="3"/>
                </a:cubicBezTo>
                <a:lnTo>
                  <a:pt x="6933" y="254"/>
                </a:lnTo>
                <a:cubicBezTo>
                  <a:pt x="6936" y="256"/>
                  <a:pt x="6938" y="259"/>
                  <a:pt x="6939" y="262"/>
                </a:cubicBezTo>
                <a:cubicBezTo>
                  <a:pt x="6944" y="272"/>
                  <a:pt x="6941" y="285"/>
                  <a:pt x="6933" y="291"/>
                </a:cubicBezTo>
                <a:lnTo>
                  <a:pt x="6608" y="542"/>
                </a:lnTo>
                <a:cubicBezTo>
                  <a:pt x="6606" y="544"/>
                  <a:pt x="6603" y="545"/>
                  <a:pt x="6600" y="545"/>
                </a:cubicBezTo>
                <a:cubicBezTo>
                  <a:pt x="6592" y="545"/>
                  <a:pt x="6584" y="535"/>
                  <a:pt x="6584" y="524"/>
                </a:cubicBezTo>
                <a:lnTo>
                  <a:pt x="6584" y="435"/>
                </a:lnTo>
                <a:lnTo>
                  <a:pt x="0" y="435"/>
                </a:lnTo>
                <a:lnTo>
                  <a:pt x="0" y="111"/>
                </a:lnTo>
                <a:lnTo>
                  <a:pt x="6584" y="111"/>
                </a:lnTo>
                <a:lnTo>
                  <a:pt x="6584" y="21"/>
                </a:lnTo>
                <a:cubicBezTo>
                  <a:pt x="6584" y="18"/>
                  <a:pt x="6585" y="14"/>
                  <a:pt x="6586" y="11"/>
                </a:cubicBezTo>
                <a:cubicBezTo>
                  <a:pt x="6589" y="4"/>
                  <a:pt x="6594" y="1"/>
                  <a:pt x="6599" y="0"/>
                </a:cubicBez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 name="任意多边形 15"/>
          <p:cNvSpPr/>
          <p:nvPr>
            <p:custDataLst>
              <p:tags r:id="rId3"/>
            </p:custDataLst>
          </p:nvPr>
        </p:nvSpPr>
        <p:spPr>
          <a:xfrm>
            <a:off x="767715" y="2609215"/>
            <a:ext cx="4422140"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rgbClr val="016E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endParaRPr>
          </a:p>
        </p:txBody>
      </p:sp>
      <p:sp>
        <p:nvSpPr>
          <p:cNvPr id="18" name="序号"/>
          <p:cNvSpPr/>
          <p:nvPr>
            <p:custDataLst>
              <p:tags r:id="rId4"/>
            </p:custDataLst>
          </p:nvPr>
        </p:nvSpPr>
        <p:spPr>
          <a:xfrm>
            <a:off x="1947863" y="148463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lstStyle/>
          <a:p>
            <a:pPr lvl="0" algn="ctr">
              <a:spcBef>
                <a:spcPct val="0"/>
              </a:spcBef>
              <a:spcAft>
                <a:spcPct val="0"/>
              </a:spcAft>
              <a:buClrTx/>
              <a:buSzTx/>
              <a:buFontTx/>
            </a:pPr>
            <a:r>
              <a:rPr lang="en-US" altLang="zh-CN" sz="1400" b="1">
                <a:solidFill>
                  <a:schemeClr val="accent1"/>
                </a:solidFill>
                <a:latin typeface="+mn-ea"/>
                <a:cs typeface="+mn-ea"/>
                <a:sym typeface="+mn-ea"/>
              </a:rPr>
              <a:t>1</a:t>
            </a:r>
            <a:endParaRPr lang="en-US" altLang="zh-CN" sz="1400" b="1">
              <a:solidFill>
                <a:schemeClr val="accent1"/>
              </a:solidFill>
              <a:latin typeface="+mn-ea"/>
              <a:cs typeface="+mn-ea"/>
              <a:sym typeface="+mn-ea"/>
            </a:endParaRPr>
          </a:p>
        </p:txBody>
      </p:sp>
      <p:sp>
        <p:nvSpPr>
          <p:cNvPr id="25" name="矩形 24"/>
          <p:cNvSpPr/>
          <p:nvPr>
            <p:custDataLst>
              <p:tags r:id="rId5"/>
            </p:custDataLst>
          </p:nvPr>
        </p:nvSpPr>
        <p:spPr>
          <a:xfrm>
            <a:off x="980758" y="866140"/>
            <a:ext cx="2703367" cy="377825"/>
          </a:xfrm>
          <a:prstGeom prst="rect">
            <a:avLst/>
          </a:prstGeom>
          <a:noFill/>
        </p:spPr>
        <p:txBody>
          <a:bodyPr wrap="square" lIns="0" tIns="0" rIns="0" bIns="0" rtlCol="0" anchor="b" anchorCtr="0">
            <a:noAutofit/>
          </a:bodyPr>
          <a:lstStyle/>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统一客户开通云商通二代</a:t>
            </a: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应用</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26" name="矩形 25"/>
          <p:cNvSpPr/>
          <p:nvPr>
            <p:custDataLst>
              <p:tags r:id="rId6"/>
            </p:custDataLst>
          </p:nvPr>
        </p:nvSpPr>
        <p:spPr>
          <a:xfrm>
            <a:off x="908368" y="1223011"/>
            <a:ext cx="2703195" cy="335280"/>
          </a:xfrm>
          <a:prstGeom prst="rect">
            <a:avLst/>
          </a:prstGeom>
          <a:noFill/>
        </p:spPr>
        <p:txBody>
          <a:bodyPr wrap="square" lIns="0" tIns="0" rIns="0" bIns="0" rtlCol="0" anchor="t" anchorCtr="0">
            <a:noAutofit/>
          </a:bodyPr>
          <a:lstStyle/>
          <a:p>
            <a:pPr algn="ctr">
              <a:spcBef>
                <a:spcPct val="0"/>
              </a:spcBef>
              <a:spcAft>
                <a:spcPct val="0"/>
              </a:spcAft>
            </a:pPr>
            <a:r>
              <a:rPr lang="zh-CN" altLang="en-US" b="1" dirty="0">
                <a:solidFill>
                  <a:schemeClr val="tx1"/>
                </a:solidFill>
                <a:latin typeface="+mn-ea"/>
                <a:cs typeface="+mn-ea"/>
                <a:sym typeface="+mn-ea"/>
              </a:rPr>
              <a:t>商户</a:t>
            </a:r>
            <a:r>
              <a:rPr lang="zh-CN" altLang="en-US" b="1" dirty="0">
                <a:solidFill>
                  <a:schemeClr val="tx1"/>
                </a:solidFill>
                <a:latin typeface="+mn-ea"/>
                <a:cs typeface="+mn-ea"/>
                <a:sym typeface="+mn-ea"/>
              </a:rPr>
              <a:t>入网</a:t>
            </a:r>
            <a:endParaRPr lang="zh-CN" altLang="en-US" b="1" dirty="0">
              <a:solidFill>
                <a:schemeClr val="tx1"/>
              </a:solidFill>
              <a:latin typeface="+mn-ea"/>
              <a:cs typeface="+mn-ea"/>
              <a:sym typeface="+mn-ea"/>
            </a:endParaRPr>
          </a:p>
        </p:txBody>
      </p:sp>
      <p:sp>
        <p:nvSpPr>
          <p:cNvPr id="6" name="任意多边形 5"/>
          <p:cNvSpPr/>
          <p:nvPr>
            <p:custDataLst>
              <p:tags r:id="rId7"/>
            </p:custDataLst>
          </p:nvPr>
        </p:nvSpPr>
        <p:spPr>
          <a:xfrm>
            <a:off x="1393825" y="3596640"/>
            <a:ext cx="6959600" cy="119189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4208" h="1877">
                <a:moveTo>
                  <a:pt x="0" y="0"/>
                </a:moveTo>
                <a:lnTo>
                  <a:pt x="9514" y="0"/>
                </a:lnTo>
                <a:lnTo>
                  <a:pt x="9789" y="0"/>
                </a:lnTo>
                <a:lnTo>
                  <a:pt x="12264" y="0"/>
                </a:lnTo>
                <a:lnTo>
                  <a:pt x="12995" y="0"/>
                </a:lnTo>
                <a:lnTo>
                  <a:pt x="13270" y="0"/>
                </a:lnTo>
                <a:cubicBezTo>
                  <a:pt x="13788" y="0"/>
                  <a:pt x="14208" y="420"/>
                  <a:pt x="14208" y="939"/>
                </a:cubicBezTo>
                <a:cubicBezTo>
                  <a:pt x="14208" y="1457"/>
                  <a:pt x="13788" y="1877"/>
                  <a:pt x="13270" y="1877"/>
                </a:cubicBezTo>
                <a:lnTo>
                  <a:pt x="12995" y="1877"/>
                </a:lnTo>
                <a:lnTo>
                  <a:pt x="12264" y="1877"/>
                </a:lnTo>
                <a:lnTo>
                  <a:pt x="11925" y="1877"/>
                </a:lnTo>
                <a:lnTo>
                  <a:pt x="11650" y="1877"/>
                </a:lnTo>
                <a:lnTo>
                  <a:pt x="11650" y="1874"/>
                </a:lnTo>
                <a:lnTo>
                  <a:pt x="10672" y="1874"/>
                </a:lnTo>
                <a:lnTo>
                  <a:pt x="9568" y="1874"/>
                </a:lnTo>
                <a:lnTo>
                  <a:pt x="9568" y="1550"/>
                </a:lnTo>
                <a:lnTo>
                  <a:pt x="10672" y="1550"/>
                </a:lnTo>
                <a:lnTo>
                  <a:pt x="11677" y="1550"/>
                </a:lnTo>
                <a:lnTo>
                  <a:pt x="11781" y="1550"/>
                </a:lnTo>
                <a:lnTo>
                  <a:pt x="11781" y="1553"/>
                </a:lnTo>
                <a:lnTo>
                  <a:pt x="11925" y="1553"/>
                </a:lnTo>
                <a:lnTo>
                  <a:pt x="12264" y="1553"/>
                </a:lnTo>
                <a:lnTo>
                  <a:pt x="12973" y="1553"/>
                </a:lnTo>
                <a:cubicBezTo>
                  <a:pt x="12989" y="1553"/>
                  <a:pt x="13005" y="1552"/>
                  <a:pt x="13020" y="1551"/>
                </a:cubicBezTo>
                <a:lnTo>
                  <a:pt x="13027" y="1551"/>
                </a:lnTo>
                <a:lnTo>
                  <a:pt x="13027" y="1553"/>
                </a:lnTo>
                <a:lnTo>
                  <a:pt x="13248" y="1553"/>
                </a:lnTo>
                <a:cubicBezTo>
                  <a:pt x="13588" y="1553"/>
                  <a:pt x="13863" y="1278"/>
                  <a:pt x="13863" y="939"/>
                </a:cubicBezTo>
                <a:cubicBezTo>
                  <a:pt x="13863" y="599"/>
                  <a:pt x="13588" y="324"/>
                  <a:pt x="13248" y="324"/>
                </a:cubicBezTo>
                <a:lnTo>
                  <a:pt x="13027" y="324"/>
                </a:lnTo>
                <a:lnTo>
                  <a:pt x="13027" y="326"/>
                </a:lnTo>
                <a:lnTo>
                  <a:pt x="13020" y="326"/>
                </a:lnTo>
                <a:cubicBezTo>
                  <a:pt x="13005" y="325"/>
                  <a:pt x="12989" y="324"/>
                  <a:pt x="12973" y="324"/>
                </a:cubicBezTo>
                <a:lnTo>
                  <a:pt x="12264" y="324"/>
                </a:lnTo>
                <a:lnTo>
                  <a:pt x="9789" y="324"/>
                </a:lnTo>
                <a:lnTo>
                  <a:pt x="9514" y="324"/>
                </a:lnTo>
                <a:lnTo>
                  <a:pt x="0" y="324"/>
                </a:lnTo>
                <a:lnTo>
                  <a:pt x="0" y="0"/>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8" name="序号"/>
          <p:cNvSpPr/>
          <p:nvPr>
            <p:custDataLst>
              <p:tags r:id="rId8"/>
            </p:custDataLst>
          </p:nvPr>
        </p:nvSpPr>
        <p:spPr>
          <a:xfrm>
            <a:off x="5660073" y="147891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2</a:t>
            </a:r>
            <a:endParaRPr lang="en-US" altLang="zh-CN" sz="1400" b="1">
              <a:solidFill>
                <a:schemeClr val="accent1"/>
              </a:solidFill>
              <a:latin typeface="+mn-ea"/>
              <a:cs typeface="+mn-ea"/>
              <a:sym typeface="+mn-ea"/>
            </a:endParaRPr>
          </a:p>
        </p:txBody>
      </p:sp>
      <p:sp>
        <p:nvSpPr>
          <p:cNvPr id="9" name="矩形 8"/>
          <p:cNvSpPr/>
          <p:nvPr>
            <p:custDataLst>
              <p:tags r:id="rId9"/>
            </p:custDataLst>
          </p:nvPr>
        </p:nvSpPr>
        <p:spPr>
          <a:xfrm>
            <a:off x="4651693" y="840105"/>
            <a:ext cx="2703367"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上线材料上传阶段开通自动分账</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10" name="矩形 9"/>
          <p:cNvSpPr/>
          <p:nvPr>
            <p:custDataLst>
              <p:tags r:id="rId10"/>
            </p:custDataLst>
          </p:nvPr>
        </p:nvSpPr>
        <p:spPr>
          <a:xfrm>
            <a:off x="4579303" y="1196976"/>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功能</a:t>
            </a:r>
            <a:r>
              <a:rPr lang="zh-CN" altLang="en-US" b="1" dirty="0">
                <a:solidFill>
                  <a:schemeClr val="tx1"/>
                </a:solidFill>
                <a:latin typeface="+mn-ea"/>
                <a:cs typeface="+mn-ea"/>
                <a:sym typeface="+mn-ea"/>
              </a:rPr>
              <a:t>开通</a:t>
            </a:r>
            <a:endParaRPr lang="zh-CN" altLang="en-US" b="1" dirty="0">
              <a:solidFill>
                <a:schemeClr val="tx1"/>
              </a:solidFill>
              <a:latin typeface="+mn-ea"/>
              <a:cs typeface="+mn-ea"/>
              <a:sym typeface="+mn-ea"/>
            </a:endParaRPr>
          </a:p>
        </p:txBody>
      </p:sp>
      <p:sp>
        <p:nvSpPr>
          <p:cNvPr id="12" name="矩形 11"/>
          <p:cNvSpPr/>
          <p:nvPr/>
        </p:nvSpPr>
        <p:spPr>
          <a:xfrm>
            <a:off x="4078605" y="2612390"/>
            <a:ext cx="1871980" cy="205200"/>
          </a:xfrm>
          <a:prstGeom prst="rect">
            <a:avLst/>
          </a:prstGeom>
          <a:solidFill>
            <a:srgbClr val="016EFF"/>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13" name="序号"/>
          <p:cNvSpPr/>
          <p:nvPr>
            <p:custDataLst>
              <p:tags r:id="rId11"/>
            </p:custDataLst>
          </p:nvPr>
        </p:nvSpPr>
        <p:spPr>
          <a:xfrm>
            <a:off x="3934778" y="243840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3</a:t>
            </a:r>
            <a:endParaRPr lang="en-US" altLang="zh-CN" sz="1400" b="1">
              <a:solidFill>
                <a:schemeClr val="accent1"/>
              </a:solidFill>
              <a:latin typeface="+mn-ea"/>
              <a:cs typeface="+mn-ea"/>
              <a:sym typeface="+mn-ea"/>
            </a:endParaRPr>
          </a:p>
        </p:txBody>
      </p:sp>
      <p:sp>
        <p:nvSpPr>
          <p:cNvPr id="17" name="矩形 16"/>
          <p:cNvSpPr/>
          <p:nvPr>
            <p:custDataLst>
              <p:tags r:id="rId12"/>
            </p:custDataLst>
          </p:nvPr>
        </p:nvSpPr>
        <p:spPr>
          <a:xfrm>
            <a:off x="2854008" y="215646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会员</a:t>
            </a:r>
            <a:r>
              <a:rPr lang="zh-CN" altLang="en-US" b="1" dirty="0">
                <a:solidFill>
                  <a:schemeClr val="tx1"/>
                </a:solidFill>
                <a:latin typeface="+mn-ea"/>
                <a:cs typeface="+mn-ea"/>
                <a:sym typeface="+mn-ea"/>
              </a:rPr>
              <a:t>注册</a:t>
            </a:r>
            <a:endParaRPr lang="zh-CN" altLang="en-US" b="1" dirty="0">
              <a:solidFill>
                <a:schemeClr val="tx1"/>
              </a:solidFill>
              <a:latin typeface="+mn-ea"/>
              <a:cs typeface="+mn-ea"/>
              <a:sym typeface="+mn-ea"/>
            </a:endParaRPr>
          </a:p>
        </p:txBody>
      </p:sp>
      <p:sp>
        <p:nvSpPr>
          <p:cNvPr id="19" name="矩形 18"/>
          <p:cNvSpPr/>
          <p:nvPr>
            <p:custDataLst>
              <p:tags r:id="rId13"/>
            </p:custDataLst>
          </p:nvPr>
        </p:nvSpPr>
        <p:spPr>
          <a:xfrm>
            <a:off x="2178050" y="1805940"/>
            <a:ext cx="3734435"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会员开户</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h5</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接口</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 / </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门户平台代开、自主开户</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21" name="序号"/>
          <p:cNvSpPr/>
          <p:nvPr>
            <p:custDataLst>
              <p:tags r:id="rId14"/>
            </p:custDataLst>
          </p:nvPr>
        </p:nvSpPr>
        <p:spPr>
          <a:xfrm>
            <a:off x="2439353" y="342900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4</a:t>
            </a:r>
            <a:endParaRPr lang="en-US" altLang="zh-CN" sz="1400" b="1">
              <a:solidFill>
                <a:schemeClr val="accent1"/>
              </a:solidFill>
              <a:latin typeface="+mn-ea"/>
              <a:cs typeface="+mn-ea"/>
              <a:sym typeface="+mn-ea"/>
            </a:endParaRPr>
          </a:p>
        </p:txBody>
      </p:sp>
      <p:sp>
        <p:nvSpPr>
          <p:cNvPr id="29" name="矩形 28"/>
          <p:cNvSpPr/>
          <p:nvPr>
            <p:custDataLst>
              <p:tags r:id="rId15"/>
            </p:custDataLst>
          </p:nvPr>
        </p:nvSpPr>
        <p:spPr>
          <a:xfrm>
            <a:off x="1330960" y="2786380"/>
            <a:ext cx="3248660"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多规则自动分账能力，固定比例、金额等</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30" name="矩形 29"/>
          <p:cNvSpPr/>
          <p:nvPr>
            <p:custDataLst>
              <p:tags r:id="rId16"/>
            </p:custDataLst>
          </p:nvPr>
        </p:nvSpPr>
        <p:spPr>
          <a:xfrm>
            <a:off x="1399858" y="316738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规则</a:t>
            </a:r>
            <a:r>
              <a:rPr lang="zh-CN" altLang="en-US" b="1" dirty="0">
                <a:solidFill>
                  <a:schemeClr val="tx1"/>
                </a:solidFill>
                <a:latin typeface="+mn-ea"/>
                <a:cs typeface="+mn-ea"/>
                <a:sym typeface="+mn-ea"/>
              </a:rPr>
              <a:t>配置</a:t>
            </a:r>
            <a:endParaRPr lang="zh-CN" altLang="en-US" b="1" dirty="0">
              <a:solidFill>
                <a:schemeClr val="tx1"/>
              </a:solidFill>
              <a:latin typeface="+mn-ea"/>
              <a:cs typeface="+mn-ea"/>
              <a:sym typeface="+mn-ea"/>
            </a:endParaRPr>
          </a:p>
        </p:txBody>
      </p:sp>
      <p:sp>
        <p:nvSpPr>
          <p:cNvPr id="31" name="序号"/>
          <p:cNvSpPr/>
          <p:nvPr>
            <p:custDataLst>
              <p:tags r:id="rId17"/>
            </p:custDataLst>
          </p:nvPr>
        </p:nvSpPr>
        <p:spPr>
          <a:xfrm>
            <a:off x="5792788" y="342328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5</a:t>
            </a:r>
            <a:endParaRPr lang="en-US" altLang="zh-CN" sz="1400" b="1">
              <a:solidFill>
                <a:schemeClr val="accent1"/>
              </a:solidFill>
              <a:latin typeface="+mn-ea"/>
              <a:cs typeface="+mn-ea"/>
              <a:sym typeface="+mn-ea"/>
            </a:endParaRPr>
          </a:p>
        </p:txBody>
      </p:sp>
      <p:sp>
        <p:nvSpPr>
          <p:cNvPr id="32" name="矩形 31"/>
          <p:cNvSpPr/>
          <p:nvPr>
            <p:custDataLst>
              <p:tags r:id="rId18"/>
            </p:custDataLst>
          </p:nvPr>
        </p:nvSpPr>
        <p:spPr>
          <a:xfrm>
            <a:off x="4784408" y="2774950"/>
            <a:ext cx="2703367"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无需改动</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仅开发部分接口即可</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33" name="矩形 32"/>
          <p:cNvSpPr/>
          <p:nvPr>
            <p:custDataLst>
              <p:tags r:id="rId19"/>
            </p:custDataLst>
          </p:nvPr>
        </p:nvSpPr>
        <p:spPr>
          <a:xfrm>
            <a:off x="4712018" y="3141346"/>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支付</a:t>
            </a:r>
            <a:r>
              <a:rPr lang="zh-CN" altLang="en-US" b="1" dirty="0">
                <a:solidFill>
                  <a:schemeClr val="tx1"/>
                </a:solidFill>
                <a:latin typeface="+mn-ea"/>
                <a:cs typeface="+mn-ea"/>
                <a:sym typeface="+mn-ea"/>
              </a:rPr>
              <a:t>流程</a:t>
            </a:r>
            <a:endParaRPr lang="zh-CN" altLang="en-US" b="1" dirty="0">
              <a:solidFill>
                <a:schemeClr val="tx1"/>
              </a:solidFill>
              <a:latin typeface="+mn-ea"/>
              <a:cs typeface="+mn-ea"/>
              <a:sym typeface="+mn-ea"/>
            </a:endParaRPr>
          </a:p>
        </p:txBody>
      </p:sp>
      <p:sp>
        <p:nvSpPr>
          <p:cNvPr id="34" name="任意多边形 33"/>
          <p:cNvSpPr/>
          <p:nvPr>
            <p:custDataLst>
              <p:tags r:id="rId20"/>
            </p:custDataLst>
          </p:nvPr>
        </p:nvSpPr>
        <p:spPr>
          <a:xfrm>
            <a:off x="983933" y="4582796"/>
            <a:ext cx="4340225" cy="1193165"/>
          </a:xfrm>
          <a:custGeom>
            <a:avLst/>
            <a:gdLst>
              <a:gd name="adj" fmla="val 50000"/>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835" h="1879">
                <a:moveTo>
                  <a:pt x="938" y="0"/>
                </a:moveTo>
                <a:lnTo>
                  <a:pt x="2318" y="0"/>
                </a:lnTo>
                <a:lnTo>
                  <a:pt x="2318" y="2"/>
                </a:lnTo>
                <a:lnTo>
                  <a:pt x="2462" y="2"/>
                </a:lnTo>
                <a:lnTo>
                  <a:pt x="2831" y="2"/>
                </a:lnTo>
                <a:lnTo>
                  <a:pt x="2831" y="2"/>
                </a:lnTo>
                <a:lnTo>
                  <a:pt x="2839" y="2"/>
                </a:lnTo>
                <a:lnTo>
                  <a:pt x="4461" y="2"/>
                </a:lnTo>
                <a:lnTo>
                  <a:pt x="4973" y="2"/>
                </a:lnTo>
                <a:lnTo>
                  <a:pt x="4973" y="326"/>
                </a:lnTo>
                <a:lnTo>
                  <a:pt x="4461" y="326"/>
                </a:lnTo>
                <a:lnTo>
                  <a:pt x="2839" y="326"/>
                </a:lnTo>
                <a:lnTo>
                  <a:pt x="2831" y="326"/>
                </a:lnTo>
                <a:lnTo>
                  <a:pt x="2831" y="326"/>
                </a:lnTo>
                <a:lnTo>
                  <a:pt x="2462" y="326"/>
                </a:lnTo>
                <a:lnTo>
                  <a:pt x="1702" y="326"/>
                </a:lnTo>
                <a:lnTo>
                  <a:pt x="1702" y="324"/>
                </a:lnTo>
                <a:lnTo>
                  <a:pt x="960" y="324"/>
                </a:lnTo>
                <a:cubicBezTo>
                  <a:pt x="620" y="324"/>
                  <a:pt x="345" y="599"/>
                  <a:pt x="345" y="938"/>
                </a:cubicBezTo>
                <a:cubicBezTo>
                  <a:pt x="345" y="1278"/>
                  <a:pt x="620" y="1553"/>
                  <a:pt x="960" y="1553"/>
                </a:cubicBezTo>
                <a:lnTo>
                  <a:pt x="3790" y="1553"/>
                </a:lnTo>
                <a:lnTo>
                  <a:pt x="3790" y="1552"/>
                </a:lnTo>
                <a:lnTo>
                  <a:pt x="4955" y="1552"/>
                </a:lnTo>
                <a:lnTo>
                  <a:pt x="4955" y="1553"/>
                </a:lnTo>
                <a:lnTo>
                  <a:pt x="6835" y="1553"/>
                </a:lnTo>
                <a:lnTo>
                  <a:pt x="6835" y="1877"/>
                </a:lnTo>
                <a:lnTo>
                  <a:pt x="4955" y="1877"/>
                </a:lnTo>
                <a:lnTo>
                  <a:pt x="4955" y="1879"/>
                </a:lnTo>
                <a:lnTo>
                  <a:pt x="4955" y="1879"/>
                </a:lnTo>
                <a:lnTo>
                  <a:pt x="2462" y="1879"/>
                </a:lnTo>
                <a:lnTo>
                  <a:pt x="1702" y="1879"/>
                </a:lnTo>
                <a:lnTo>
                  <a:pt x="1702" y="1877"/>
                </a:lnTo>
                <a:lnTo>
                  <a:pt x="938" y="1877"/>
                </a:lnTo>
                <a:cubicBezTo>
                  <a:pt x="420" y="1877"/>
                  <a:pt x="0" y="1457"/>
                  <a:pt x="0" y="938"/>
                </a:cubicBezTo>
                <a:cubicBezTo>
                  <a:pt x="0" y="420"/>
                  <a:pt x="420" y="0"/>
                  <a:pt x="938" y="0"/>
                </a:cubicBezTo>
                <a:close/>
              </a:path>
            </a:pathLst>
          </a:custGeom>
          <a:solidFill>
            <a:srgbClr val="016EFF"/>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6" name="矩形 35"/>
          <p:cNvSpPr/>
          <p:nvPr/>
        </p:nvSpPr>
        <p:spPr>
          <a:xfrm>
            <a:off x="3896360" y="4581525"/>
            <a:ext cx="2260600" cy="205105"/>
          </a:xfrm>
          <a:prstGeom prst="rect">
            <a:avLst/>
          </a:prstGeom>
          <a:solidFill>
            <a:srgbClr val="016EFF"/>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p>
            <a:pPr algn="ctr">
              <a:buClrTx/>
              <a:buSzTx/>
              <a:buFontTx/>
            </a:pPr>
            <a:endParaRPr lang="zh-CN" altLang="en-US">
              <a:solidFill>
                <a:schemeClr val="lt1"/>
              </a:solidFill>
              <a:sym typeface="+mn-ea"/>
            </a:endParaRPr>
          </a:p>
        </p:txBody>
      </p:sp>
      <p:sp>
        <p:nvSpPr>
          <p:cNvPr id="94" name="序号"/>
          <p:cNvSpPr/>
          <p:nvPr>
            <p:custDataLst>
              <p:tags r:id="rId21"/>
            </p:custDataLst>
          </p:nvPr>
        </p:nvSpPr>
        <p:spPr>
          <a:xfrm>
            <a:off x="2762568" y="537337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7</a:t>
            </a:r>
            <a:endParaRPr lang="en-US" altLang="zh-CN" sz="1400" b="1">
              <a:solidFill>
                <a:schemeClr val="accent1"/>
              </a:solidFill>
              <a:latin typeface="+mn-ea"/>
              <a:cs typeface="+mn-ea"/>
              <a:sym typeface="+mn-ea"/>
            </a:endParaRPr>
          </a:p>
        </p:txBody>
      </p:sp>
      <p:sp>
        <p:nvSpPr>
          <p:cNvPr id="95" name="矩形 94"/>
          <p:cNvSpPr/>
          <p:nvPr>
            <p:custDataLst>
              <p:tags r:id="rId22"/>
            </p:custDataLst>
          </p:nvPr>
        </p:nvSpPr>
        <p:spPr>
          <a:xfrm>
            <a:off x="1724025" y="6153785"/>
            <a:ext cx="2891790" cy="27368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分账订单明细菜单，查询明细数据</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96" name="矩形 95"/>
          <p:cNvSpPr/>
          <p:nvPr>
            <p:custDataLst>
              <p:tags r:id="rId23"/>
            </p:custDataLst>
          </p:nvPr>
        </p:nvSpPr>
        <p:spPr>
          <a:xfrm>
            <a:off x="1688148" y="587756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分账明细</a:t>
            </a:r>
            <a:r>
              <a:rPr lang="zh-CN" altLang="en-US" b="1" dirty="0">
                <a:solidFill>
                  <a:schemeClr val="tx1"/>
                </a:solidFill>
                <a:latin typeface="+mn-ea"/>
                <a:cs typeface="+mn-ea"/>
                <a:sym typeface="+mn-ea"/>
              </a:rPr>
              <a:t>查询</a:t>
            </a:r>
            <a:endParaRPr lang="zh-CN" altLang="en-US" b="1" dirty="0">
              <a:solidFill>
                <a:schemeClr val="tx1"/>
              </a:solidFill>
              <a:latin typeface="+mn-ea"/>
              <a:cs typeface="+mn-ea"/>
              <a:sym typeface="+mn-ea"/>
            </a:endParaRPr>
          </a:p>
        </p:txBody>
      </p:sp>
      <p:sp>
        <p:nvSpPr>
          <p:cNvPr id="97" name="序号"/>
          <p:cNvSpPr/>
          <p:nvPr>
            <p:custDataLst>
              <p:tags r:id="rId24"/>
            </p:custDataLst>
          </p:nvPr>
        </p:nvSpPr>
        <p:spPr>
          <a:xfrm>
            <a:off x="6116003" y="5367656"/>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8</a:t>
            </a:r>
            <a:endParaRPr lang="en-US" altLang="zh-CN" sz="1400" b="1">
              <a:solidFill>
                <a:schemeClr val="accent1"/>
              </a:solidFill>
              <a:latin typeface="+mn-ea"/>
              <a:cs typeface="+mn-ea"/>
              <a:sym typeface="+mn-ea"/>
            </a:endParaRPr>
          </a:p>
        </p:txBody>
      </p:sp>
      <p:sp>
        <p:nvSpPr>
          <p:cNvPr id="98" name="矩形 97"/>
          <p:cNvSpPr/>
          <p:nvPr>
            <p:custDataLst>
              <p:tags r:id="rId25"/>
            </p:custDataLst>
          </p:nvPr>
        </p:nvSpPr>
        <p:spPr>
          <a:xfrm>
            <a:off x="4893310" y="6144895"/>
            <a:ext cx="3129280" cy="262890"/>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接口提现</a:t>
            </a:r>
            <a:r>
              <a:rPr lang="en-US" altLang="zh-CN"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 / </a:t>
            </a:r>
            <a:r>
              <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rPr>
              <a:t>管理后台配置后自动提现</a:t>
            </a:r>
            <a:endParaRPr lang="zh-CN" altLang="en-US" sz="1400" dirty="0">
              <a:solidFill>
                <a:schemeClr val="tx1">
                  <a:lumMod val="85000"/>
                  <a:lumOff val="15000"/>
                </a:schemeClr>
              </a:solidFill>
              <a:latin typeface="华文宋体" panose="02010600040101010101" charset="-122"/>
              <a:ea typeface="华文宋体" panose="02010600040101010101" charset="-122"/>
              <a:cs typeface="华文宋体" panose="02010600040101010101" charset="-122"/>
              <a:sym typeface="+mn-ea"/>
            </a:endParaRPr>
          </a:p>
        </p:txBody>
      </p:sp>
      <p:sp>
        <p:nvSpPr>
          <p:cNvPr id="99" name="矩形 98"/>
          <p:cNvSpPr/>
          <p:nvPr>
            <p:custDataLst>
              <p:tags r:id="rId26"/>
            </p:custDataLst>
          </p:nvPr>
        </p:nvSpPr>
        <p:spPr>
          <a:xfrm>
            <a:off x="5035233" y="586613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资金</a:t>
            </a:r>
            <a:r>
              <a:rPr lang="zh-CN" altLang="en-US" b="1" dirty="0">
                <a:solidFill>
                  <a:schemeClr val="tx1"/>
                </a:solidFill>
                <a:latin typeface="+mn-ea"/>
                <a:cs typeface="+mn-ea"/>
                <a:sym typeface="+mn-ea"/>
              </a:rPr>
              <a:t>提现</a:t>
            </a:r>
            <a:endParaRPr lang="zh-CN" altLang="en-US" b="1" dirty="0">
              <a:solidFill>
                <a:schemeClr val="tx1"/>
              </a:solidFill>
              <a:latin typeface="+mn-ea"/>
              <a:cs typeface="+mn-ea"/>
              <a:sym typeface="+mn-ea"/>
            </a:endParaRPr>
          </a:p>
        </p:txBody>
      </p:sp>
      <p:sp>
        <p:nvSpPr>
          <p:cNvPr id="100" name="序号"/>
          <p:cNvSpPr/>
          <p:nvPr>
            <p:custDataLst>
              <p:tags r:id="rId27"/>
            </p:custDataLst>
          </p:nvPr>
        </p:nvSpPr>
        <p:spPr>
          <a:xfrm>
            <a:off x="4149408" y="4437381"/>
            <a:ext cx="492760" cy="492760"/>
          </a:xfrm>
          <a:prstGeom prst="ellipse">
            <a:avLst/>
          </a:prstGeom>
          <a:solidFill>
            <a:srgbClr val="FFFFFF"/>
          </a:solidFill>
          <a:ln w="34925">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91440" tIns="45720" rIns="91440" bIns="45720" numCol="1" spcCol="0" rtlCol="0" fromWordArt="0" anchor="ctr" anchorCtr="0" forceAA="0" compatLnSpc="1">
            <a:normAutofit/>
          </a:bodyPr>
          <a:p>
            <a:pPr lvl="0" algn="ctr">
              <a:spcBef>
                <a:spcPct val="0"/>
              </a:spcBef>
              <a:spcAft>
                <a:spcPct val="0"/>
              </a:spcAft>
              <a:buClrTx/>
              <a:buSzTx/>
              <a:buFontTx/>
            </a:pPr>
            <a:r>
              <a:rPr lang="en-US" altLang="zh-CN" sz="1400" b="1">
                <a:solidFill>
                  <a:schemeClr val="accent1"/>
                </a:solidFill>
                <a:latin typeface="+mn-ea"/>
                <a:cs typeface="+mn-ea"/>
                <a:sym typeface="+mn-ea"/>
              </a:rPr>
              <a:t>6</a:t>
            </a:r>
            <a:endParaRPr lang="en-US" altLang="zh-CN" sz="1400" b="1">
              <a:solidFill>
                <a:schemeClr val="accent1"/>
              </a:solidFill>
              <a:latin typeface="+mn-ea"/>
              <a:cs typeface="+mn-ea"/>
              <a:sym typeface="+mn-ea"/>
            </a:endParaRPr>
          </a:p>
        </p:txBody>
      </p:sp>
      <p:sp>
        <p:nvSpPr>
          <p:cNvPr id="101" name="矩形 100"/>
          <p:cNvSpPr/>
          <p:nvPr>
            <p:custDataLst>
              <p:tags r:id="rId28"/>
            </p:custDataLst>
          </p:nvPr>
        </p:nvSpPr>
        <p:spPr>
          <a:xfrm>
            <a:off x="3068638" y="4155441"/>
            <a:ext cx="2703195" cy="335280"/>
          </a:xfrm>
          <a:prstGeom prst="rect">
            <a:avLst/>
          </a:prstGeom>
          <a:noFill/>
        </p:spPr>
        <p:txBody>
          <a:bodyPr wrap="square" lIns="0" tIns="0" rIns="0" bIns="0" rtlCol="0" anchor="t" anchorCtr="0">
            <a:noAutofit/>
          </a:bodyPr>
          <a:p>
            <a:pPr algn="ctr">
              <a:spcBef>
                <a:spcPct val="0"/>
              </a:spcBef>
              <a:spcAft>
                <a:spcPct val="0"/>
              </a:spcAft>
            </a:pPr>
            <a:r>
              <a:rPr lang="zh-CN" altLang="en-US" b="1" dirty="0">
                <a:solidFill>
                  <a:schemeClr val="tx1"/>
                </a:solidFill>
                <a:latin typeface="+mn-ea"/>
                <a:cs typeface="+mn-ea"/>
                <a:sym typeface="+mn-ea"/>
              </a:rPr>
              <a:t>自动</a:t>
            </a:r>
            <a:r>
              <a:rPr lang="zh-CN" altLang="en-US" b="1" dirty="0">
                <a:solidFill>
                  <a:schemeClr val="tx1"/>
                </a:solidFill>
                <a:latin typeface="+mn-ea"/>
                <a:cs typeface="+mn-ea"/>
                <a:sym typeface="+mn-ea"/>
              </a:rPr>
              <a:t>分账</a:t>
            </a:r>
            <a:endParaRPr lang="zh-CN" altLang="en-US" b="1" dirty="0">
              <a:solidFill>
                <a:schemeClr val="tx1"/>
              </a:solidFill>
              <a:latin typeface="+mn-ea"/>
              <a:cs typeface="+mn-ea"/>
              <a:sym typeface="+mn-ea"/>
            </a:endParaRPr>
          </a:p>
        </p:txBody>
      </p:sp>
      <p:sp>
        <p:nvSpPr>
          <p:cNvPr id="102" name="矩形 101"/>
          <p:cNvSpPr/>
          <p:nvPr>
            <p:custDataLst>
              <p:tags r:id="rId29"/>
            </p:custDataLst>
          </p:nvPr>
        </p:nvSpPr>
        <p:spPr>
          <a:xfrm>
            <a:off x="2997835" y="3785870"/>
            <a:ext cx="3057525" cy="377825"/>
          </a:xfrm>
          <a:prstGeom prst="rect">
            <a:avLst/>
          </a:prstGeom>
          <a:noFill/>
        </p:spPr>
        <p:txBody>
          <a:bodyPr wrap="square" lIns="0" tIns="0" rIns="0" bIns="0" rtlCol="0" anchor="b" anchorCtr="0">
            <a:noAutofit/>
          </a:bodyPr>
          <a:p>
            <a:pPr algn="ctr">
              <a:lnSpc>
                <a:spcPct val="130000"/>
              </a:lnSpc>
              <a:spcBef>
                <a:spcPct val="0"/>
              </a:spcBef>
              <a:spcAft>
                <a:spcPct val="0"/>
              </a:spcAft>
            </a:pPr>
            <a:r>
              <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rPr>
              <a:t>分账规则生效后，资金第二天自动分账</a:t>
            </a:r>
            <a:endParaRPr lang="zh-CN" altLang="en-US" sz="1400" dirty="0">
              <a:solidFill>
                <a:schemeClr val="tx1">
                  <a:lumMod val="85000"/>
                  <a:lumOff val="15000"/>
                </a:schemeClr>
              </a:solidFill>
              <a:latin typeface="华文宋体" panose="02010600040101010101" charset="-122"/>
              <a:ea typeface="华文宋体" panose="02010600040101010101" charset="-122"/>
              <a:cs typeface="+mn-ea"/>
              <a:sym typeface="+mn-ea"/>
            </a:endParaRPr>
          </a:p>
        </p:txBody>
      </p:sp>
      <p:sp>
        <p:nvSpPr>
          <p:cNvPr id="4" name="文本框 3"/>
          <p:cNvSpPr txBox="1"/>
          <p:nvPr/>
        </p:nvSpPr>
        <p:spPr>
          <a:xfrm>
            <a:off x="3478530" y="1987550"/>
            <a:ext cx="4064000" cy="914400"/>
          </a:xfrm>
          <a:prstGeom prst="rect">
            <a:avLst/>
          </a:prstGeom>
          <a:noFill/>
        </p:spPr>
        <p:txBody>
          <a:bodyPr wrap="square" rtlCol="0">
            <a:normAutofit/>
          </a:bodyPr>
          <a:p>
            <a:pPr algn="l">
              <a:lnSpc>
                <a:spcPct val="140000"/>
              </a:lnSpc>
            </a:pPr>
            <a:endParaRPr lang="zh-CN" altLang="en-US" sz="2000" kern="100" dirty="0">
              <a:effectLst/>
              <a:latin typeface="+mn-ea"/>
              <a:cs typeface="江城圆体 400W" panose="020B0500000000000000" pitchFamily="34" charset="-122"/>
            </a:endParaRPr>
          </a:p>
        </p:txBody>
      </p:sp>
      <p:sp>
        <p:nvSpPr>
          <p:cNvPr id="27" name="任意多边形: 形状 18"/>
          <p:cNvSpPr/>
          <p:nvPr>
            <p:custDataLst>
              <p:tags r:id="rId30"/>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8" name="对角圆角矩形 120"/>
          <p:cNvSpPr/>
          <p:nvPr>
            <p:custDataLst>
              <p:tags r:id="rId31"/>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自动分账一站式开通</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PA-文本框 69"/>
          <p:cNvSpPr txBox="1"/>
          <p:nvPr>
            <p:custDataLst>
              <p:tags r:id="rId1"/>
            </p:custDataLst>
          </p:nvPr>
        </p:nvSpPr>
        <p:spPr>
          <a:xfrm>
            <a:off x="1758315" y="1393190"/>
            <a:ext cx="6096000" cy="4975860"/>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8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统一集成的收银台，聚合多支付方式</a:t>
            </a:r>
            <a:endParaRPr kumimoji="0" lang="zh-CN" altLang="en-US" sz="18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64" name="PA-任意多边形 63"/>
          <p:cNvSpPr/>
          <p:nvPr>
            <p:custDataLst>
              <p:tags r:id="rId2"/>
            </p:custDataLst>
          </p:nvPr>
        </p:nvSpPr>
        <p:spPr>
          <a:xfrm flipH="1">
            <a:off x="4855210" y="2048510"/>
            <a:ext cx="3599180" cy="3202305"/>
          </a:xfrm>
          <a:custGeom>
            <a:avLst/>
            <a:gdLst>
              <a:gd name="connsiteX0" fmla="*/ 429145 w 3599353"/>
              <a:gd name="connsiteY0" fmla="*/ 0 h 3201809"/>
              <a:gd name="connsiteX1" fmla="*/ 326246 w 3599353"/>
              <a:gd name="connsiteY1" fmla="*/ 3201809 h 3201809"/>
              <a:gd name="connsiteX2" fmla="*/ 3599353 w 3599353"/>
              <a:gd name="connsiteY2" fmla="*/ 1704441 h 3201809"/>
            </a:gdLst>
            <a:ahLst/>
            <a:cxnLst>
              <a:cxn ang="0">
                <a:pos x="connsiteX0" y="connsiteY0"/>
              </a:cxn>
              <a:cxn ang="0">
                <a:pos x="connsiteX1" y="connsiteY1"/>
              </a:cxn>
              <a:cxn ang="0">
                <a:pos x="connsiteX2" y="connsiteY2"/>
              </a:cxn>
            </a:cxnLst>
            <a:rect l="l" t="t" r="r" b="b"/>
            <a:pathLst>
              <a:path w="3599353" h="3201809">
                <a:moveTo>
                  <a:pt x="429145" y="0"/>
                </a:moveTo>
                <a:cubicBezTo>
                  <a:pt x="-104381" y="992342"/>
                  <a:pt x="-142462" y="2177257"/>
                  <a:pt x="326246" y="3201809"/>
                </a:cubicBezTo>
                <a:lnTo>
                  <a:pt x="3599353" y="1704441"/>
                </a:lnTo>
                <a:close/>
              </a:path>
            </a:pathLst>
          </a:custGeom>
          <a:gradFill flip="none" rotWithShape="1">
            <a:gsLst>
              <a:gs pos="0">
                <a:srgbClr val="2C9CF0">
                  <a:alpha val="0"/>
                </a:srgbClr>
              </a:gs>
              <a:gs pos="100000">
                <a:srgbClr val="00B0F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66" name="PA-任意多边形 65"/>
          <p:cNvSpPr/>
          <p:nvPr>
            <p:custDataLst>
              <p:tags r:id="rId3"/>
            </p:custDataLst>
          </p:nvPr>
        </p:nvSpPr>
        <p:spPr>
          <a:xfrm>
            <a:off x="1327150" y="2014220"/>
            <a:ext cx="3599180" cy="3608705"/>
          </a:xfrm>
          <a:custGeom>
            <a:avLst/>
            <a:gdLst>
              <a:gd name="connsiteX0" fmla="*/ 448077 w 3599353"/>
              <a:gd name="connsiteY0" fmla="*/ 0 h 3608464"/>
              <a:gd name="connsiteX1" fmla="*/ 3599353 w 3599353"/>
              <a:gd name="connsiteY1" fmla="*/ 1739196 h 3608464"/>
              <a:gd name="connsiteX2" fmla="*/ 523450 w 3599353"/>
              <a:gd name="connsiteY2" fmla="*/ 3608464 h 3608464"/>
              <a:gd name="connsiteX3" fmla="*/ 448077 w 3599353"/>
              <a:gd name="connsiteY3" fmla="*/ 0 h 3608464"/>
            </a:gdLst>
            <a:ahLst/>
            <a:cxnLst>
              <a:cxn ang="0">
                <a:pos x="connsiteX0" y="connsiteY0"/>
              </a:cxn>
              <a:cxn ang="0">
                <a:pos x="connsiteX1" y="connsiteY1"/>
              </a:cxn>
              <a:cxn ang="0">
                <a:pos x="connsiteX2" y="connsiteY2"/>
              </a:cxn>
              <a:cxn ang="0">
                <a:pos x="connsiteX3" y="connsiteY3"/>
              </a:cxn>
            </a:cxnLst>
            <a:rect l="l" t="t" r="r" b="b"/>
            <a:pathLst>
              <a:path w="3599353" h="3608464">
                <a:moveTo>
                  <a:pt x="448077" y="0"/>
                </a:moveTo>
                <a:lnTo>
                  <a:pt x="3599353" y="1739196"/>
                </a:lnTo>
                <a:lnTo>
                  <a:pt x="523450" y="3608464"/>
                </a:lnTo>
                <a:cubicBezTo>
                  <a:pt x="-146497" y="2506058"/>
                  <a:pt x="-175252" y="1129420"/>
                  <a:pt x="448077" y="0"/>
                </a:cubicBezTo>
                <a:close/>
              </a:path>
            </a:pathLst>
          </a:custGeom>
          <a:gradFill flip="none" rotWithShape="1">
            <a:gsLst>
              <a:gs pos="0">
                <a:srgbClr val="2C9CF0">
                  <a:alpha val="0"/>
                </a:srgbClr>
              </a:gs>
              <a:gs pos="100000">
                <a:srgbClr val="00B0F0">
                  <a:alpha val="2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7" name="PA-圆角矩形 56"/>
          <p:cNvSpPr/>
          <p:nvPr>
            <p:custDataLst>
              <p:tags r:id="rId4"/>
            </p:custDataLst>
          </p:nvPr>
        </p:nvSpPr>
        <p:spPr>
          <a:xfrm>
            <a:off x="8232775" y="2188845"/>
            <a:ext cx="1502410" cy="3877310"/>
          </a:xfrm>
          <a:prstGeom prst="roundRect">
            <a:avLst>
              <a:gd name="adj" fmla="val 9569"/>
            </a:avLst>
          </a:prstGeom>
          <a:gradFill flip="none" rotWithShape="1">
            <a:gsLst>
              <a:gs pos="0">
                <a:srgbClr val="2C9CF0"/>
              </a:gs>
              <a:gs pos="100000">
                <a:srgbClr val="0070C0"/>
              </a:gs>
            </a:gsLst>
            <a:lin ang="16200000" scaled="1"/>
            <a:tileRect/>
          </a:gradFill>
          <a:ln>
            <a:noFill/>
          </a:ln>
          <a:effectLst>
            <a:outerShdw blurRad="127000" dist="38100" dir="8100000" algn="tr" rotWithShape="0">
              <a:srgbClr val="00B0F0">
                <a:alpha val="40000"/>
              </a:srgbClr>
            </a:outerShdw>
            <a:softEdge rad="393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0" name="PA-椭圆 29"/>
          <p:cNvSpPr/>
          <p:nvPr>
            <p:custDataLst>
              <p:tags r:id="rId5"/>
            </p:custDataLst>
          </p:nvPr>
        </p:nvSpPr>
        <p:spPr>
          <a:xfrm>
            <a:off x="3136265" y="2034540"/>
            <a:ext cx="3437255" cy="3437255"/>
          </a:xfrm>
          <a:prstGeom prst="ellipse">
            <a:avLst/>
          </a:prstGeom>
          <a:solidFill>
            <a:schemeClr val="bg1"/>
          </a:solidFill>
          <a:ln>
            <a:noFill/>
          </a:ln>
          <a:effectLst>
            <a:outerShdw blurRad="520700" sx="102000" sy="102000" algn="ctr" rotWithShape="0">
              <a:srgbClr val="2C9CF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2" name="PA-椭圆 31"/>
          <p:cNvSpPr/>
          <p:nvPr>
            <p:custDataLst>
              <p:tags r:id="rId6"/>
            </p:custDataLst>
          </p:nvPr>
        </p:nvSpPr>
        <p:spPr>
          <a:xfrm>
            <a:off x="3773170" y="2671445"/>
            <a:ext cx="2164080" cy="2164080"/>
          </a:xfrm>
          <a:prstGeom prst="ellipse">
            <a:avLst/>
          </a:prstGeom>
          <a:solidFill>
            <a:schemeClr val="bg1"/>
          </a:solidFill>
          <a:ln>
            <a:noFill/>
          </a:ln>
          <a:effectLst>
            <a:outerShdw blurRad="520700" sx="102000" sy="102000" algn="ctr" rotWithShape="0">
              <a:srgbClr val="2C9CF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28" name="组合 27"/>
          <p:cNvGrpSpPr/>
          <p:nvPr/>
        </p:nvGrpSpPr>
        <p:grpSpPr>
          <a:xfrm>
            <a:off x="3441700" y="2339975"/>
            <a:ext cx="2826385" cy="2827020"/>
            <a:chOff x="4615010" y="2531117"/>
            <a:chExt cx="2826704" cy="2826704"/>
          </a:xfrm>
        </p:grpSpPr>
        <p:sp>
          <p:nvSpPr>
            <p:cNvPr id="23" name="PA-椭圆 22"/>
            <p:cNvSpPr/>
            <p:nvPr>
              <p:custDataLst>
                <p:tags r:id="rId7"/>
              </p:custDataLst>
            </p:nvPr>
          </p:nvSpPr>
          <p:spPr>
            <a:xfrm>
              <a:off x="5653391" y="2531117"/>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订单</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4" name="PA-椭圆 23"/>
            <p:cNvSpPr/>
            <p:nvPr>
              <p:custDataLst>
                <p:tags r:id="rId8"/>
              </p:custDataLst>
            </p:nvPr>
          </p:nvSpPr>
          <p:spPr>
            <a:xfrm>
              <a:off x="6691772" y="3569498"/>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分账</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5" name="PA-椭圆 24"/>
            <p:cNvSpPr/>
            <p:nvPr>
              <p:custDataLst>
                <p:tags r:id="rId9"/>
              </p:custDataLst>
            </p:nvPr>
          </p:nvSpPr>
          <p:spPr>
            <a:xfrm>
              <a:off x="5653391" y="4607879"/>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资金</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6" name="PA-椭圆 25"/>
            <p:cNvSpPr/>
            <p:nvPr>
              <p:custDataLst>
                <p:tags r:id="rId10"/>
              </p:custDataLst>
            </p:nvPr>
          </p:nvSpPr>
          <p:spPr>
            <a:xfrm>
              <a:off x="4615010" y="3569498"/>
              <a:ext cx="749942" cy="749942"/>
            </a:xfrm>
            <a:prstGeom prst="ellips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聚合</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34" name="PA-文本框 33"/>
          <p:cNvSpPr txBox="1"/>
          <p:nvPr>
            <p:custDataLst>
              <p:tags r:id="rId11"/>
            </p:custDataLst>
          </p:nvPr>
        </p:nvSpPr>
        <p:spPr>
          <a:xfrm>
            <a:off x="4191635" y="3644900"/>
            <a:ext cx="1326515" cy="261620"/>
          </a:xfrm>
          <a:prstGeom prst="rect">
            <a:avLst/>
          </a:prstGeom>
          <a:noFill/>
        </p:spPr>
        <p:txBody>
          <a:bodyPr wrap="square">
            <a:noAutofit/>
          </a:bodyPr>
          <a:lstStyle/>
          <a:p>
            <a:pPr marL="0" marR="0" lvl="0" indent="0" algn="ctr" defTabSz="914400" rtl="0" eaLnBrk="1" fontAlgn="auto" latinLnBrk="0" hangingPunct="1">
              <a:lnSpc>
                <a:spcPct val="100000"/>
              </a:lnSpc>
              <a:buClrTx/>
              <a:buSzTx/>
              <a:buFontTx/>
              <a:buNone/>
              <a:defRPr/>
            </a:pPr>
            <a:r>
              <a:rPr kumimoji="0" lang="zh-CN" altLang="en-US" sz="1200" b="1" i="0" u="none" strike="noStrike" kern="1200" cap="none" spc="0" normalizeH="0" baseline="0" noProof="0" dirty="0">
                <a:ln>
                  <a:noFill/>
                </a:ln>
                <a:solidFill>
                  <a:srgbClr val="000000">
                    <a:lumMod val="65000"/>
                    <a:lumOff val="35000"/>
                  </a:srgbClr>
                </a:solidFill>
                <a:effectLst/>
                <a:uLnTx/>
                <a:uFillTx/>
                <a:latin typeface="微软雅黑" panose="020B0503020204020204" charset="-122"/>
                <a:ea typeface="微软雅黑" panose="020B0503020204020204" charset="-122"/>
                <a:cs typeface="+mn-cs"/>
              </a:rPr>
              <a:t>已上线能力</a:t>
            </a:r>
            <a:endParaRPr kumimoji="0" lang="zh-CN" altLang="en-US" sz="1200" b="1" i="0" u="none" strike="noStrike" kern="1200" cap="none" spc="0" normalizeH="0" baseline="0" noProof="0" dirty="0">
              <a:ln>
                <a:noFill/>
              </a:ln>
              <a:solidFill>
                <a:srgbClr val="000000">
                  <a:lumMod val="65000"/>
                  <a:lumOff val="35000"/>
                </a:srgbClr>
              </a:solidFill>
              <a:effectLst/>
              <a:uLnTx/>
              <a:uFillTx/>
              <a:latin typeface="微软雅黑" panose="020B0503020204020204" charset="-122"/>
              <a:ea typeface="微软雅黑" panose="020B0503020204020204" charset="-122"/>
              <a:cs typeface="+mn-cs"/>
            </a:endParaRPr>
          </a:p>
        </p:txBody>
      </p:sp>
      <p:sp>
        <p:nvSpPr>
          <p:cNvPr id="36" name="PA-文本框 35"/>
          <p:cNvSpPr txBox="1"/>
          <p:nvPr>
            <p:custDataLst>
              <p:tags r:id="rId12"/>
            </p:custDataLst>
          </p:nvPr>
        </p:nvSpPr>
        <p:spPr>
          <a:xfrm rot="18814995">
            <a:off x="3431540" y="2091055"/>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聚合多支付方式，使用便利</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1" name="PA-圆角矩形 10"/>
          <p:cNvSpPr/>
          <p:nvPr>
            <p:custDataLst>
              <p:tags r:id="rId13"/>
            </p:custDataLst>
          </p:nvPr>
        </p:nvSpPr>
        <p:spPr>
          <a:xfrm>
            <a:off x="562610" y="224917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标准化服务</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3" name="PA-圆角矩形 12"/>
          <p:cNvSpPr/>
          <p:nvPr>
            <p:custDataLst>
              <p:tags r:id="rId14"/>
            </p:custDataLst>
          </p:nvPr>
        </p:nvSpPr>
        <p:spPr>
          <a:xfrm>
            <a:off x="427355" y="270129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持续聚合多渠道</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42" name="PA-等腰三角形 41"/>
          <p:cNvSpPr/>
          <p:nvPr>
            <p:custDataLst>
              <p:tags r:id="rId15"/>
            </p:custDataLst>
          </p:nvPr>
        </p:nvSpPr>
        <p:spPr>
          <a:xfrm rot="7846036">
            <a:off x="2449830" y="2997200"/>
            <a:ext cx="356870" cy="307975"/>
          </a:xfrm>
          <a:prstGeom prst="triangle">
            <a:avLst/>
          </a:prstGeom>
          <a:gradFill>
            <a:gsLst>
              <a:gs pos="0">
                <a:srgbClr val="6C75F6"/>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PA-椭圆 15"/>
          <p:cNvSpPr/>
          <p:nvPr>
            <p:custDataLst>
              <p:tags r:id="rId16"/>
            </p:custDataLst>
          </p:nvPr>
        </p:nvSpPr>
        <p:spPr>
          <a:xfrm>
            <a:off x="1851660" y="2407920"/>
            <a:ext cx="819785" cy="819785"/>
          </a:xfrm>
          <a:prstGeom prst="ellipse">
            <a:avLst/>
          </a:prstGeom>
          <a:gradFill>
            <a:gsLst>
              <a:gs pos="0">
                <a:srgbClr val="6C75F6">
                  <a:alpha val="90000"/>
                </a:srgbClr>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lnSpcReduction="10000"/>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收银台</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nvGrpSpPr>
          <p:cNvPr id="46" name="组合 45"/>
          <p:cNvGrpSpPr/>
          <p:nvPr/>
        </p:nvGrpSpPr>
        <p:grpSpPr>
          <a:xfrm>
            <a:off x="1851509" y="4294505"/>
            <a:ext cx="999641" cy="830220"/>
            <a:chOff x="3092477" y="4912426"/>
            <a:chExt cx="999734" cy="829962"/>
          </a:xfrm>
        </p:grpSpPr>
        <p:sp>
          <p:nvSpPr>
            <p:cNvPr id="43" name="PA-等腰三角形 42"/>
            <p:cNvSpPr/>
            <p:nvPr>
              <p:custDataLst>
                <p:tags r:id="rId17"/>
              </p:custDataLst>
            </p:nvPr>
          </p:nvSpPr>
          <p:spPr>
            <a:xfrm rot="3435216">
              <a:off x="3759772" y="4937051"/>
              <a:ext cx="357064" cy="307814"/>
            </a:xfrm>
            <a:prstGeom prst="triangle">
              <a:avLst/>
            </a:prstGeom>
            <a:gradFill>
              <a:gsLst>
                <a:gs pos="0">
                  <a:srgbClr val="6C75F6"/>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9" name="PA-椭圆 18"/>
            <p:cNvSpPr/>
            <p:nvPr>
              <p:custDataLst>
                <p:tags r:id="rId18"/>
              </p:custDataLst>
            </p:nvPr>
          </p:nvSpPr>
          <p:spPr>
            <a:xfrm>
              <a:off x="3092477" y="4922674"/>
              <a:ext cx="819714" cy="819714"/>
            </a:xfrm>
            <a:prstGeom prst="ellipse">
              <a:avLst/>
            </a:prstGeom>
            <a:gradFill>
              <a:gsLst>
                <a:gs pos="0">
                  <a:srgbClr val="6C75F6">
                    <a:alpha val="90000"/>
                  </a:srgbClr>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路由</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grpSp>
      <p:sp>
        <p:nvSpPr>
          <p:cNvPr id="44" name="PA-椭圆 43"/>
          <p:cNvSpPr/>
          <p:nvPr>
            <p:custDataLst>
              <p:tags r:id="rId19"/>
            </p:custDataLst>
          </p:nvPr>
        </p:nvSpPr>
        <p:spPr>
          <a:xfrm>
            <a:off x="2738120" y="1639570"/>
            <a:ext cx="4272280" cy="4272915"/>
          </a:xfrm>
          <a:prstGeom prst="ellipse">
            <a:avLst/>
          </a:prstGeom>
          <a:noFill/>
          <a:ln>
            <a:gradFill flip="none" rotWithShape="1">
              <a:gsLst>
                <a:gs pos="0">
                  <a:srgbClr val="0070C0"/>
                </a:gs>
                <a:gs pos="81000">
                  <a:srgbClr val="0070C0">
                    <a:alpha val="0"/>
                  </a:srgbClr>
                </a:gs>
                <a:gs pos="16000">
                  <a:srgbClr val="0070C0">
                    <a:alpha val="0"/>
                  </a:srgbClr>
                </a:gs>
                <a:gs pos="100000">
                  <a:srgbClr val="0070C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50" name="PA-等腰三角形 49"/>
          <p:cNvSpPr/>
          <p:nvPr>
            <p:custDataLst>
              <p:tags r:id="rId20"/>
            </p:custDataLst>
          </p:nvPr>
        </p:nvSpPr>
        <p:spPr>
          <a:xfrm rot="5243600">
            <a:off x="7778115" y="3457575"/>
            <a:ext cx="356870" cy="307975"/>
          </a:xfrm>
          <a:prstGeom prst="triangle">
            <a:avLst/>
          </a:prstGeom>
          <a:gradFill>
            <a:gsLst>
              <a:gs pos="0">
                <a:srgbClr val="2C9CF0"/>
              </a:gs>
              <a:gs pos="100000">
                <a:srgbClr val="0070C0"/>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1" name="PA-椭圆 50"/>
          <p:cNvSpPr/>
          <p:nvPr>
            <p:custDataLst>
              <p:tags r:id="rId21"/>
            </p:custDataLst>
          </p:nvPr>
        </p:nvSpPr>
        <p:spPr>
          <a:xfrm>
            <a:off x="7046595" y="3214370"/>
            <a:ext cx="819785" cy="819785"/>
          </a:xfrm>
          <a:prstGeom prst="ellipse">
            <a:avLst/>
          </a:prstGeom>
          <a:gradFill>
            <a:gsLst>
              <a:gs pos="0">
                <a:srgbClr val="2C9CF0"/>
              </a:gs>
              <a:gs pos="100000">
                <a:srgbClr val="256AF7"/>
              </a:gs>
            </a:gsLst>
            <a:lin ang="5400000" scaled="1"/>
          </a:gradFill>
          <a:ln>
            <a:noFill/>
          </a:ln>
          <a:effectLst>
            <a:outerShdw blurRad="139700" sx="102000" sy="102000" algn="ctr" rotWithShape="0">
              <a:srgbClr val="5CB9F4"/>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lnSpcReduction="10000"/>
          </a:bodyPr>
          <a:lstStyle/>
          <a:p>
            <a:pPr marL="0" marR="0" lvl="0" indent="0" algn="ctr" defTabSz="914400" rtl="0" eaLnBrk="1" fontAlgn="auto" latinLnBrk="0" hangingPunct="1">
              <a:lnSpc>
                <a:spcPct val="100000"/>
              </a:lnSpc>
              <a:buClrTx/>
              <a:buSzTx/>
              <a:buFontTx/>
              <a:buNone/>
              <a:defRPr/>
            </a:pPr>
            <a:r>
              <a:rPr kumimoji="0" lang="zh-CN" altLang="en-US" sz="160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技术集成</a:t>
            </a:r>
            <a:endParaRPr kumimoji="0" lang="zh-CN" altLang="en-US" sz="16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2" name="PA-圆角矩形 51"/>
          <p:cNvSpPr/>
          <p:nvPr>
            <p:custDataLst>
              <p:tags r:id="rId22"/>
            </p:custDataLst>
          </p:nvPr>
        </p:nvSpPr>
        <p:spPr>
          <a:xfrm>
            <a:off x="6904990" y="2809875"/>
            <a:ext cx="994410"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更稳定</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3" name="PA-圆角矩形 52"/>
          <p:cNvSpPr/>
          <p:nvPr>
            <p:custDataLst>
              <p:tags r:id="rId23"/>
            </p:custDataLst>
          </p:nvPr>
        </p:nvSpPr>
        <p:spPr>
          <a:xfrm>
            <a:off x="6929120" y="4127500"/>
            <a:ext cx="994410"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更高效</a:t>
            </a:r>
            <a:endParaRPr kumimoji="0" lang="zh-CN" altLang="en-US" sz="1400" b="1"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4" name="PA-文本框 73"/>
          <p:cNvSpPr txBox="1"/>
          <p:nvPr>
            <p:custDataLst>
              <p:tags r:id="rId24"/>
            </p:custDataLst>
          </p:nvPr>
        </p:nvSpPr>
        <p:spPr>
          <a:xfrm rot="2843578">
            <a:off x="3226435" y="208407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自带订单、商品展示，免前端交互设计</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5" name="PA-文本框 73"/>
          <p:cNvSpPr txBox="1"/>
          <p:nvPr>
            <p:custDataLst>
              <p:tags r:id="rId25"/>
            </p:custDataLst>
          </p:nvPr>
        </p:nvSpPr>
        <p:spPr>
          <a:xfrm rot="13500000">
            <a:off x="3364230" y="201549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rPr>
              <a:t>底层能力，适配各模式产品</a:t>
            </a:r>
            <a:endParaRPr kumimoji="0" lang="zh-CN" altLang="en-US" sz="1200" b="0" i="0" u="none" strike="noStrike" kern="120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6" name="PA-圆角矩形 55"/>
          <p:cNvSpPr/>
          <p:nvPr>
            <p:custDataLst>
              <p:tags r:id="rId26"/>
            </p:custDataLst>
          </p:nvPr>
        </p:nvSpPr>
        <p:spPr>
          <a:xfrm>
            <a:off x="8454390" y="1858010"/>
            <a:ext cx="1431290" cy="3877310"/>
          </a:xfrm>
          <a:prstGeom prst="roundRect">
            <a:avLst>
              <a:gd name="adj" fmla="val 9569"/>
            </a:avLst>
          </a:prstGeom>
          <a:gradFill flip="none" rotWithShape="1">
            <a:gsLst>
              <a:gs pos="0">
                <a:srgbClr val="256AF7">
                  <a:lumMod val="88000"/>
                  <a:lumOff val="12000"/>
                  <a:alpha val="88000"/>
                </a:srgbClr>
              </a:gs>
              <a:gs pos="100000">
                <a:srgbClr val="6336F8">
                  <a:alpha val="10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iconfont-11143-5261371"/>
          <p:cNvSpPr/>
          <p:nvPr>
            <p:custDataLst>
              <p:tags r:id="rId27"/>
            </p:custDataLst>
          </p:nvPr>
        </p:nvSpPr>
        <p:spPr>
          <a:xfrm>
            <a:off x="8890000" y="2396490"/>
            <a:ext cx="574040" cy="609600"/>
          </a:xfrm>
          <a:custGeom>
            <a:avLst/>
            <a:gdLst>
              <a:gd name="connsiteX0" fmla="*/ 152400 w 574072"/>
              <a:gd name="connsiteY0" fmla="*/ 523244 h 609586"/>
              <a:gd name="connsiteX1" fmla="*/ 152400 w 574072"/>
              <a:gd name="connsiteY1" fmla="*/ 591822 h 609586"/>
              <a:gd name="connsiteX2" fmla="*/ 254032 w 574072"/>
              <a:gd name="connsiteY2" fmla="*/ 591822 h 609586"/>
              <a:gd name="connsiteX3" fmla="*/ 254032 w 574072"/>
              <a:gd name="connsiteY3" fmla="*/ 523244 h 609586"/>
              <a:gd name="connsiteX4" fmla="*/ 396181 w 574072"/>
              <a:gd name="connsiteY4" fmla="*/ 464749 h 609586"/>
              <a:gd name="connsiteX5" fmla="*/ 464754 w 574072"/>
              <a:gd name="connsiteY5" fmla="*/ 464749 h 609586"/>
              <a:gd name="connsiteX6" fmla="*/ 464754 w 574072"/>
              <a:gd name="connsiteY6" fmla="*/ 482510 h 609586"/>
              <a:gd name="connsiteX7" fmla="*/ 396181 w 574072"/>
              <a:gd name="connsiteY7" fmla="*/ 482510 h 609586"/>
              <a:gd name="connsiteX8" fmla="*/ 218414 w 574072"/>
              <a:gd name="connsiteY8" fmla="*/ 464749 h 609586"/>
              <a:gd name="connsiteX9" fmla="*/ 294606 w 574072"/>
              <a:gd name="connsiteY9" fmla="*/ 464749 h 609586"/>
              <a:gd name="connsiteX10" fmla="*/ 294606 w 574072"/>
              <a:gd name="connsiteY10" fmla="*/ 482510 h 609586"/>
              <a:gd name="connsiteX11" fmla="*/ 218414 w 574072"/>
              <a:gd name="connsiteY11" fmla="*/ 482510 h 609586"/>
              <a:gd name="connsiteX12" fmla="*/ 109220 w 574072"/>
              <a:gd name="connsiteY12" fmla="*/ 464749 h 609586"/>
              <a:gd name="connsiteX13" fmla="*/ 185413 w 574072"/>
              <a:gd name="connsiteY13" fmla="*/ 464749 h 609586"/>
              <a:gd name="connsiteX14" fmla="*/ 185413 w 574072"/>
              <a:gd name="connsiteY14" fmla="*/ 482510 h 609586"/>
              <a:gd name="connsiteX15" fmla="*/ 109220 w 574072"/>
              <a:gd name="connsiteY15" fmla="*/ 482510 h 609586"/>
              <a:gd name="connsiteX16" fmla="*/ 396181 w 574072"/>
              <a:gd name="connsiteY16" fmla="*/ 413941 h 609586"/>
              <a:gd name="connsiteX17" fmla="*/ 464754 w 574072"/>
              <a:gd name="connsiteY17" fmla="*/ 413941 h 609586"/>
              <a:gd name="connsiteX18" fmla="*/ 464754 w 574072"/>
              <a:gd name="connsiteY18" fmla="*/ 431750 h 609586"/>
              <a:gd name="connsiteX19" fmla="*/ 396181 w 574072"/>
              <a:gd name="connsiteY19" fmla="*/ 431750 h 609586"/>
              <a:gd name="connsiteX20" fmla="*/ 218414 w 574072"/>
              <a:gd name="connsiteY20" fmla="*/ 413941 h 609586"/>
              <a:gd name="connsiteX21" fmla="*/ 294606 w 574072"/>
              <a:gd name="connsiteY21" fmla="*/ 413941 h 609586"/>
              <a:gd name="connsiteX22" fmla="*/ 294606 w 574072"/>
              <a:gd name="connsiteY22" fmla="*/ 431750 h 609586"/>
              <a:gd name="connsiteX23" fmla="*/ 218414 w 574072"/>
              <a:gd name="connsiteY23" fmla="*/ 431750 h 609586"/>
              <a:gd name="connsiteX24" fmla="*/ 109220 w 574072"/>
              <a:gd name="connsiteY24" fmla="*/ 413941 h 609586"/>
              <a:gd name="connsiteX25" fmla="*/ 185413 w 574072"/>
              <a:gd name="connsiteY25" fmla="*/ 413941 h 609586"/>
              <a:gd name="connsiteX26" fmla="*/ 185413 w 574072"/>
              <a:gd name="connsiteY26" fmla="*/ 431750 h 609586"/>
              <a:gd name="connsiteX27" fmla="*/ 109220 w 574072"/>
              <a:gd name="connsiteY27" fmla="*/ 431750 h 609586"/>
              <a:gd name="connsiteX28" fmla="*/ 396181 w 574072"/>
              <a:gd name="connsiteY28" fmla="*/ 363181 h 609586"/>
              <a:gd name="connsiteX29" fmla="*/ 464754 w 574072"/>
              <a:gd name="connsiteY29" fmla="*/ 363181 h 609586"/>
              <a:gd name="connsiteX30" fmla="*/ 464754 w 574072"/>
              <a:gd name="connsiteY30" fmla="*/ 380942 h 609586"/>
              <a:gd name="connsiteX31" fmla="*/ 396181 w 574072"/>
              <a:gd name="connsiteY31" fmla="*/ 380942 h 609586"/>
              <a:gd name="connsiteX32" fmla="*/ 218414 w 574072"/>
              <a:gd name="connsiteY32" fmla="*/ 363181 h 609586"/>
              <a:gd name="connsiteX33" fmla="*/ 294606 w 574072"/>
              <a:gd name="connsiteY33" fmla="*/ 363181 h 609586"/>
              <a:gd name="connsiteX34" fmla="*/ 294606 w 574072"/>
              <a:gd name="connsiteY34" fmla="*/ 380942 h 609586"/>
              <a:gd name="connsiteX35" fmla="*/ 218414 w 574072"/>
              <a:gd name="connsiteY35" fmla="*/ 380942 h 609586"/>
              <a:gd name="connsiteX36" fmla="*/ 109220 w 574072"/>
              <a:gd name="connsiteY36" fmla="*/ 363181 h 609586"/>
              <a:gd name="connsiteX37" fmla="*/ 185413 w 574072"/>
              <a:gd name="connsiteY37" fmla="*/ 363181 h 609586"/>
              <a:gd name="connsiteX38" fmla="*/ 185413 w 574072"/>
              <a:gd name="connsiteY38" fmla="*/ 380942 h 609586"/>
              <a:gd name="connsiteX39" fmla="*/ 109220 w 574072"/>
              <a:gd name="connsiteY39" fmla="*/ 380942 h 609586"/>
              <a:gd name="connsiteX40" fmla="*/ 396181 w 574072"/>
              <a:gd name="connsiteY40" fmla="*/ 312373 h 609586"/>
              <a:gd name="connsiteX41" fmla="*/ 464754 w 574072"/>
              <a:gd name="connsiteY41" fmla="*/ 312373 h 609586"/>
              <a:gd name="connsiteX42" fmla="*/ 464754 w 574072"/>
              <a:gd name="connsiteY42" fmla="*/ 330134 h 609586"/>
              <a:gd name="connsiteX43" fmla="*/ 396181 w 574072"/>
              <a:gd name="connsiteY43" fmla="*/ 330134 h 609586"/>
              <a:gd name="connsiteX44" fmla="*/ 218414 w 574072"/>
              <a:gd name="connsiteY44" fmla="*/ 312373 h 609586"/>
              <a:gd name="connsiteX45" fmla="*/ 294606 w 574072"/>
              <a:gd name="connsiteY45" fmla="*/ 312373 h 609586"/>
              <a:gd name="connsiteX46" fmla="*/ 294606 w 574072"/>
              <a:gd name="connsiteY46" fmla="*/ 330134 h 609586"/>
              <a:gd name="connsiteX47" fmla="*/ 218414 w 574072"/>
              <a:gd name="connsiteY47" fmla="*/ 330134 h 609586"/>
              <a:gd name="connsiteX48" fmla="*/ 109220 w 574072"/>
              <a:gd name="connsiteY48" fmla="*/ 312373 h 609586"/>
              <a:gd name="connsiteX49" fmla="*/ 185413 w 574072"/>
              <a:gd name="connsiteY49" fmla="*/ 312373 h 609586"/>
              <a:gd name="connsiteX50" fmla="*/ 185413 w 574072"/>
              <a:gd name="connsiteY50" fmla="*/ 330134 h 609586"/>
              <a:gd name="connsiteX51" fmla="*/ 109220 w 574072"/>
              <a:gd name="connsiteY51" fmla="*/ 330134 h 609586"/>
              <a:gd name="connsiteX52" fmla="*/ 396181 w 574072"/>
              <a:gd name="connsiteY52" fmla="*/ 261565 h 609586"/>
              <a:gd name="connsiteX53" fmla="*/ 464754 w 574072"/>
              <a:gd name="connsiteY53" fmla="*/ 261565 h 609586"/>
              <a:gd name="connsiteX54" fmla="*/ 464754 w 574072"/>
              <a:gd name="connsiteY54" fmla="*/ 279374 h 609586"/>
              <a:gd name="connsiteX55" fmla="*/ 396181 w 574072"/>
              <a:gd name="connsiteY55" fmla="*/ 279374 h 609586"/>
              <a:gd name="connsiteX56" fmla="*/ 218414 w 574072"/>
              <a:gd name="connsiteY56" fmla="*/ 261565 h 609586"/>
              <a:gd name="connsiteX57" fmla="*/ 294606 w 574072"/>
              <a:gd name="connsiteY57" fmla="*/ 261565 h 609586"/>
              <a:gd name="connsiteX58" fmla="*/ 294606 w 574072"/>
              <a:gd name="connsiteY58" fmla="*/ 279374 h 609586"/>
              <a:gd name="connsiteX59" fmla="*/ 218414 w 574072"/>
              <a:gd name="connsiteY59" fmla="*/ 279374 h 609586"/>
              <a:gd name="connsiteX60" fmla="*/ 109220 w 574072"/>
              <a:gd name="connsiteY60" fmla="*/ 261565 h 609586"/>
              <a:gd name="connsiteX61" fmla="*/ 185413 w 574072"/>
              <a:gd name="connsiteY61" fmla="*/ 261565 h 609586"/>
              <a:gd name="connsiteX62" fmla="*/ 185413 w 574072"/>
              <a:gd name="connsiteY62" fmla="*/ 279374 h 609586"/>
              <a:gd name="connsiteX63" fmla="*/ 109220 w 574072"/>
              <a:gd name="connsiteY63" fmla="*/ 279374 h 609586"/>
              <a:gd name="connsiteX64" fmla="*/ 396181 w 574072"/>
              <a:gd name="connsiteY64" fmla="*/ 210805 h 609586"/>
              <a:gd name="connsiteX65" fmla="*/ 464754 w 574072"/>
              <a:gd name="connsiteY65" fmla="*/ 210805 h 609586"/>
              <a:gd name="connsiteX66" fmla="*/ 464754 w 574072"/>
              <a:gd name="connsiteY66" fmla="*/ 228566 h 609586"/>
              <a:gd name="connsiteX67" fmla="*/ 396181 w 574072"/>
              <a:gd name="connsiteY67" fmla="*/ 228566 h 609586"/>
              <a:gd name="connsiteX68" fmla="*/ 218414 w 574072"/>
              <a:gd name="connsiteY68" fmla="*/ 210805 h 609586"/>
              <a:gd name="connsiteX69" fmla="*/ 294606 w 574072"/>
              <a:gd name="connsiteY69" fmla="*/ 210805 h 609586"/>
              <a:gd name="connsiteX70" fmla="*/ 294606 w 574072"/>
              <a:gd name="connsiteY70" fmla="*/ 228566 h 609586"/>
              <a:gd name="connsiteX71" fmla="*/ 218414 w 574072"/>
              <a:gd name="connsiteY71" fmla="*/ 228566 h 609586"/>
              <a:gd name="connsiteX72" fmla="*/ 109220 w 574072"/>
              <a:gd name="connsiteY72" fmla="*/ 210805 h 609586"/>
              <a:gd name="connsiteX73" fmla="*/ 185413 w 574072"/>
              <a:gd name="connsiteY73" fmla="*/ 210805 h 609586"/>
              <a:gd name="connsiteX74" fmla="*/ 185413 w 574072"/>
              <a:gd name="connsiteY74" fmla="*/ 228566 h 609586"/>
              <a:gd name="connsiteX75" fmla="*/ 109220 w 574072"/>
              <a:gd name="connsiteY75" fmla="*/ 228566 h 609586"/>
              <a:gd name="connsiteX76" fmla="*/ 363236 w 574072"/>
              <a:gd name="connsiteY76" fmla="*/ 170160 h 609586"/>
              <a:gd name="connsiteX77" fmla="*/ 355616 w 574072"/>
              <a:gd name="connsiteY77" fmla="*/ 177780 h 609586"/>
              <a:gd name="connsiteX78" fmla="*/ 355616 w 574072"/>
              <a:gd name="connsiteY78" fmla="*/ 584203 h 609586"/>
              <a:gd name="connsiteX79" fmla="*/ 363236 w 574072"/>
              <a:gd name="connsiteY79" fmla="*/ 591822 h 609586"/>
              <a:gd name="connsiteX80" fmla="*/ 497872 w 574072"/>
              <a:gd name="connsiteY80" fmla="*/ 591822 h 609586"/>
              <a:gd name="connsiteX81" fmla="*/ 505492 w 574072"/>
              <a:gd name="connsiteY81" fmla="*/ 584203 h 609586"/>
              <a:gd name="connsiteX82" fmla="*/ 505492 w 574072"/>
              <a:gd name="connsiteY82" fmla="*/ 177780 h 609586"/>
              <a:gd name="connsiteX83" fmla="*/ 497872 w 574072"/>
              <a:gd name="connsiteY83" fmla="*/ 170160 h 609586"/>
              <a:gd name="connsiteX84" fmla="*/ 218414 w 574072"/>
              <a:gd name="connsiteY84" fmla="*/ 159997 h 609586"/>
              <a:gd name="connsiteX85" fmla="*/ 294606 w 574072"/>
              <a:gd name="connsiteY85" fmla="*/ 159997 h 609586"/>
              <a:gd name="connsiteX86" fmla="*/ 294606 w 574072"/>
              <a:gd name="connsiteY86" fmla="*/ 177758 h 609586"/>
              <a:gd name="connsiteX87" fmla="*/ 218414 w 574072"/>
              <a:gd name="connsiteY87" fmla="*/ 177758 h 609586"/>
              <a:gd name="connsiteX88" fmla="*/ 109220 w 574072"/>
              <a:gd name="connsiteY88" fmla="*/ 159997 h 609586"/>
              <a:gd name="connsiteX89" fmla="*/ 185413 w 574072"/>
              <a:gd name="connsiteY89" fmla="*/ 159997 h 609586"/>
              <a:gd name="connsiteX90" fmla="*/ 185413 w 574072"/>
              <a:gd name="connsiteY90" fmla="*/ 177758 h 609586"/>
              <a:gd name="connsiteX91" fmla="*/ 109220 w 574072"/>
              <a:gd name="connsiteY91" fmla="*/ 177758 h 609586"/>
              <a:gd name="connsiteX92" fmla="*/ 218414 w 574072"/>
              <a:gd name="connsiteY92" fmla="*/ 109189 h 609586"/>
              <a:gd name="connsiteX93" fmla="*/ 294606 w 574072"/>
              <a:gd name="connsiteY93" fmla="*/ 109189 h 609586"/>
              <a:gd name="connsiteX94" fmla="*/ 294606 w 574072"/>
              <a:gd name="connsiteY94" fmla="*/ 126998 h 609586"/>
              <a:gd name="connsiteX95" fmla="*/ 218414 w 574072"/>
              <a:gd name="connsiteY95" fmla="*/ 126998 h 609586"/>
              <a:gd name="connsiteX96" fmla="*/ 109220 w 574072"/>
              <a:gd name="connsiteY96" fmla="*/ 109189 h 609586"/>
              <a:gd name="connsiteX97" fmla="*/ 185413 w 574072"/>
              <a:gd name="connsiteY97" fmla="*/ 109189 h 609586"/>
              <a:gd name="connsiteX98" fmla="*/ 185413 w 574072"/>
              <a:gd name="connsiteY98" fmla="*/ 126998 h 609586"/>
              <a:gd name="connsiteX99" fmla="*/ 109220 w 574072"/>
              <a:gd name="connsiteY99" fmla="*/ 126998 h 609586"/>
              <a:gd name="connsiteX100" fmla="*/ 218414 w 574072"/>
              <a:gd name="connsiteY100" fmla="*/ 58429 h 609586"/>
              <a:gd name="connsiteX101" fmla="*/ 294606 w 574072"/>
              <a:gd name="connsiteY101" fmla="*/ 58429 h 609586"/>
              <a:gd name="connsiteX102" fmla="*/ 294606 w 574072"/>
              <a:gd name="connsiteY102" fmla="*/ 76190 h 609586"/>
              <a:gd name="connsiteX103" fmla="*/ 218414 w 574072"/>
              <a:gd name="connsiteY103" fmla="*/ 76190 h 609586"/>
              <a:gd name="connsiteX104" fmla="*/ 109220 w 574072"/>
              <a:gd name="connsiteY104" fmla="*/ 58429 h 609586"/>
              <a:gd name="connsiteX105" fmla="*/ 185413 w 574072"/>
              <a:gd name="connsiteY105" fmla="*/ 58429 h 609586"/>
              <a:gd name="connsiteX106" fmla="*/ 185413 w 574072"/>
              <a:gd name="connsiteY106" fmla="*/ 76190 h 609586"/>
              <a:gd name="connsiteX107" fmla="*/ 109220 w 574072"/>
              <a:gd name="connsiteY107" fmla="*/ 76190 h 609586"/>
              <a:gd name="connsiteX108" fmla="*/ 73676 w 574072"/>
              <a:gd name="connsiteY108" fmla="*/ 17764 h 609586"/>
              <a:gd name="connsiteX109" fmla="*/ 66056 w 574072"/>
              <a:gd name="connsiteY109" fmla="*/ 25383 h 609586"/>
              <a:gd name="connsiteX110" fmla="*/ 66056 w 574072"/>
              <a:gd name="connsiteY110" fmla="*/ 584203 h 609586"/>
              <a:gd name="connsiteX111" fmla="*/ 76200 w 574072"/>
              <a:gd name="connsiteY111" fmla="*/ 591822 h 609586"/>
              <a:gd name="connsiteX112" fmla="*/ 134636 w 574072"/>
              <a:gd name="connsiteY112" fmla="*/ 591822 h 609586"/>
              <a:gd name="connsiteX113" fmla="*/ 134636 w 574072"/>
              <a:gd name="connsiteY113" fmla="*/ 515624 h 609586"/>
              <a:gd name="connsiteX114" fmla="*/ 142256 w 574072"/>
              <a:gd name="connsiteY114" fmla="*/ 508004 h 609586"/>
              <a:gd name="connsiteX115" fmla="*/ 264176 w 574072"/>
              <a:gd name="connsiteY115" fmla="*/ 508004 h 609586"/>
              <a:gd name="connsiteX116" fmla="*/ 271796 w 574072"/>
              <a:gd name="connsiteY116" fmla="*/ 515624 h 609586"/>
              <a:gd name="connsiteX117" fmla="*/ 271796 w 574072"/>
              <a:gd name="connsiteY117" fmla="*/ 591822 h 609586"/>
              <a:gd name="connsiteX118" fmla="*/ 330232 w 574072"/>
              <a:gd name="connsiteY118" fmla="*/ 591822 h 609586"/>
              <a:gd name="connsiteX119" fmla="*/ 337852 w 574072"/>
              <a:gd name="connsiteY119" fmla="*/ 584203 h 609586"/>
              <a:gd name="connsiteX120" fmla="*/ 337852 w 574072"/>
              <a:gd name="connsiteY120" fmla="*/ 25383 h 609586"/>
              <a:gd name="connsiteX121" fmla="*/ 327660 w 574072"/>
              <a:gd name="connsiteY121" fmla="*/ 17764 h 609586"/>
              <a:gd name="connsiteX122" fmla="*/ 76200 w 574072"/>
              <a:gd name="connsiteY122" fmla="*/ 0 h 609586"/>
              <a:gd name="connsiteX123" fmla="*/ 330232 w 574072"/>
              <a:gd name="connsiteY123" fmla="*/ 0 h 609586"/>
              <a:gd name="connsiteX124" fmla="*/ 355616 w 574072"/>
              <a:gd name="connsiteY124" fmla="*/ 25383 h 609586"/>
              <a:gd name="connsiteX125" fmla="*/ 355616 w 574072"/>
              <a:gd name="connsiteY125" fmla="*/ 154921 h 609586"/>
              <a:gd name="connsiteX126" fmla="*/ 363236 w 574072"/>
              <a:gd name="connsiteY126" fmla="*/ 152397 h 609586"/>
              <a:gd name="connsiteX127" fmla="*/ 500396 w 574072"/>
              <a:gd name="connsiteY127" fmla="*/ 152397 h 609586"/>
              <a:gd name="connsiteX128" fmla="*/ 525780 w 574072"/>
              <a:gd name="connsiteY128" fmla="*/ 177780 h 609586"/>
              <a:gd name="connsiteX129" fmla="*/ 525780 w 574072"/>
              <a:gd name="connsiteY129" fmla="*/ 584203 h 609586"/>
              <a:gd name="connsiteX130" fmla="*/ 523256 w 574072"/>
              <a:gd name="connsiteY130" fmla="*/ 591822 h 609586"/>
              <a:gd name="connsiteX131" fmla="*/ 574072 w 574072"/>
              <a:gd name="connsiteY131" fmla="*/ 591822 h 609586"/>
              <a:gd name="connsiteX132" fmla="*/ 574072 w 574072"/>
              <a:gd name="connsiteY132" fmla="*/ 609586 h 609586"/>
              <a:gd name="connsiteX133" fmla="*/ 0 w 574072"/>
              <a:gd name="connsiteY133" fmla="*/ 609586 h 609586"/>
              <a:gd name="connsiteX134" fmla="*/ 0 w 574072"/>
              <a:gd name="connsiteY134" fmla="*/ 591822 h 609586"/>
              <a:gd name="connsiteX135" fmla="*/ 53340 w 574072"/>
              <a:gd name="connsiteY135" fmla="*/ 591822 h 609586"/>
              <a:gd name="connsiteX136" fmla="*/ 50816 w 574072"/>
              <a:gd name="connsiteY136" fmla="*/ 584203 h 609586"/>
              <a:gd name="connsiteX137" fmla="*/ 50816 w 574072"/>
              <a:gd name="connsiteY137" fmla="*/ 25383 h 609586"/>
              <a:gd name="connsiteX138" fmla="*/ 76200 w 574072"/>
              <a:gd name="connsiteY138" fmla="*/ 0 h 609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74072" h="609586">
                <a:moveTo>
                  <a:pt x="152400" y="523244"/>
                </a:moveTo>
                <a:lnTo>
                  <a:pt x="152400" y="591822"/>
                </a:lnTo>
                <a:lnTo>
                  <a:pt x="254032" y="591822"/>
                </a:lnTo>
                <a:lnTo>
                  <a:pt x="254032" y="523244"/>
                </a:lnTo>
                <a:close/>
                <a:moveTo>
                  <a:pt x="396181" y="464749"/>
                </a:moveTo>
                <a:lnTo>
                  <a:pt x="464754" y="464749"/>
                </a:lnTo>
                <a:lnTo>
                  <a:pt x="464754" y="482510"/>
                </a:lnTo>
                <a:lnTo>
                  <a:pt x="396181" y="482510"/>
                </a:lnTo>
                <a:close/>
                <a:moveTo>
                  <a:pt x="218414" y="464749"/>
                </a:moveTo>
                <a:lnTo>
                  <a:pt x="294606" y="464749"/>
                </a:lnTo>
                <a:lnTo>
                  <a:pt x="294606" y="482510"/>
                </a:lnTo>
                <a:lnTo>
                  <a:pt x="218414" y="482510"/>
                </a:lnTo>
                <a:close/>
                <a:moveTo>
                  <a:pt x="109220" y="464749"/>
                </a:moveTo>
                <a:lnTo>
                  <a:pt x="185413" y="464749"/>
                </a:lnTo>
                <a:lnTo>
                  <a:pt x="185413" y="482510"/>
                </a:lnTo>
                <a:lnTo>
                  <a:pt x="109220" y="482510"/>
                </a:lnTo>
                <a:close/>
                <a:moveTo>
                  <a:pt x="396181" y="413941"/>
                </a:moveTo>
                <a:lnTo>
                  <a:pt x="464754" y="413941"/>
                </a:lnTo>
                <a:lnTo>
                  <a:pt x="464754" y="431750"/>
                </a:lnTo>
                <a:lnTo>
                  <a:pt x="396181" y="431750"/>
                </a:lnTo>
                <a:close/>
                <a:moveTo>
                  <a:pt x="218414" y="413941"/>
                </a:moveTo>
                <a:lnTo>
                  <a:pt x="294606" y="413941"/>
                </a:lnTo>
                <a:lnTo>
                  <a:pt x="294606" y="431750"/>
                </a:lnTo>
                <a:lnTo>
                  <a:pt x="218414" y="431750"/>
                </a:lnTo>
                <a:close/>
                <a:moveTo>
                  <a:pt x="109220" y="413941"/>
                </a:moveTo>
                <a:lnTo>
                  <a:pt x="185413" y="413941"/>
                </a:lnTo>
                <a:lnTo>
                  <a:pt x="185413" y="431750"/>
                </a:lnTo>
                <a:lnTo>
                  <a:pt x="109220" y="431750"/>
                </a:lnTo>
                <a:close/>
                <a:moveTo>
                  <a:pt x="396181" y="363181"/>
                </a:moveTo>
                <a:lnTo>
                  <a:pt x="464754" y="363181"/>
                </a:lnTo>
                <a:lnTo>
                  <a:pt x="464754" y="380942"/>
                </a:lnTo>
                <a:lnTo>
                  <a:pt x="396181" y="380942"/>
                </a:lnTo>
                <a:close/>
                <a:moveTo>
                  <a:pt x="218414" y="363181"/>
                </a:moveTo>
                <a:lnTo>
                  <a:pt x="294606" y="363181"/>
                </a:lnTo>
                <a:lnTo>
                  <a:pt x="294606" y="380942"/>
                </a:lnTo>
                <a:lnTo>
                  <a:pt x="218414" y="380942"/>
                </a:lnTo>
                <a:close/>
                <a:moveTo>
                  <a:pt x="109220" y="363181"/>
                </a:moveTo>
                <a:lnTo>
                  <a:pt x="185413" y="363181"/>
                </a:lnTo>
                <a:lnTo>
                  <a:pt x="185413" y="380942"/>
                </a:lnTo>
                <a:lnTo>
                  <a:pt x="109220" y="380942"/>
                </a:lnTo>
                <a:close/>
                <a:moveTo>
                  <a:pt x="396181" y="312373"/>
                </a:moveTo>
                <a:lnTo>
                  <a:pt x="464754" y="312373"/>
                </a:lnTo>
                <a:lnTo>
                  <a:pt x="464754" y="330134"/>
                </a:lnTo>
                <a:lnTo>
                  <a:pt x="396181" y="330134"/>
                </a:lnTo>
                <a:close/>
                <a:moveTo>
                  <a:pt x="218414" y="312373"/>
                </a:moveTo>
                <a:lnTo>
                  <a:pt x="294606" y="312373"/>
                </a:lnTo>
                <a:lnTo>
                  <a:pt x="294606" y="330134"/>
                </a:lnTo>
                <a:lnTo>
                  <a:pt x="218414" y="330134"/>
                </a:lnTo>
                <a:close/>
                <a:moveTo>
                  <a:pt x="109220" y="312373"/>
                </a:moveTo>
                <a:lnTo>
                  <a:pt x="185413" y="312373"/>
                </a:lnTo>
                <a:lnTo>
                  <a:pt x="185413" y="330134"/>
                </a:lnTo>
                <a:lnTo>
                  <a:pt x="109220" y="330134"/>
                </a:lnTo>
                <a:close/>
                <a:moveTo>
                  <a:pt x="396181" y="261565"/>
                </a:moveTo>
                <a:lnTo>
                  <a:pt x="464754" y="261565"/>
                </a:lnTo>
                <a:lnTo>
                  <a:pt x="464754" y="279374"/>
                </a:lnTo>
                <a:lnTo>
                  <a:pt x="396181" y="279374"/>
                </a:lnTo>
                <a:close/>
                <a:moveTo>
                  <a:pt x="218414" y="261565"/>
                </a:moveTo>
                <a:lnTo>
                  <a:pt x="294606" y="261565"/>
                </a:lnTo>
                <a:lnTo>
                  <a:pt x="294606" y="279374"/>
                </a:lnTo>
                <a:lnTo>
                  <a:pt x="218414" y="279374"/>
                </a:lnTo>
                <a:close/>
                <a:moveTo>
                  <a:pt x="109220" y="261565"/>
                </a:moveTo>
                <a:lnTo>
                  <a:pt x="185413" y="261565"/>
                </a:lnTo>
                <a:lnTo>
                  <a:pt x="185413" y="279374"/>
                </a:lnTo>
                <a:lnTo>
                  <a:pt x="109220" y="279374"/>
                </a:lnTo>
                <a:close/>
                <a:moveTo>
                  <a:pt x="396181" y="210805"/>
                </a:moveTo>
                <a:lnTo>
                  <a:pt x="464754" y="210805"/>
                </a:lnTo>
                <a:lnTo>
                  <a:pt x="464754" y="228566"/>
                </a:lnTo>
                <a:lnTo>
                  <a:pt x="396181" y="228566"/>
                </a:lnTo>
                <a:close/>
                <a:moveTo>
                  <a:pt x="218414" y="210805"/>
                </a:moveTo>
                <a:lnTo>
                  <a:pt x="294606" y="210805"/>
                </a:lnTo>
                <a:lnTo>
                  <a:pt x="294606" y="228566"/>
                </a:lnTo>
                <a:lnTo>
                  <a:pt x="218414" y="228566"/>
                </a:lnTo>
                <a:close/>
                <a:moveTo>
                  <a:pt x="109220" y="210805"/>
                </a:moveTo>
                <a:lnTo>
                  <a:pt x="185413" y="210805"/>
                </a:lnTo>
                <a:lnTo>
                  <a:pt x="185413" y="228566"/>
                </a:lnTo>
                <a:lnTo>
                  <a:pt x="109220" y="228566"/>
                </a:lnTo>
                <a:close/>
                <a:moveTo>
                  <a:pt x="363236" y="170160"/>
                </a:moveTo>
                <a:cubicBezTo>
                  <a:pt x="358140" y="170160"/>
                  <a:pt x="355616" y="172732"/>
                  <a:pt x="355616" y="177780"/>
                </a:cubicBezTo>
                <a:lnTo>
                  <a:pt x="355616" y="584203"/>
                </a:lnTo>
                <a:cubicBezTo>
                  <a:pt x="355616" y="589251"/>
                  <a:pt x="358140" y="591822"/>
                  <a:pt x="363236" y="591822"/>
                </a:cubicBezTo>
                <a:lnTo>
                  <a:pt x="497872" y="591822"/>
                </a:lnTo>
                <a:cubicBezTo>
                  <a:pt x="502920" y="591822"/>
                  <a:pt x="505492" y="589251"/>
                  <a:pt x="505492" y="584203"/>
                </a:cubicBezTo>
                <a:lnTo>
                  <a:pt x="505492" y="177780"/>
                </a:lnTo>
                <a:cubicBezTo>
                  <a:pt x="505492" y="172732"/>
                  <a:pt x="502920" y="170160"/>
                  <a:pt x="497872" y="170160"/>
                </a:cubicBezTo>
                <a:close/>
                <a:moveTo>
                  <a:pt x="218414" y="159997"/>
                </a:moveTo>
                <a:lnTo>
                  <a:pt x="294606" y="159997"/>
                </a:lnTo>
                <a:lnTo>
                  <a:pt x="294606" y="177758"/>
                </a:lnTo>
                <a:lnTo>
                  <a:pt x="218414" y="177758"/>
                </a:lnTo>
                <a:close/>
                <a:moveTo>
                  <a:pt x="109220" y="159997"/>
                </a:moveTo>
                <a:lnTo>
                  <a:pt x="185413" y="159997"/>
                </a:lnTo>
                <a:lnTo>
                  <a:pt x="185413" y="177758"/>
                </a:lnTo>
                <a:lnTo>
                  <a:pt x="109220" y="177758"/>
                </a:lnTo>
                <a:close/>
                <a:moveTo>
                  <a:pt x="218414" y="109189"/>
                </a:moveTo>
                <a:lnTo>
                  <a:pt x="294606" y="109189"/>
                </a:lnTo>
                <a:lnTo>
                  <a:pt x="294606" y="126998"/>
                </a:lnTo>
                <a:lnTo>
                  <a:pt x="218414" y="126998"/>
                </a:lnTo>
                <a:close/>
                <a:moveTo>
                  <a:pt x="109220" y="109189"/>
                </a:moveTo>
                <a:lnTo>
                  <a:pt x="185413" y="109189"/>
                </a:lnTo>
                <a:lnTo>
                  <a:pt x="185413" y="126998"/>
                </a:lnTo>
                <a:lnTo>
                  <a:pt x="109220" y="126998"/>
                </a:lnTo>
                <a:close/>
                <a:moveTo>
                  <a:pt x="218414" y="58429"/>
                </a:moveTo>
                <a:lnTo>
                  <a:pt x="294606" y="58429"/>
                </a:lnTo>
                <a:lnTo>
                  <a:pt x="294606" y="76190"/>
                </a:lnTo>
                <a:lnTo>
                  <a:pt x="218414" y="76190"/>
                </a:lnTo>
                <a:close/>
                <a:moveTo>
                  <a:pt x="109220" y="58429"/>
                </a:moveTo>
                <a:lnTo>
                  <a:pt x="185413" y="58429"/>
                </a:lnTo>
                <a:lnTo>
                  <a:pt x="185413" y="76190"/>
                </a:lnTo>
                <a:lnTo>
                  <a:pt x="109220" y="76190"/>
                </a:lnTo>
                <a:close/>
                <a:moveTo>
                  <a:pt x="73676" y="17764"/>
                </a:moveTo>
                <a:cubicBezTo>
                  <a:pt x="68580" y="17764"/>
                  <a:pt x="66056" y="20335"/>
                  <a:pt x="66056" y="25383"/>
                </a:cubicBezTo>
                <a:lnTo>
                  <a:pt x="66056" y="584203"/>
                </a:lnTo>
                <a:cubicBezTo>
                  <a:pt x="66056" y="589251"/>
                  <a:pt x="71152" y="591822"/>
                  <a:pt x="76200" y="591822"/>
                </a:cubicBezTo>
                <a:lnTo>
                  <a:pt x="134636" y="591822"/>
                </a:lnTo>
                <a:lnTo>
                  <a:pt x="134636" y="515624"/>
                </a:lnTo>
                <a:cubicBezTo>
                  <a:pt x="134636" y="510528"/>
                  <a:pt x="137160" y="508004"/>
                  <a:pt x="142256" y="508004"/>
                </a:cubicBezTo>
                <a:lnTo>
                  <a:pt x="264176" y="508004"/>
                </a:lnTo>
                <a:cubicBezTo>
                  <a:pt x="269272" y="508004"/>
                  <a:pt x="271796" y="510528"/>
                  <a:pt x="271796" y="515624"/>
                </a:cubicBezTo>
                <a:lnTo>
                  <a:pt x="271796" y="591822"/>
                </a:lnTo>
                <a:lnTo>
                  <a:pt x="330232" y="591822"/>
                </a:lnTo>
                <a:cubicBezTo>
                  <a:pt x="335280" y="591822"/>
                  <a:pt x="337852" y="589251"/>
                  <a:pt x="337852" y="584203"/>
                </a:cubicBezTo>
                <a:lnTo>
                  <a:pt x="337852" y="25383"/>
                </a:lnTo>
                <a:cubicBezTo>
                  <a:pt x="337852" y="20335"/>
                  <a:pt x="335280" y="17764"/>
                  <a:pt x="327660" y="17764"/>
                </a:cubicBezTo>
                <a:close/>
                <a:moveTo>
                  <a:pt x="76200" y="0"/>
                </a:moveTo>
                <a:lnTo>
                  <a:pt x="330232" y="0"/>
                </a:lnTo>
                <a:cubicBezTo>
                  <a:pt x="345472" y="0"/>
                  <a:pt x="355616" y="10144"/>
                  <a:pt x="355616" y="25383"/>
                </a:cubicBezTo>
                <a:lnTo>
                  <a:pt x="355616" y="154921"/>
                </a:lnTo>
                <a:cubicBezTo>
                  <a:pt x="358140" y="152397"/>
                  <a:pt x="360712" y="152397"/>
                  <a:pt x="363236" y="152397"/>
                </a:cubicBezTo>
                <a:lnTo>
                  <a:pt x="500396" y="152397"/>
                </a:lnTo>
                <a:cubicBezTo>
                  <a:pt x="515636" y="152397"/>
                  <a:pt x="525780" y="162541"/>
                  <a:pt x="525780" y="177780"/>
                </a:cubicBezTo>
                <a:lnTo>
                  <a:pt x="525780" y="584203"/>
                </a:lnTo>
                <a:cubicBezTo>
                  <a:pt x="525780" y="586727"/>
                  <a:pt x="523256" y="589251"/>
                  <a:pt x="523256" y="591822"/>
                </a:cubicBezTo>
                <a:lnTo>
                  <a:pt x="574072" y="591822"/>
                </a:lnTo>
                <a:lnTo>
                  <a:pt x="574072" y="609586"/>
                </a:lnTo>
                <a:lnTo>
                  <a:pt x="0" y="609586"/>
                </a:lnTo>
                <a:lnTo>
                  <a:pt x="0" y="591822"/>
                </a:lnTo>
                <a:lnTo>
                  <a:pt x="53340" y="591822"/>
                </a:lnTo>
                <a:cubicBezTo>
                  <a:pt x="50816" y="589251"/>
                  <a:pt x="50816" y="586727"/>
                  <a:pt x="50816" y="584203"/>
                </a:cubicBezTo>
                <a:lnTo>
                  <a:pt x="50816" y="25383"/>
                </a:lnTo>
                <a:cubicBezTo>
                  <a:pt x="50816" y="10144"/>
                  <a:pt x="60960" y="0"/>
                  <a:pt x="762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9" name="PA-文本框 59"/>
          <p:cNvSpPr txBox="1"/>
          <p:nvPr>
            <p:custDataLst>
              <p:tags r:id="rId28"/>
            </p:custDataLst>
          </p:nvPr>
        </p:nvSpPr>
        <p:spPr>
          <a:xfrm>
            <a:off x="8622030" y="3307715"/>
            <a:ext cx="1149985" cy="606425"/>
          </a:xfrm>
          <a:prstGeom prst="rect">
            <a:avLst/>
          </a:prstGeom>
          <a:noFill/>
        </p:spPr>
        <p:txBody>
          <a:bodyPr wrap="square">
            <a:noAutofit/>
          </a:bodyPr>
          <a:lstStyle/>
          <a:p>
            <a:pPr marL="0" marR="0" lvl="0" indent="0" algn="ctr" defTabSz="914400" rtl="0" eaLnBrk="1" fontAlgn="auto" latinLnBrk="0" hangingPunct="1">
              <a:lnSpc>
                <a:spcPct val="125000"/>
              </a:lnSpc>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强化底座智能服务能力</a:t>
            </a:r>
            <a:endPar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0" name="PA-文本框 60"/>
          <p:cNvSpPr txBox="1"/>
          <p:nvPr>
            <p:custDataLst>
              <p:tags r:id="rId29"/>
            </p:custDataLst>
          </p:nvPr>
        </p:nvSpPr>
        <p:spPr>
          <a:xfrm>
            <a:off x="8711565" y="4131945"/>
            <a:ext cx="960120" cy="606425"/>
          </a:xfrm>
          <a:prstGeom prst="rect">
            <a:avLst/>
          </a:prstGeom>
          <a:noFill/>
        </p:spPr>
        <p:txBody>
          <a:bodyPr wrap="square">
            <a:noAutofit/>
          </a:bodyPr>
          <a:lstStyle/>
          <a:p>
            <a:pPr marL="0" marR="0" lvl="0" indent="0" algn="ctr" defTabSz="914400" rtl="0" eaLnBrk="1" fontAlgn="auto" latinLnBrk="0" hangingPunct="1">
              <a:lnSpc>
                <a:spcPct val="125000"/>
              </a:lnSpc>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助力企业降本增效</a:t>
            </a:r>
            <a:endParaRPr kumimoji="0" lang="zh-CN" altLang="en-US" sz="14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76" name="PA-文本框 73"/>
          <p:cNvSpPr txBox="1"/>
          <p:nvPr>
            <p:custDataLst>
              <p:tags r:id="rId30"/>
            </p:custDataLst>
          </p:nvPr>
        </p:nvSpPr>
        <p:spPr>
          <a:xfrm rot="7873287">
            <a:off x="3204210" y="2026920"/>
            <a:ext cx="3111500" cy="3368675"/>
          </a:xfrm>
          <a:prstGeom prst="rect">
            <a:avLst/>
          </a:prstGeom>
          <a:noFill/>
        </p:spPr>
        <p:txBody>
          <a:bodyPr wrap="square">
            <a:prstTxWarp prst="textArchUp">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线下场景智能分配交易商户号</a:t>
            </a:r>
            <a:endParaRPr kumimoji="0" lang="zh-CN" altLang="en-US" sz="12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2" name="PA-文本框 71"/>
          <p:cNvSpPr txBox="1"/>
          <p:nvPr>
            <p:custDataLst>
              <p:tags r:id="rId31"/>
            </p:custDataLst>
          </p:nvPr>
        </p:nvSpPr>
        <p:spPr>
          <a:xfrm>
            <a:off x="1851660" y="212090"/>
            <a:ext cx="6096000" cy="5881370"/>
          </a:xfrm>
          <a:prstGeom prst="rect">
            <a:avLst/>
          </a:prstGeom>
          <a:noFill/>
        </p:spPr>
        <p:txBody>
          <a:bodyPr wrap="square">
            <a:prstTxWarp prst="textArchDown">
              <a:avLst/>
            </a:prstTxWarp>
            <a:normAutofit/>
          </a:bodyPr>
          <a:lstStyle/>
          <a:p>
            <a:pPr marL="0" marR="0" lvl="0" indent="0" algn="ctr" defTabSz="914400" rtl="0" eaLnBrk="1" fontAlgn="auto" latinLnBrk="0" hangingPunct="1">
              <a:lnSpc>
                <a:spcPct val="100000"/>
              </a:lnSpc>
              <a:buClrTx/>
              <a:buSzTx/>
              <a:buFontTx/>
              <a:buNone/>
              <a:defRPr/>
            </a:pPr>
            <a:r>
              <a:rPr kumimoji="0" lang="zh-CN" altLang="en-US" sz="14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智能路由服务，交易稳定不中断</a:t>
            </a:r>
            <a:endParaRPr kumimoji="0" lang="zh-CN" altLang="en-US" sz="1400" b="0"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2" name="文本框 11"/>
          <p:cNvSpPr txBox="1"/>
          <p:nvPr/>
        </p:nvSpPr>
        <p:spPr>
          <a:xfrm>
            <a:off x="-238761" y="5104130"/>
            <a:ext cx="3515995" cy="1615507"/>
          </a:xfrm>
          <a:prstGeom prst="rect">
            <a:avLst/>
          </a:prstGeom>
          <a:noFill/>
        </p:spPr>
        <p:txBody>
          <a:bodyPr wrap="square" rtlCol="0" anchor="t">
            <a:spAutoFit/>
          </a:bodyPr>
          <a:lstStyle/>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集团统一资金管理、非统一资金管理模式均兼容</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识别商户微信、支付宝风险信息</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商户状态异常监控</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线上商户交易、云微支付兜底，确保业务稳定运行</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p:txBody>
      </p:sp>
      <p:sp>
        <p:nvSpPr>
          <p:cNvPr id="15" name="文本框 14"/>
          <p:cNvSpPr txBox="1"/>
          <p:nvPr>
            <p:custDataLst>
              <p:tags r:id="rId32"/>
            </p:custDataLst>
          </p:nvPr>
        </p:nvSpPr>
        <p:spPr>
          <a:xfrm>
            <a:off x="-263525" y="3120390"/>
            <a:ext cx="3187065" cy="1124585"/>
          </a:xfrm>
          <a:prstGeom prst="rect">
            <a:avLst/>
          </a:prstGeom>
          <a:noFill/>
        </p:spPr>
        <p:txBody>
          <a:bodyPr wrap="square" rtlCol="0" anchor="t">
            <a:spAutoFit/>
          </a:bodyPr>
          <a:lstStyle/>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标准基础能力，无需开通</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商品模块展示</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a:p>
            <a:pPr marL="800100" lvl="1" indent="-342900" algn="l">
              <a:lnSpc>
                <a:spcPct val="140000"/>
              </a:lnSpc>
              <a:buFont typeface="Arial" panose="020B0604020202020204" pitchFamily="34" charset="0"/>
              <a:buChar char="•"/>
            </a:pPr>
            <a:r>
              <a:rPr lang="zh-CN" altLang="en-US" sz="1200" kern="100" dirty="0">
                <a:solidFill>
                  <a:schemeClr val="tx1">
                    <a:lumMod val="60000"/>
                    <a:lumOff val="40000"/>
                  </a:schemeClr>
                </a:solidFill>
                <a:effectLst/>
                <a:latin typeface="+mn-ea"/>
                <a:cs typeface="江城圆体 400W" panose="020B0500000000000000" pitchFamily="34" charset="-122"/>
                <a:sym typeface="+mn-ea"/>
              </a:rPr>
              <a:t>已集成</a:t>
            </a:r>
            <a:r>
              <a:rPr lang="en-US" altLang="zh-CN" sz="1200" kern="100" dirty="0">
                <a:solidFill>
                  <a:schemeClr val="tx1">
                    <a:lumMod val="60000"/>
                    <a:lumOff val="40000"/>
                  </a:schemeClr>
                </a:solidFill>
                <a:effectLst/>
                <a:latin typeface="+mn-ea"/>
                <a:cs typeface="江城圆体 400W" panose="020B0500000000000000" pitchFamily="34" charset="-122"/>
                <a:sym typeface="+mn-ea"/>
              </a:rPr>
              <a:t>A/T/U</a:t>
            </a:r>
            <a:r>
              <a:rPr lang="zh-CN" altLang="en-US" sz="1200" kern="100" dirty="0">
                <a:solidFill>
                  <a:schemeClr val="tx1">
                    <a:lumMod val="60000"/>
                    <a:lumOff val="40000"/>
                  </a:schemeClr>
                </a:solidFill>
                <a:effectLst/>
                <a:latin typeface="+mn-ea"/>
                <a:cs typeface="江城圆体 400W" panose="020B0500000000000000" pitchFamily="34" charset="-122"/>
                <a:sym typeface="+mn-ea"/>
              </a:rPr>
              <a:t>，持续叠加基础营销、账户支付等能力</a:t>
            </a:r>
            <a:endParaRPr lang="zh-CN" altLang="en-US" sz="1200" kern="100" dirty="0">
              <a:solidFill>
                <a:schemeClr val="tx1">
                  <a:lumMod val="60000"/>
                  <a:lumOff val="40000"/>
                </a:schemeClr>
              </a:solidFill>
              <a:effectLst/>
              <a:latin typeface="+mn-ea"/>
              <a:cs typeface="江城圆体 400W" panose="020B0500000000000000" pitchFamily="34" charset="-122"/>
              <a:sym typeface="+mn-ea"/>
            </a:endParaRPr>
          </a:p>
        </p:txBody>
      </p:sp>
      <p:sp>
        <p:nvSpPr>
          <p:cNvPr id="17" name="PA-圆角矩形 10"/>
          <p:cNvSpPr/>
          <p:nvPr>
            <p:custDataLst>
              <p:tags r:id="rId33"/>
            </p:custDataLst>
          </p:nvPr>
        </p:nvSpPr>
        <p:spPr>
          <a:xfrm>
            <a:off x="562610" y="4855845"/>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交易不中断</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22" name="PA-圆角矩形 10"/>
          <p:cNvSpPr/>
          <p:nvPr>
            <p:custDataLst>
              <p:tags r:id="rId34"/>
            </p:custDataLst>
          </p:nvPr>
        </p:nvSpPr>
        <p:spPr>
          <a:xfrm>
            <a:off x="416560" y="4436110"/>
            <a:ext cx="1336675" cy="307975"/>
          </a:xfrm>
          <a:prstGeom prst="roundRect">
            <a:avLst>
              <a:gd name="adj" fmla="val 50000"/>
            </a:avLst>
          </a:prstGeom>
          <a:solidFill>
            <a:schemeClr val="bg1"/>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7500" lnSpcReduction="20000"/>
          </a:bodyPr>
          <a:lstStyle/>
          <a:p>
            <a:pPr marL="0" marR="0" lvl="0" indent="0" algn="ctr" defTabSz="914400" rtl="0" eaLnBrk="1" fontAlgn="auto" latinLnBrk="0" hangingPunct="1">
              <a:lnSpc>
                <a:spcPct val="100000"/>
              </a:lnSpc>
              <a:buClrTx/>
              <a:buSzTx/>
              <a:buFontTx/>
              <a:buNone/>
              <a:defRPr/>
            </a:pPr>
            <a:r>
              <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风险有监控</a:t>
            </a:r>
            <a:endParaRPr kumimoji="0" lang="zh-CN" altLang="en-US" sz="1400" b="1" i="0" u="none" strike="noStrike" kern="120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pic>
        <p:nvPicPr>
          <p:cNvPr id="27" name="图片 26"/>
          <p:cNvPicPr>
            <a:picLocks noChangeAspect="1"/>
          </p:cNvPicPr>
          <p:nvPr>
            <p:custDataLst>
              <p:tags r:id="rId35"/>
            </p:custDataLst>
          </p:nvPr>
        </p:nvPicPr>
        <p:blipFill>
          <a:blip r:embed="rId36"/>
          <a:stretch>
            <a:fillRect/>
          </a:stretch>
        </p:blipFill>
        <p:spPr>
          <a:xfrm>
            <a:off x="9944735" y="1543685"/>
            <a:ext cx="2221865" cy="4368800"/>
          </a:xfrm>
          <a:prstGeom prst="rect">
            <a:avLst/>
          </a:prstGeom>
        </p:spPr>
      </p:pic>
      <p:sp>
        <p:nvSpPr>
          <p:cNvPr id="3" name="任意多边形: 形状 18"/>
          <p:cNvSpPr/>
          <p:nvPr>
            <p:custDataLst>
              <p:tags r:id="rId37"/>
            </p:custDataLst>
          </p:nvPr>
        </p:nvSpPr>
        <p:spPr>
          <a:xfrm>
            <a:off x="-19685" y="25965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4" name="对角圆角矩形 120"/>
          <p:cNvSpPr/>
          <p:nvPr>
            <p:custDataLst>
              <p:tags r:id="rId38"/>
            </p:custDataLst>
          </p:nvPr>
        </p:nvSpPr>
        <p:spPr>
          <a:xfrm>
            <a:off x="732790" y="25362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智能收银台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custDataLst>
              <p:tags r:id="rId1"/>
            </p:custDataLst>
          </p:nvPr>
        </p:nvSpPr>
        <p:spPr>
          <a:xfrm>
            <a:off x="4693285" y="1243330"/>
            <a:ext cx="3150870" cy="660400"/>
          </a:xfrm>
          <a:prstGeom prst="rect">
            <a:avLst/>
          </a:prstGeom>
          <a:noFill/>
        </p:spPr>
        <p:txBody>
          <a:bodyPr wrap="square" rtlCol="0">
            <a:spAutoFit/>
          </a:bodyPr>
          <a:lstStyle/>
          <a:p>
            <a:pPr algn="l"/>
            <a:r>
              <a:rPr lang="zh-CN" altLang="en-US" sz="3700" dirty="0">
                <a:solidFill>
                  <a:schemeClr val="tx1"/>
                </a:solidFill>
                <a:latin typeface="Mont Heavy DEMO" panose="00000A00000000000000" pitchFamily="50" charset="0"/>
              </a:rPr>
              <a:t>产品功能概览</a:t>
            </a:r>
            <a:endParaRPr lang="zh-CN" altLang="en-US" sz="3700" dirty="0">
              <a:solidFill>
                <a:schemeClr val="tx1"/>
              </a:solidFill>
              <a:latin typeface="Mont Heavy DEMO" panose="00000A00000000000000" pitchFamily="50" charset="0"/>
            </a:endParaRPr>
          </a:p>
        </p:txBody>
      </p:sp>
      <p:sp>
        <p:nvSpPr>
          <p:cNvPr id="8" name="Rectangle 6"/>
          <p:cNvSpPr>
            <a:spLocks noChangeArrowheads="1"/>
          </p:cNvSpPr>
          <p:nvPr>
            <p:custDataLst>
              <p:tags r:id="rId2"/>
            </p:custDataLst>
          </p:nvPr>
        </p:nvSpPr>
        <p:spPr bwMode="auto">
          <a:xfrm>
            <a:off x="1548765" y="2855595"/>
            <a:ext cx="2805430"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sp>
        <p:nvSpPr>
          <p:cNvPr id="9" name="Rectangle 7"/>
          <p:cNvSpPr>
            <a:spLocks noChangeArrowheads="1"/>
          </p:cNvSpPr>
          <p:nvPr>
            <p:custDataLst>
              <p:tags r:id="rId3"/>
            </p:custDataLst>
          </p:nvPr>
        </p:nvSpPr>
        <p:spPr bwMode="auto">
          <a:xfrm>
            <a:off x="4692650" y="2855595"/>
            <a:ext cx="2803525"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sp>
        <p:nvSpPr>
          <p:cNvPr id="10" name="Rectangle 8"/>
          <p:cNvSpPr>
            <a:spLocks noChangeArrowheads="1"/>
          </p:cNvSpPr>
          <p:nvPr>
            <p:custDataLst>
              <p:tags r:id="rId4"/>
            </p:custDataLst>
          </p:nvPr>
        </p:nvSpPr>
        <p:spPr bwMode="auto">
          <a:xfrm>
            <a:off x="7844155" y="2855595"/>
            <a:ext cx="2802255" cy="3423920"/>
          </a:xfrm>
          <a:prstGeom prst="rect">
            <a:avLst/>
          </a:prstGeom>
          <a:solidFill>
            <a:schemeClr val="bg1"/>
          </a:solidFill>
          <a:ln>
            <a:solidFill>
              <a:schemeClr val="accent1"/>
            </a:solidFill>
          </a:ln>
        </p:spPr>
        <p:txBody>
          <a:bodyPr vert="horz" wrap="square" lIns="91440" tIns="45720" rIns="91440" bIns="45720" numCol="1" anchor="t" anchorCtr="0" compatLnSpc="1"/>
          <a:lstStyle/>
          <a:p>
            <a:endParaRPr lang="en-US"/>
          </a:p>
        </p:txBody>
      </p:sp>
      <p:grpSp>
        <p:nvGrpSpPr>
          <p:cNvPr id="11" name="Group 1"/>
          <p:cNvGrpSpPr/>
          <p:nvPr/>
        </p:nvGrpSpPr>
        <p:grpSpPr>
          <a:xfrm>
            <a:off x="2490377" y="2413279"/>
            <a:ext cx="922197" cy="886556"/>
            <a:chOff x="2490377" y="1905279"/>
            <a:chExt cx="922197" cy="886556"/>
          </a:xfrm>
        </p:grpSpPr>
        <p:sp>
          <p:nvSpPr>
            <p:cNvPr id="12" name="Freeform 9"/>
            <p:cNvSpPr/>
            <p:nvPr>
              <p:custDataLst>
                <p:tags r:id="rId5"/>
              </p:custDataLst>
            </p:nvPr>
          </p:nvSpPr>
          <p:spPr bwMode="auto">
            <a:xfrm>
              <a:off x="2490377" y="1905279"/>
              <a:ext cx="922197" cy="886556"/>
            </a:xfrm>
            <a:custGeom>
              <a:avLst/>
              <a:gdLst>
                <a:gd name="T0" fmla="*/ 310 w 310"/>
                <a:gd name="T1" fmla="*/ 270 h 298"/>
                <a:gd name="T2" fmla="*/ 282 w 310"/>
                <a:gd name="T3" fmla="*/ 298 h 298"/>
                <a:gd name="T4" fmla="*/ 28 w 310"/>
                <a:gd name="T5" fmla="*/ 298 h 298"/>
                <a:gd name="T6" fmla="*/ 0 w 310"/>
                <a:gd name="T7" fmla="*/ 270 h 298"/>
                <a:gd name="T8" fmla="*/ 0 w 310"/>
                <a:gd name="T9" fmla="*/ 28 h 298"/>
                <a:gd name="T10" fmla="*/ 28 w 310"/>
                <a:gd name="T11" fmla="*/ 0 h 298"/>
                <a:gd name="T12" fmla="*/ 282 w 310"/>
                <a:gd name="T13" fmla="*/ 0 h 298"/>
                <a:gd name="T14" fmla="*/ 310 w 310"/>
                <a:gd name="T15" fmla="*/ 28 h 298"/>
                <a:gd name="T16" fmla="*/ 310 w 310"/>
                <a:gd name="T17" fmla="*/ 2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98">
                  <a:moveTo>
                    <a:pt x="310" y="270"/>
                  </a:moveTo>
                  <a:cubicBezTo>
                    <a:pt x="310" y="286"/>
                    <a:pt x="298" y="298"/>
                    <a:pt x="282" y="298"/>
                  </a:cubicBezTo>
                  <a:cubicBezTo>
                    <a:pt x="28" y="298"/>
                    <a:pt x="28" y="298"/>
                    <a:pt x="28" y="298"/>
                  </a:cubicBezTo>
                  <a:cubicBezTo>
                    <a:pt x="12" y="298"/>
                    <a:pt x="0" y="286"/>
                    <a:pt x="0" y="270"/>
                  </a:cubicBezTo>
                  <a:cubicBezTo>
                    <a:pt x="0" y="28"/>
                    <a:pt x="0" y="28"/>
                    <a:pt x="0" y="28"/>
                  </a:cubicBezTo>
                  <a:cubicBezTo>
                    <a:pt x="0" y="12"/>
                    <a:pt x="12" y="0"/>
                    <a:pt x="28" y="0"/>
                  </a:cubicBezTo>
                  <a:cubicBezTo>
                    <a:pt x="282" y="0"/>
                    <a:pt x="282" y="0"/>
                    <a:pt x="282" y="0"/>
                  </a:cubicBezTo>
                  <a:cubicBezTo>
                    <a:pt x="298" y="0"/>
                    <a:pt x="310" y="12"/>
                    <a:pt x="310" y="28"/>
                  </a:cubicBezTo>
                  <a:lnTo>
                    <a:pt x="310" y="27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3" name="Freeform 10"/>
            <p:cNvSpPr>
              <a:spLocks noEditPoints="1"/>
            </p:cNvSpPr>
            <p:nvPr>
              <p:custDataLst>
                <p:tags r:id="rId6"/>
              </p:custDataLst>
            </p:nvPr>
          </p:nvSpPr>
          <p:spPr bwMode="auto">
            <a:xfrm>
              <a:off x="2698279" y="2095361"/>
              <a:ext cx="506392" cy="509362"/>
            </a:xfrm>
            <a:custGeom>
              <a:avLst/>
              <a:gdLst>
                <a:gd name="T0" fmla="*/ 170 w 170"/>
                <a:gd name="T1" fmla="*/ 106 h 171"/>
                <a:gd name="T2" fmla="*/ 118 w 170"/>
                <a:gd name="T3" fmla="*/ 105 h 171"/>
                <a:gd name="T4" fmla="*/ 104 w 170"/>
                <a:gd name="T5" fmla="*/ 125 h 171"/>
                <a:gd name="T6" fmla="*/ 150 w 170"/>
                <a:gd name="T7" fmla="*/ 153 h 171"/>
                <a:gd name="T8" fmla="*/ 104 w 170"/>
                <a:gd name="T9" fmla="*/ 125 h 171"/>
                <a:gd name="T10" fmla="*/ 39 w 170"/>
                <a:gd name="T11" fmla="*/ 26 h 171"/>
                <a:gd name="T12" fmla="*/ 50 w 170"/>
                <a:gd name="T13" fmla="*/ 58 h 171"/>
                <a:gd name="T14" fmla="*/ 30 w 170"/>
                <a:gd name="T15" fmla="*/ 67 h 171"/>
                <a:gd name="T16" fmla="*/ 0 w 170"/>
                <a:gd name="T17" fmla="*/ 69 h 171"/>
                <a:gd name="T18" fmla="*/ 30 w 170"/>
                <a:gd name="T19" fmla="*/ 67 h 171"/>
                <a:gd name="T20" fmla="*/ 80 w 170"/>
                <a:gd name="T21" fmla="*/ 114 h 171"/>
                <a:gd name="T22" fmla="*/ 46 w 170"/>
                <a:gd name="T23" fmla="*/ 157 h 171"/>
                <a:gd name="T24" fmla="*/ 28 w 170"/>
                <a:gd name="T25" fmla="*/ 167 h 171"/>
                <a:gd name="T26" fmla="*/ 6 w 170"/>
                <a:gd name="T27" fmla="*/ 144 h 171"/>
                <a:gd name="T28" fmla="*/ 45 w 170"/>
                <a:gd name="T29" fmla="*/ 96 h 171"/>
                <a:gd name="T30" fmla="*/ 67 w 170"/>
                <a:gd name="T31" fmla="*/ 94 h 171"/>
                <a:gd name="T32" fmla="*/ 58 w 170"/>
                <a:gd name="T33" fmla="*/ 87 h 171"/>
                <a:gd name="T34" fmla="*/ 9 w 170"/>
                <a:gd name="T35" fmla="*/ 125 h 171"/>
                <a:gd name="T36" fmla="*/ 9 w 170"/>
                <a:gd name="T37" fmla="*/ 163 h 171"/>
                <a:gd name="T38" fmla="*/ 50 w 170"/>
                <a:gd name="T39" fmla="*/ 161 h 171"/>
                <a:gd name="T40" fmla="*/ 80 w 170"/>
                <a:gd name="T41" fmla="*/ 131 h 171"/>
                <a:gd name="T42" fmla="*/ 83 w 170"/>
                <a:gd name="T43" fmla="*/ 104 h 171"/>
                <a:gd name="T44" fmla="*/ 132 w 170"/>
                <a:gd name="T45" fmla="*/ 73 h 171"/>
                <a:gd name="T46" fmla="*/ 162 w 170"/>
                <a:gd name="T47" fmla="*/ 43 h 171"/>
                <a:gd name="T48" fmla="*/ 159 w 170"/>
                <a:gd name="T49" fmla="*/ 8 h 171"/>
                <a:gd name="T50" fmla="*/ 124 w 170"/>
                <a:gd name="T51" fmla="*/ 5 h 171"/>
                <a:gd name="T52" fmla="*/ 83 w 170"/>
                <a:gd name="T53" fmla="*/ 57 h 171"/>
                <a:gd name="T54" fmla="*/ 86 w 170"/>
                <a:gd name="T55" fmla="*/ 68 h 171"/>
                <a:gd name="T56" fmla="*/ 90 w 170"/>
                <a:gd name="T57" fmla="*/ 66 h 171"/>
                <a:gd name="T58" fmla="*/ 88 w 170"/>
                <a:gd name="T59" fmla="*/ 57 h 171"/>
                <a:gd name="T60" fmla="*/ 127 w 170"/>
                <a:gd name="T61" fmla="*/ 9 h 171"/>
                <a:gd name="T62" fmla="*/ 156 w 170"/>
                <a:gd name="T63" fmla="*/ 11 h 171"/>
                <a:gd name="T64" fmla="*/ 158 w 170"/>
                <a:gd name="T65" fmla="*/ 40 h 171"/>
                <a:gd name="T66" fmla="*/ 128 w 170"/>
                <a:gd name="T67" fmla="*/ 70 h 171"/>
                <a:gd name="T68" fmla="*/ 101 w 170"/>
                <a:gd name="T69" fmla="*/ 77 h 171"/>
                <a:gd name="T70" fmla="*/ 110 w 170"/>
                <a:gd name="T71" fmla="*/ 84 h 171"/>
                <a:gd name="T72" fmla="*/ 60 w 170"/>
                <a:gd name="T73" fmla="*/ 116 h 171"/>
                <a:gd name="T74" fmla="*/ 79 w 170"/>
                <a:gd name="T75" fmla="*/ 90 h 171"/>
                <a:gd name="T76" fmla="*/ 60 w 170"/>
                <a:gd name="T77" fmla="*/ 116 h 171"/>
                <a:gd name="T78" fmla="*/ 87 w 170"/>
                <a:gd name="T79" fmla="*/ 77 h 171"/>
                <a:gd name="T80" fmla="*/ 112 w 170"/>
                <a:gd name="T81" fmla="*/ 5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0" h="171">
                  <a:moveTo>
                    <a:pt x="119" y="110"/>
                  </a:moveTo>
                  <a:cubicBezTo>
                    <a:pt x="170" y="106"/>
                    <a:pt x="170" y="106"/>
                    <a:pt x="170" y="106"/>
                  </a:cubicBezTo>
                  <a:cubicBezTo>
                    <a:pt x="170" y="101"/>
                    <a:pt x="170" y="101"/>
                    <a:pt x="170" y="101"/>
                  </a:cubicBezTo>
                  <a:cubicBezTo>
                    <a:pt x="118" y="105"/>
                    <a:pt x="118" y="105"/>
                    <a:pt x="118" y="105"/>
                  </a:cubicBezTo>
                  <a:lnTo>
                    <a:pt x="119" y="110"/>
                  </a:lnTo>
                  <a:close/>
                  <a:moveTo>
                    <a:pt x="104" y="125"/>
                  </a:moveTo>
                  <a:cubicBezTo>
                    <a:pt x="147" y="157"/>
                    <a:pt x="147" y="157"/>
                    <a:pt x="147" y="157"/>
                  </a:cubicBezTo>
                  <a:cubicBezTo>
                    <a:pt x="150" y="153"/>
                    <a:pt x="150" y="153"/>
                    <a:pt x="150" y="153"/>
                  </a:cubicBezTo>
                  <a:cubicBezTo>
                    <a:pt x="107" y="122"/>
                    <a:pt x="107" y="122"/>
                    <a:pt x="107" y="122"/>
                  </a:cubicBezTo>
                  <a:lnTo>
                    <a:pt x="104" y="125"/>
                  </a:lnTo>
                  <a:close/>
                  <a:moveTo>
                    <a:pt x="54" y="56"/>
                  </a:moveTo>
                  <a:cubicBezTo>
                    <a:pt x="39" y="26"/>
                    <a:pt x="39" y="26"/>
                    <a:pt x="39" y="26"/>
                  </a:cubicBezTo>
                  <a:cubicBezTo>
                    <a:pt x="35" y="28"/>
                    <a:pt x="35" y="28"/>
                    <a:pt x="35" y="28"/>
                  </a:cubicBezTo>
                  <a:cubicBezTo>
                    <a:pt x="50" y="58"/>
                    <a:pt x="50" y="58"/>
                    <a:pt x="50" y="58"/>
                  </a:cubicBezTo>
                  <a:lnTo>
                    <a:pt x="54" y="56"/>
                  </a:lnTo>
                  <a:close/>
                  <a:moveTo>
                    <a:pt x="30" y="67"/>
                  </a:moveTo>
                  <a:cubicBezTo>
                    <a:pt x="28" y="62"/>
                    <a:pt x="28" y="62"/>
                    <a:pt x="28" y="62"/>
                  </a:cubicBezTo>
                  <a:cubicBezTo>
                    <a:pt x="0" y="69"/>
                    <a:pt x="0" y="69"/>
                    <a:pt x="0" y="69"/>
                  </a:cubicBezTo>
                  <a:cubicBezTo>
                    <a:pt x="2" y="74"/>
                    <a:pt x="2" y="74"/>
                    <a:pt x="2" y="74"/>
                  </a:cubicBezTo>
                  <a:lnTo>
                    <a:pt x="30" y="67"/>
                  </a:lnTo>
                  <a:close/>
                  <a:moveTo>
                    <a:pt x="79" y="105"/>
                  </a:moveTo>
                  <a:cubicBezTo>
                    <a:pt x="80" y="108"/>
                    <a:pt x="80" y="111"/>
                    <a:pt x="80" y="114"/>
                  </a:cubicBezTo>
                  <a:cubicBezTo>
                    <a:pt x="80" y="119"/>
                    <a:pt x="79" y="124"/>
                    <a:pt x="76" y="128"/>
                  </a:cubicBezTo>
                  <a:cubicBezTo>
                    <a:pt x="46" y="157"/>
                    <a:pt x="46" y="157"/>
                    <a:pt x="46" y="157"/>
                  </a:cubicBezTo>
                  <a:cubicBezTo>
                    <a:pt x="46" y="158"/>
                    <a:pt x="46" y="158"/>
                    <a:pt x="46" y="158"/>
                  </a:cubicBezTo>
                  <a:cubicBezTo>
                    <a:pt x="42" y="164"/>
                    <a:pt x="36" y="167"/>
                    <a:pt x="28" y="167"/>
                  </a:cubicBezTo>
                  <a:cubicBezTo>
                    <a:pt x="22" y="167"/>
                    <a:pt x="17" y="164"/>
                    <a:pt x="12" y="160"/>
                  </a:cubicBezTo>
                  <a:cubicBezTo>
                    <a:pt x="8" y="155"/>
                    <a:pt x="6" y="150"/>
                    <a:pt x="6" y="144"/>
                  </a:cubicBezTo>
                  <a:cubicBezTo>
                    <a:pt x="6" y="138"/>
                    <a:pt x="8" y="133"/>
                    <a:pt x="13" y="129"/>
                  </a:cubicBezTo>
                  <a:cubicBezTo>
                    <a:pt x="45" y="96"/>
                    <a:pt x="45" y="96"/>
                    <a:pt x="45" y="96"/>
                  </a:cubicBezTo>
                  <a:cubicBezTo>
                    <a:pt x="49" y="93"/>
                    <a:pt x="53" y="92"/>
                    <a:pt x="58" y="92"/>
                  </a:cubicBezTo>
                  <a:cubicBezTo>
                    <a:pt x="61" y="92"/>
                    <a:pt x="64" y="93"/>
                    <a:pt x="67" y="94"/>
                  </a:cubicBezTo>
                  <a:cubicBezTo>
                    <a:pt x="69" y="89"/>
                    <a:pt x="69" y="89"/>
                    <a:pt x="69" y="89"/>
                  </a:cubicBezTo>
                  <a:cubicBezTo>
                    <a:pt x="66" y="88"/>
                    <a:pt x="62" y="87"/>
                    <a:pt x="58" y="87"/>
                  </a:cubicBezTo>
                  <a:cubicBezTo>
                    <a:pt x="52" y="87"/>
                    <a:pt x="47" y="89"/>
                    <a:pt x="42" y="93"/>
                  </a:cubicBezTo>
                  <a:cubicBezTo>
                    <a:pt x="9" y="125"/>
                    <a:pt x="9" y="125"/>
                    <a:pt x="9" y="125"/>
                  </a:cubicBezTo>
                  <a:cubicBezTo>
                    <a:pt x="4" y="131"/>
                    <a:pt x="1" y="137"/>
                    <a:pt x="1" y="144"/>
                  </a:cubicBezTo>
                  <a:cubicBezTo>
                    <a:pt x="1" y="152"/>
                    <a:pt x="4" y="158"/>
                    <a:pt x="9" y="163"/>
                  </a:cubicBezTo>
                  <a:cubicBezTo>
                    <a:pt x="14" y="169"/>
                    <a:pt x="21" y="171"/>
                    <a:pt x="28" y="171"/>
                  </a:cubicBezTo>
                  <a:cubicBezTo>
                    <a:pt x="37" y="171"/>
                    <a:pt x="44" y="168"/>
                    <a:pt x="50" y="161"/>
                  </a:cubicBezTo>
                  <a:cubicBezTo>
                    <a:pt x="80" y="131"/>
                    <a:pt x="80" y="131"/>
                    <a:pt x="80" y="131"/>
                  </a:cubicBezTo>
                  <a:cubicBezTo>
                    <a:pt x="80" y="131"/>
                    <a:pt x="80" y="131"/>
                    <a:pt x="80" y="131"/>
                  </a:cubicBezTo>
                  <a:cubicBezTo>
                    <a:pt x="83" y="126"/>
                    <a:pt x="85" y="120"/>
                    <a:pt x="85" y="114"/>
                  </a:cubicBezTo>
                  <a:cubicBezTo>
                    <a:pt x="85" y="110"/>
                    <a:pt x="85" y="107"/>
                    <a:pt x="83" y="104"/>
                  </a:cubicBezTo>
                  <a:lnTo>
                    <a:pt x="79" y="105"/>
                  </a:lnTo>
                  <a:close/>
                  <a:moveTo>
                    <a:pt x="132" y="73"/>
                  </a:moveTo>
                  <a:cubicBezTo>
                    <a:pt x="162" y="44"/>
                    <a:pt x="162" y="44"/>
                    <a:pt x="162" y="44"/>
                  </a:cubicBezTo>
                  <a:cubicBezTo>
                    <a:pt x="162" y="43"/>
                    <a:pt x="162" y="43"/>
                    <a:pt x="162" y="43"/>
                  </a:cubicBezTo>
                  <a:cubicBezTo>
                    <a:pt x="166" y="38"/>
                    <a:pt x="168" y="33"/>
                    <a:pt x="168" y="27"/>
                  </a:cubicBezTo>
                  <a:cubicBezTo>
                    <a:pt x="168" y="19"/>
                    <a:pt x="165" y="13"/>
                    <a:pt x="159" y="8"/>
                  </a:cubicBezTo>
                  <a:cubicBezTo>
                    <a:pt x="154" y="2"/>
                    <a:pt x="148" y="0"/>
                    <a:pt x="140" y="0"/>
                  </a:cubicBezTo>
                  <a:cubicBezTo>
                    <a:pt x="134" y="0"/>
                    <a:pt x="129" y="1"/>
                    <a:pt x="124" y="5"/>
                  </a:cubicBezTo>
                  <a:cubicBezTo>
                    <a:pt x="91" y="37"/>
                    <a:pt x="91" y="37"/>
                    <a:pt x="91" y="37"/>
                  </a:cubicBezTo>
                  <a:cubicBezTo>
                    <a:pt x="86" y="43"/>
                    <a:pt x="83" y="50"/>
                    <a:pt x="83" y="57"/>
                  </a:cubicBezTo>
                  <a:cubicBezTo>
                    <a:pt x="83" y="61"/>
                    <a:pt x="84" y="64"/>
                    <a:pt x="85" y="68"/>
                  </a:cubicBezTo>
                  <a:cubicBezTo>
                    <a:pt x="86" y="68"/>
                    <a:pt x="86" y="68"/>
                    <a:pt x="86" y="68"/>
                  </a:cubicBezTo>
                  <a:cubicBezTo>
                    <a:pt x="86" y="68"/>
                    <a:pt x="86" y="69"/>
                    <a:pt x="86" y="69"/>
                  </a:cubicBezTo>
                  <a:cubicBezTo>
                    <a:pt x="90" y="66"/>
                    <a:pt x="90" y="66"/>
                    <a:pt x="90" y="66"/>
                  </a:cubicBezTo>
                  <a:cubicBezTo>
                    <a:pt x="90" y="66"/>
                    <a:pt x="90" y="66"/>
                    <a:pt x="90" y="66"/>
                  </a:cubicBezTo>
                  <a:cubicBezTo>
                    <a:pt x="89" y="63"/>
                    <a:pt x="88" y="60"/>
                    <a:pt x="88" y="57"/>
                  </a:cubicBezTo>
                  <a:cubicBezTo>
                    <a:pt x="88" y="51"/>
                    <a:pt x="90" y="46"/>
                    <a:pt x="95" y="41"/>
                  </a:cubicBezTo>
                  <a:cubicBezTo>
                    <a:pt x="127" y="9"/>
                    <a:pt x="127" y="9"/>
                    <a:pt x="127" y="9"/>
                  </a:cubicBezTo>
                  <a:cubicBezTo>
                    <a:pt x="131" y="6"/>
                    <a:pt x="135" y="5"/>
                    <a:pt x="140" y="5"/>
                  </a:cubicBezTo>
                  <a:cubicBezTo>
                    <a:pt x="146" y="5"/>
                    <a:pt x="152" y="7"/>
                    <a:pt x="156" y="11"/>
                  </a:cubicBezTo>
                  <a:cubicBezTo>
                    <a:pt x="160" y="16"/>
                    <a:pt x="163" y="21"/>
                    <a:pt x="163" y="27"/>
                  </a:cubicBezTo>
                  <a:cubicBezTo>
                    <a:pt x="163" y="32"/>
                    <a:pt x="161" y="36"/>
                    <a:pt x="158" y="40"/>
                  </a:cubicBezTo>
                  <a:cubicBezTo>
                    <a:pt x="128" y="70"/>
                    <a:pt x="128" y="70"/>
                    <a:pt x="128" y="70"/>
                  </a:cubicBezTo>
                  <a:cubicBezTo>
                    <a:pt x="128" y="70"/>
                    <a:pt x="128" y="70"/>
                    <a:pt x="128" y="70"/>
                  </a:cubicBezTo>
                  <a:cubicBezTo>
                    <a:pt x="124" y="76"/>
                    <a:pt x="118" y="79"/>
                    <a:pt x="110" y="79"/>
                  </a:cubicBezTo>
                  <a:cubicBezTo>
                    <a:pt x="107" y="79"/>
                    <a:pt x="104" y="78"/>
                    <a:pt x="101" y="77"/>
                  </a:cubicBezTo>
                  <a:cubicBezTo>
                    <a:pt x="100" y="82"/>
                    <a:pt x="100" y="82"/>
                    <a:pt x="100" y="82"/>
                  </a:cubicBezTo>
                  <a:cubicBezTo>
                    <a:pt x="103" y="83"/>
                    <a:pt x="106" y="84"/>
                    <a:pt x="110" y="84"/>
                  </a:cubicBezTo>
                  <a:cubicBezTo>
                    <a:pt x="119" y="84"/>
                    <a:pt x="127" y="80"/>
                    <a:pt x="132" y="73"/>
                  </a:cubicBezTo>
                  <a:close/>
                  <a:moveTo>
                    <a:pt x="60" y="116"/>
                  </a:moveTo>
                  <a:cubicBezTo>
                    <a:pt x="82" y="94"/>
                    <a:pt x="82" y="94"/>
                    <a:pt x="82" y="94"/>
                  </a:cubicBezTo>
                  <a:cubicBezTo>
                    <a:pt x="79" y="90"/>
                    <a:pt x="79" y="90"/>
                    <a:pt x="79" y="90"/>
                  </a:cubicBezTo>
                  <a:cubicBezTo>
                    <a:pt x="56" y="113"/>
                    <a:pt x="56" y="113"/>
                    <a:pt x="56" y="113"/>
                  </a:cubicBezTo>
                  <a:lnTo>
                    <a:pt x="60" y="116"/>
                  </a:lnTo>
                  <a:close/>
                  <a:moveTo>
                    <a:pt x="109" y="55"/>
                  </a:moveTo>
                  <a:cubicBezTo>
                    <a:pt x="87" y="77"/>
                    <a:pt x="87" y="77"/>
                    <a:pt x="87" y="77"/>
                  </a:cubicBezTo>
                  <a:cubicBezTo>
                    <a:pt x="90" y="81"/>
                    <a:pt x="90" y="81"/>
                    <a:pt x="90" y="81"/>
                  </a:cubicBezTo>
                  <a:cubicBezTo>
                    <a:pt x="112" y="59"/>
                    <a:pt x="112" y="59"/>
                    <a:pt x="112" y="59"/>
                  </a:cubicBezTo>
                  <a:lnTo>
                    <a:pt x="109" y="55"/>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4" name="Group 2"/>
          <p:cNvGrpSpPr/>
          <p:nvPr/>
        </p:nvGrpSpPr>
        <p:grpSpPr>
          <a:xfrm>
            <a:off x="5632676" y="2428129"/>
            <a:ext cx="923681" cy="889526"/>
            <a:chOff x="5632676" y="1920129"/>
            <a:chExt cx="923681" cy="889526"/>
          </a:xfrm>
        </p:grpSpPr>
        <p:sp>
          <p:nvSpPr>
            <p:cNvPr id="15" name="Freeform 11"/>
            <p:cNvSpPr/>
            <p:nvPr>
              <p:custDataLst>
                <p:tags r:id="rId7"/>
              </p:custDataLst>
            </p:nvPr>
          </p:nvSpPr>
          <p:spPr bwMode="auto">
            <a:xfrm>
              <a:off x="5632676" y="1920129"/>
              <a:ext cx="923681" cy="889526"/>
            </a:xfrm>
            <a:custGeom>
              <a:avLst/>
              <a:gdLst>
                <a:gd name="T0" fmla="*/ 311 w 311"/>
                <a:gd name="T1" fmla="*/ 271 h 299"/>
                <a:gd name="T2" fmla="*/ 283 w 311"/>
                <a:gd name="T3" fmla="*/ 299 h 299"/>
                <a:gd name="T4" fmla="*/ 28 w 311"/>
                <a:gd name="T5" fmla="*/ 299 h 299"/>
                <a:gd name="T6" fmla="*/ 0 w 311"/>
                <a:gd name="T7" fmla="*/ 271 h 299"/>
                <a:gd name="T8" fmla="*/ 0 w 311"/>
                <a:gd name="T9" fmla="*/ 28 h 299"/>
                <a:gd name="T10" fmla="*/ 28 w 311"/>
                <a:gd name="T11" fmla="*/ 0 h 299"/>
                <a:gd name="T12" fmla="*/ 283 w 311"/>
                <a:gd name="T13" fmla="*/ 0 h 299"/>
                <a:gd name="T14" fmla="*/ 311 w 311"/>
                <a:gd name="T15" fmla="*/ 28 h 299"/>
                <a:gd name="T16" fmla="*/ 311 w 311"/>
                <a:gd name="T17" fmla="*/ 27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299">
                  <a:moveTo>
                    <a:pt x="311" y="271"/>
                  </a:moveTo>
                  <a:cubicBezTo>
                    <a:pt x="311" y="286"/>
                    <a:pt x="298" y="299"/>
                    <a:pt x="283" y="299"/>
                  </a:cubicBezTo>
                  <a:cubicBezTo>
                    <a:pt x="28" y="299"/>
                    <a:pt x="28" y="299"/>
                    <a:pt x="28" y="299"/>
                  </a:cubicBezTo>
                  <a:cubicBezTo>
                    <a:pt x="13" y="299"/>
                    <a:pt x="0" y="286"/>
                    <a:pt x="0" y="271"/>
                  </a:cubicBezTo>
                  <a:cubicBezTo>
                    <a:pt x="0" y="28"/>
                    <a:pt x="0" y="28"/>
                    <a:pt x="0" y="28"/>
                  </a:cubicBezTo>
                  <a:cubicBezTo>
                    <a:pt x="0" y="13"/>
                    <a:pt x="13" y="0"/>
                    <a:pt x="28" y="0"/>
                  </a:cubicBezTo>
                  <a:cubicBezTo>
                    <a:pt x="283" y="0"/>
                    <a:pt x="283" y="0"/>
                    <a:pt x="283" y="0"/>
                  </a:cubicBezTo>
                  <a:cubicBezTo>
                    <a:pt x="298" y="0"/>
                    <a:pt x="311" y="13"/>
                    <a:pt x="311" y="28"/>
                  </a:cubicBezTo>
                  <a:lnTo>
                    <a:pt x="311" y="271"/>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6" name="Freeform 12"/>
            <p:cNvSpPr>
              <a:spLocks noEditPoints="1"/>
            </p:cNvSpPr>
            <p:nvPr>
              <p:custDataLst>
                <p:tags r:id="rId8"/>
              </p:custDataLst>
            </p:nvPr>
          </p:nvSpPr>
          <p:spPr bwMode="auto">
            <a:xfrm>
              <a:off x="5816818" y="2119122"/>
              <a:ext cx="555397" cy="518272"/>
            </a:xfrm>
            <a:custGeom>
              <a:avLst/>
              <a:gdLst>
                <a:gd name="T0" fmla="*/ 187 w 187"/>
                <a:gd name="T1" fmla="*/ 86 h 174"/>
                <a:gd name="T2" fmla="*/ 187 w 187"/>
                <a:gd name="T3" fmla="*/ 49 h 174"/>
                <a:gd name="T4" fmla="*/ 187 w 187"/>
                <a:gd name="T5" fmla="*/ 46 h 174"/>
                <a:gd name="T6" fmla="*/ 93 w 187"/>
                <a:gd name="T7" fmla="*/ 0 h 174"/>
                <a:gd name="T8" fmla="*/ 0 w 187"/>
                <a:gd name="T9" fmla="*/ 47 h 174"/>
                <a:gd name="T10" fmla="*/ 38 w 187"/>
                <a:gd name="T11" fmla="*/ 67 h 174"/>
                <a:gd name="T12" fmla="*/ 0 w 187"/>
                <a:gd name="T13" fmla="*/ 87 h 174"/>
                <a:gd name="T14" fmla="*/ 38 w 187"/>
                <a:gd name="T15" fmla="*/ 107 h 174"/>
                <a:gd name="T16" fmla="*/ 0 w 187"/>
                <a:gd name="T17" fmla="*/ 127 h 174"/>
                <a:gd name="T18" fmla="*/ 93 w 187"/>
                <a:gd name="T19" fmla="*/ 174 h 174"/>
                <a:gd name="T20" fmla="*/ 94 w 187"/>
                <a:gd name="T21" fmla="*/ 174 h 174"/>
                <a:gd name="T22" fmla="*/ 187 w 187"/>
                <a:gd name="T23" fmla="*/ 127 h 174"/>
                <a:gd name="T24" fmla="*/ 150 w 187"/>
                <a:gd name="T25" fmla="*/ 107 h 174"/>
                <a:gd name="T26" fmla="*/ 187 w 187"/>
                <a:gd name="T27" fmla="*/ 87 h 174"/>
                <a:gd name="T28" fmla="*/ 94 w 187"/>
                <a:gd name="T29" fmla="*/ 92 h 174"/>
                <a:gd name="T30" fmla="*/ 161 w 187"/>
                <a:gd name="T31" fmla="*/ 37 h 174"/>
                <a:gd name="T32" fmla="*/ 158 w 187"/>
                <a:gd name="T33" fmla="*/ 35 h 174"/>
                <a:gd name="T34" fmla="*/ 69 w 187"/>
                <a:gd name="T35" fmla="*/ 79 h 174"/>
                <a:gd name="T36" fmla="*/ 138 w 187"/>
                <a:gd name="T37" fmla="*/ 25 h 174"/>
                <a:gd name="T38" fmla="*/ 5 w 187"/>
                <a:gd name="T39" fmla="*/ 47 h 174"/>
                <a:gd name="T40" fmla="*/ 111 w 187"/>
                <a:gd name="T41" fmla="*/ 11 h 174"/>
                <a:gd name="T42" fmla="*/ 5 w 187"/>
                <a:gd name="T43" fmla="*/ 47 h 174"/>
                <a:gd name="T44" fmla="*/ 114 w 187"/>
                <a:gd name="T45" fmla="*/ 13 h 174"/>
                <a:gd name="T46" fmla="*/ 48 w 187"/>
                <a:gd name="T47" fmla="*/ 68 h 174"/>
                <a:gd name="T48" fmla="*/ 182 w 187"/>
                <a:gd name="T49" fmla="*/ 127 h 174"/>
                <a:gd name="T50" fmla="*/ 5 w 187"/>
                <a:gd name="T51" fmla="*/ 127 h 174"/>
                <a:gd name="T52" fmla="*/ 93 w 187"/>
                <a:gd name="T53" fmla="*/ 134 h 174"/>
                <a:gd name="T54" fmla="*/ 146 w 187"/>
                <a:gd name="T55" fmla="*/ 108 h 174"/>
                <a:gd name="T56" fmla="*/ 94 w 187"/>
                <a:gd name="T57" fmla="*/ 131 h 174"/>
                <a:gd name="T58" fmla="*/ 41 w 187"/>
                <a:gd name="T59" fmla="*/ 69 h 174"/>
                <a:gd name="T60" fmla="*/ 94 w 187"/>
                <a:gd name="T61" fmla="*/ 95 h 174"/>
                <a:gd name="T62" fmla="*/ 146 w 187"/>
                <a:gd name="T63" fmla="*/ 69 h 174"/>
                <a:gd name="T64" fmla="*/ 94 w 187"/>
                <a:gd name="T65" fmla="*/ 13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 h="174">
                  <a:moveTo>
                    <a:pt x="187" y="87"/>
                  </a:moveTo>
                  <a:cubicBezTo>
                    <a:pt x="187" y="86"/>
                    <a:pt x="187" y="86"/>
                    <a:pt x="187" y="86"/>
                  </a:cubicBezTo>
                  <a:cubicBezTo>
                    <a:pt x="150" y="67"/>
                    <a:pt x="150" y="67"/>
                    <a:pt x="150" y="67"/>
                  </a:cubicBezTo>
                  <a:cubicBezTo>
                    <a:pt x="187" y="49"/>
                    <a:pt x="187" y="49"/>
                    <a:pt x="187" y="49"/>
                  </a:cubicBezTo>
                  <a:cubicBezTo>
                    <a:pt x="187" y="48"/>
                    <a:pt x="187" y="48"/>
                    <a:pt x="187" y="47"/>
                  </a:cubicBezTo>
                  <a:cubicBezTo>
                    <a:pt x="187" y="47"/>
                    <a:pt x="187" y="46"/>
                    <a:pt x="187" y="46"/>
                  </a:cubicBezTo>
                  <a:cubicBezTo>
                    <a:pt x="94" y="0"/>
                    <a:pt x="94" y="0"/>
                    <a:pt x="94" y="0"/>
                  </a:cubicBezTo>
                  <a:cubicBezTo>
                    <a:pt x="94" y="0"/>
                    <a:pt x="94" y="0"/>
                    <a:pt x="93" y="0"/>
                  </a:cubicBezTo>
                  <a:cubicBezTo>
                    <a:pt x="1" y="46"/>
                    <a:pt x="1" y="46"/>
                    <a:pt x="1" y="46"/>
                  </a:cubicBezTo>
                  <a:cubicBezTo>
                    <a:pt x="1" y="46"/>
                    <a:pt x="0" y="47"/>
                    <a:pt x="0" y="47"/>
                  </a:cubicBezTo>
                  <a:cubicBezTo>
                    <a:pt x="0" y="48"/>
                    <a:pt x="1" y="48"/>
                    <a:pt x="1" y="49"/>
                  </a:cubicBezTo>
                  <a:cubicBezTo>
                    <a:pt x="38" y="67"/>
                    <a:pt x="38" y="67"/>
                    <a:pt x="38" y="67"/>
                  </a:cubicBezTo>
                  <a:cubicBezTo>
                    <a:pt x="1" y="86"/>
                    <a:pt x="1" y="86"/>
                    <a:pt x="1" y="86"/>
                  </a:cubicBezTo>
                  <a:cubicBezTo>
                    <a:pt x="1" y="86"/>
                    <a:pt x="0" y="86"/>
                    <a:pt x="0" y="87"/>
                  </a:cubicBezTo>
                  <a:cubicBezTo>
                    <a:pt x="0" y="87"/>
                    <a:pt x="1" y="88"/>
                    <a:pt x="1" y="88"/>
                  </a:cubicBezTo>
                  <a:cubicBezTo>
                    <a:pt x="38" y="107"/>
                    <a:pt x="38" y="107"/>
                    <a:pt x="38" y="107"/>
                  </a:cubicBezTo>
                  <a:cubicBezTo>
                    <a:pt x="1" y="125"/>
                    <a:pt x="1" y="125"/>
                    <a:pt x="1" y="125"/>
                  </a:cubicBezTo>
                  <a:cubicBezTo>
                    <a:pt x="1" y="125"/>
                    <a:pt x="0" y="126"/>
                    <a:pt x="0" y="127"/>
                  </a:cubicBezTo>
                  <a:cubicBezTo>
                    <a:pt x="0" y="127"/>
                    <a:pt x="1" y="128"/>
                    <a:pt x="1" y="128"/>
                  </a:cubicBezTo>
                  <a:cubicBezTo>
                    <a:pt x="93" y="174"/>
                    <a:pt x="93" y="174"/>
                    <a:pt x="93" y="174"/>
                  </a:cubicBezTo>
                  <a:cubicBezTo>
                    <a:pt x="93" y="174"/>
                    <a:pt x="94" y="174"/>
                    <a:pt x="94" y="174"/>
                  </a:cubicBezTo>
                  <a:cubicBezTo>
                    <a:pt x="94" y="174"/>
                    <a:pt x="94" y="174"/>
                    <a:pt x="94" y="174"/>
                  </a:cubicBezTo>
                  <a:cubicBezTo>
                    <a:pt x="187" y="128"/>
                    <a:pt x="187" y="128"/>
                    <a:pt x="187" y="128"/>
                  </a:cubicBezTo>
                  <a:cubicBezTo>
                    <a:pt x="187" y="128"/>
                    <a:pt x="187" y="127"/>
                    <a:pt x="187" y="127"/>
                  </a:cubicBezTo>
                  <a:cubicBezTo>
                    <a:pt x="187" y="126"/>
                    <a:pt x="187" y="125"/>
                    <a:pt x="187" y="125"/>
                  </a:cubicBezTo>
                  <a:cubicBezTo>
                    <a:pt x="150" y="107"/>
                    <a:pt x="150" y="107"/>
                    <a:pt x="150" y="107"/>
                  </a:cubicBezTo>
                  <a:cubicBezTo>
                    <a:pt x="187" y="88"/>
                    <a:pt x="187" y="88"/>
                    <a:pt x="187" y="88"/>
                  </a:cubicBezTo>
                  <a:cubicBezTo>
                    <a:pt x="187" y="88"/>
                    <a:pt x="187" y="87"/>
                    <a:pt x="187" y="87"/>
                  </a:cubicBezTo>
                  <a:close/>
                  <a:moveTo>
                    <a:pt x="182" y="47"/>
                  </a:moveTo>
                  <a:cubicBezTo>
                    <a:pt x="94" y="92"/>
                    <a:pt x="94" y="92"/>
                    <a:pt x="94" y="92"/>
                  </a:cubicBezTo>
                  <a:cubicBezTo>
                    <a:pt x="73" y="81"/>
                    <a:pt x="73" y="81"/>
                    <a:pt x="73" y="81"/>
                  </a:cubicBezTo>
                  <a:cubicBezTo>
                    <a:pt x="161" y="37"/>
                    <a:pt x="161" y="37"/>
                    <a:pt x="161" y="37"/>
                  </a:cubicBezTo>
                  <a:lnTo>
                    <a:pt x="182" y="47"/>
                  </a:lnTo>
                  <a:close/>
                  <a:moveTo>
                    <a:pt x="158" y="35"/>
                  </a:moveTo>
                  <a:cubicBezTo>
                    <a:pt x="70" y="79"/>
                    <a:pt x="70" y="79"/>
                    <a:pt x="70" y="79"/>
                  </a:cubicBezTo>
                  <a:cubicBezTo>
                    <a:pt x="69" y="79"/>
                    <a:pt x="69" y="79"/>
                    <a:pt x="69" y="79"/>
                  </a:cubicBezTo>
                  <a:cubicBezTo>
                    <a:pt x="51" y="70"/>
                    <a:pt x="51" y="70"/>
                    <a:pt x="51" y="70"/>
                  </a:cubicBezTo>
                  <a:cubicBezTo>
                    <a:pt x="138" y="25"/>
                    <a:pt x="138" y="25"/>
                    <a:pt x="138" y="25"/>
                  </a:cubicBezTo>
                  <a:lnTo>
                    <a:pt x="158" y="35"/>
                  </a:lnTo>
                  <a:close/>
                  <a:moveTo>
                    <a:pt x="5" y="47"/>
                  </a:moveTo>
                  <a:cubicBezTo>
                    <a:pt x="94" y="3"/>
                    <a:pt x="94" y="3"/>
                    <a:pt x="94" y="3"/>
                  </a:cubicBezTo>
                  <a:cubicBezTo>
                    <a:pt x="111" y="11"/>
                    <a:pt x="111" y="11"/>
                    <a:pt x="111" y="11"/>
                  </a:cubicBezTo>
                  <a:cubicBezTo>
                    <a:pt x="25" y="57"/>
                    <a:pt x="25" y="57"/>
                    <a:pt x="25" y="57"/>
                  </a:cubicBezTo>
                  <a:lnTo>
                    <a:pt x="5" y="47"/>
                  </a:lnTo>
                  <a:close/>
                  <a:moveTo>
                    <a:pt x="28" y="59"/>
                  </a:moveTo>
                  <a:cubicBezTo>
                    <a:pt x="114" y="13"/>
                    <a:pt x="114" y="13"/>
                    <a:pt x="114" y="13"/>
                  </a:cubicBezTo>
                  <a:cubicBezTo>
                    <a:pt x="134" y="23"/>
                    <a:pt x="134" y="23"/>
                    <a:pt x="134" y="23"/>
                  </a:cubicBezTo>
                  <a:cubicBezTo>
                    <a:pt x="48" y="68"/>
                    <a:pt x="48" y="68"/>
                    <a:pt x="48" y="68"/>
                  </a:cubicBezTo>
                  <a:lnTo>
                    <a:pt x="28" y="59"/>
                  </a:lnTo>
                  <a:close/>
                  <a:moveTo>
                    <a:pt x="182" y="127"/>
                  </a:moveTo>
                  <a:cubicBezTo>
                    <a:pt x="94" y="171"/>
                    <a:pt x="94" y="171"/>
                    <a:pt x="94" y="171"/>
                  </a:cubicBezTo>
                  <a:cubicBezTo>
                    <a:pt x="5" y="127"/>
                    <a:pt x="5" y="127"/>
                    <a:pt x="5" y="127"/>
                  </a:cubicBezTo>
                  <a:cubicBezTo>
                    <a:pt x="41" y="108"/>
                    <a:pt x="41" y="108"/>
                    <a:pt x="41" y="108"/>
                  </a:cubicBezTo>
                  <a:cubicBezTo>
                    <a:pt x="93" y="134"/>
                    <a:pt x="93" y="134"/>
                    <a:pt x="93" y="134"/>
                  </a:cubicBezTo>
                  <a:cubicBezTo>
                    <a:pt x="94" y="135"/>
                    <a:pt x="94" y="135"/>
                    <a:pt x="94" y="134"/>
                  </a:cubicBezTo>
                  <a:cubicBezTo>
                    <a:pt x="146" y="108"/>
                    <a:pt x="146" y="108"/>
                    <a:pt x="146" y="108"/>
                  </a:cubicBezTo>
                  <a:lnTo>
                    <a:pt x="182" y="127"/>
                  </a:lnTo>
                  <a:close/>
                  <a:moveTo>
                    <a:pt x="94" y="131"/>
                  </a:moveTo>
                  <a:cubicBezTo>
                    <a:pt x="5" y="87"/>
                    <a:pt x="5" y="87"/>
                    <a:pt x="5" y="87"/>
                  </a:cubicBezTo>
                  <a:cubicBezTo>
                    <a:pt x="41" y="69"/>
                    <a:pt x="41" y="69"/>
                    <a:pt x="41" y="69"/>
                  </a:cubicBezTo>
                  <a:cubicBezTo>
                    <a:pt x="93" y="95"/>
                    <a:pt x="93" y="95"/>
                    <a:pt x="93" y="95"/>
                  </a:cubicBezTo>
                  <a:cubicBezTo>
                    <a:pt x="93" y="95"/>
                    <a:pt x="94" y="95"/>
                    <a:pt x="94" y="95"/>
                  </a:cubicBezTo>
                  <a:cubicBezTo>
                    <a:pt x="94" y="95"/>
                    <a:pt x="94" y="95"/>
                    <a:pt x="94" y="95"/>
                  </a:cubicBezTo>
                  <a:cubicBezTo>
                    <a:pt x="146" y="69"/>
                    <a:pt x="146" y="69"/>
                    <a:pt x="146" y="69"/>
                  </a:cubicBezTo>
                  <a:cubicBezTo>
                    <a:pt x="182" y="87"/>
                    <a:pt x="182" y="87"/>
                    <a:pt x="182" y="87"/>
                  </a:cubicBezTo>
                  <a:lnTo>
                    <a:pt x="94" y="131"/>
                  </a:lnTo>
                  <a:close/>
                </a:path>
              </a:pathLst>
            </a:custGeom>
            <a:solidFill>
              <a:schemeClr val="bg1"/>
            </a:solidFill>
            <a:ln>
              <a:noFill/>
            </a:ln>
          </p:spPr>
          <p:txBody>
            <a:bodyPr vert="horz" wrap="square" lIns="91440" tIns="45720" rIns="91440" bIns="45720" numCol="1" anchor="t" anchorCtr="0" compatLnSpc="1"/>
            <a:lstStyle/>
            <a:p>
              <a:endParaRPr lang="en-US"/>
            </a:p>
          </p:txBody>
        </p:sp>
      </p:grpSp>
      <p:grpSp>
        <p:nvGrpSpPr>
          <p:cNvPr id="17" name="Group 3"/>
          <p:cNvGrpSpPr/>
          <p:nvPr/>
        </p:nvGrpSpPr>
        <p:grpSpPr>
          <a:xfrm>
            <a:off x="8809572" y="2428129"/>
            <a:ext cx="925167" cy="889526"/>
            <a:chOff x="8809572" y="1920129"/>
            <a:chExt cx="925167" cy="889526"/>
          </a:xfrm>
        </p:grpSpPr>
        <p:sp>
          <p:nvSpPr>
            <p:cNvPr id="18" name="Freeform 13"/>
            <p:cNvSpPr/>
            <p:nvPr>
              <p:custDataLst>
                <p:tags r:id="rId9"/>
              </p:custDataLst>
            </p:nvPr>
          </p:nvSpPr>
          <p:spPr bwMode="auto">
            <a:xfrm>
              <a:off x="8809572" y="1920129"/>
              <a:ext cx="925167" cy="889526"/>
            </a:xfrm>
            <a:custGeom>
              <a:avLst/>
              <a:gdLst>
                <a:gd name="T0" fmla="*/ 311 w 311"/>
                <a:gd name="T1" fmla="*/ 271 h 299"/>
                <a:gd name="T2" fmla="*/ 283 w 311"/>
                <a:gd name="T3" fmla="*/ 299 h 299"/>
                <a:gd name="T4" fmla="*/ 28 w 311"/>
                <a:gd name="T5" fmla="*/ 299 h 299"/>
                <a:gd name="T6" fmla="*/ 0 w 311"/>
                <a:gd name="T7" fmla="*/ 271 h 299"/>
                <a:gd name="T8" fmla="*/ 0 w 311"/>
                <a:gd name="T9" fmla="*/ 28 h 299"/>
                <a:gd name="T10" fmla="*/ 28 w 311"/>
                <a:gd name="T11" fmla="*/ 0 h 299"/>
                <a:gd name="T12" fmla="*/ 283 w 311"/>
                <a:gd name="T13" fmla="*/ 0 h 299"/>
                <a:gd name="T14" fmla="*/ 311 w 311"/>
                <a:gd name="T15" fmla="*/ 28 h 299"/>
                <a:gd name="T16" fmla="*/ 311 w 311"/>
                <a:gd name="T17" fmla="*/ 27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299">
                  <a:moveTo>
                    <a:pt x="311" y="271"/>
                  </a:moveTo>
                  <a:cubicBezTo>
                    <a:pt x="311" y="286"/>
                    <a:pt x="298" y="299"/>
                    <a:pt x="283" y="299"/>
                  </a:cubicBezTo>
                  <a:cubicBezTo>
                    <a:pt x="28" y="299"/>
                    <a:pt x="28" y="299"/>
                    <a:pt x="28" y="299"/>
                  </a:cubicBezTo>
                  <a:cubicBezTo>
                    <a:pt x="13" y="299"/>
                    <a:pt x="0" y="286"/>
                    <a:pt x="0" y="271"/>
                  </a:cubicBezTo>
                  <a:cubicBezTo>
                    <a:pt x="0" y="28"/>
                    <a:pt x="0" y="28"/>
                    <a:pt x="0" y="28"/>
                  </a:cubicBezTo>
                  <a:cubicBezTo>
                    <a:pt x="0" y="13"/>
                    <a:pt x="13" y="0"/>
                    <a:pt x="28" y="0"/>
                  </a:cubicBezTo>
                  <a:cubicBezTo>
                    <a:pt x="283" y="0"/>
                    <a:pt x="283" y="0"/>
                    <a:pt x="283" y="0"/>
                  </a:cubicBezTo>
                  <a:cubicBezTo>
                    <a:pt x="298" y="0"/>
                    <a:pt x="311" y="13"/>
                    <a:pt x="311" y="28"/>
                  </a:cubicBezTo>
                  <a:lnTo>
                    <a:pt x="311" y="271"/>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19" name="Freeform 14"/>
            <p:cNvSpPr>
              <a:spLocks noEditPoints="1"/>
            </p:cNvSpPr>
            <p:nvPr>
              <p:custDataLst>
                <p:tags r:id="rId10"/>
              </p:custDataLst>
            </p:nvPr>
          </p:nvSpPr>
          <p:spPr bwMode="auto">
            <a:xfrm>
              <a:off x="9005594" y="2104272"/>
              <a:ext cx="533122" cy="545002"/>
            </a:xfrm>
            <a:custGeom>
              <a:avLst/>
              <a:gdLst>
                <a:gd name="T0" fmla="*/ 37 w 179"/>
                <a:gd name="T1" fmla="*/ 14 h 183"/>
                <a:gd name="T2" fmla="*/ 40 w 179"/>
                <a:gd name="T3" fmla="*/ 22 h 183"/>
                <a:gd name="T4" fmla="*/ 42 w 179"/>
                <a:gd name="T5" fmla="*/ 21 h 183"/>
                <a:gd name="T6" fmla="*/ 50 w 179"/>
                <a:gd name="T7" fmla="*/ 12 h 183"/>
                <a:gd name="T8" fmla="*/ 50 w 179"/>
                <a:gd name="T9" fmla="*/ 10 h 183"/>
                <a:gd name="T10" fmla="*/ 42 w 179"/>
                <a:gd name="T11" fmla="*/ 1 h 183"/>
                <a:gd name="T12" fmla="*/ 40 w 179"/>
                <a:gd name="T13" fmla="*/ 0 h 183"/>
                <a:gd name="T14" fmla="*/ 37 w 179"/>
                <a:gd name="T15" fmla="*/ 8 h 183"/>
                <a:gd name="T16" fmla="*/ 29 w 179"/>
                <a:gd name="T17" fmla="*/ 11 h 183"/>
                <a:gd name="T18" fmla="*/ 38 w 179"/>
                <a:gd name="T19" fmla="*/ 10 h 183"/>
                <a:gd name="T20" fmla="*/ 40 w 179"/>
                <a:gd name="T21" fmla="*/ 7 h 183"/>
                <a:gd name="T22" fmla="*/ 42 w 179"/>
                <a:gd name="T23" fmla="*/ 10 h 183"/>
                <a:gd name="T24" fmla="*/ 42 w 179"/>
                <a:gd name="T25" fmla="*/ 12 h 183"/>
                <a:gd name="T26" fmla="*/ 40 w 179"/>
                <a:gd name="T27" fmla="*/ 15 h 183"/>
                <a:gd name="T28" fmla="*/ 38 w 179"/>
                <a:gd name="T29" fmla="*/ 12 h 183"/>
                <a:gd name="T30" fmla="*/ 38 w 179"/>
                <a:gd name="T31" fmla="*/ 10 h 183"/>
                <a:gd name="T32" fmla="*/ 15 w 179"/>
                <a:gd name="T33" fmla="*/ 34 h 183"/>
                <a:gd name="T34" fmla="*/ 20 w 179"/>
                <a:gd name="T35" fmla="*/ 23 h 183"/>
                <a:gd name="T36" fmla="*/ 30 w 179"/>
                <a:gd name="T37" fmla="*/ 19 h 183"/>
                <a:gd name="T38" fmla="*/ 20 w 179"/>
                <a:gd name="T39" fmla="*/ 14 h 183"/>
                <a:gd name="T40" fmla="*/ 15 w 179"/>
                <a:gd name="T41" fmla="*/ 3 h 183"/>
                <a:gd name="T42" fmla="*/ 11 w 179"/>
                <a:gd name="T43" fmla="*/ 14 h 183"/>
                <a:gd name="T44" fmla="*/ 0 w 179"/>
                <a:gd name="T45" fmla="*/ 19 h 183"/>
                <a:gd name="T46" fmla="*/ 11 w 179"/>
                <a:gd name="T47" fmla="*/ 23 h 183"/>
                <a:gd name="T48" fmla="*/ 13 w 179"/>
                <a:gd name="T49" fmla="*/ 17 h 183"/>
                <a:gd name="T50" fmla="*/ 15 w 179"/>
                <a:gd name="T51" fmla="*/ 10 h 183"/>
                <a:gd name="T52" fmla="*/ 18 w 179"/>
                <a:gd name="T53" fmla="*/ 17 h 183"/>
                <a:gd name="T54" fmla="*/ 18 w 179"/>
                <a:gd name="T55" fmla="*/ 20 h 183"/>
                <a:gd name="T56" fmla="*/ 15 w 179"/>
                <a:gd name="T57" fmla="*/ 27 h 183"/>
                <a:gd name="T58" fmla="*/ 13 w 179"/>
                <a:gd name="T59" fmla="*/ 20 h 183"/>
                <a:gd name="T60" fmla="*/ 13 w 179"/>
                <a:gd name="T61" fmla="*/ 17 h 183"/>
                <a:gd name="T62" fmla="*/ 151 w 179"/>
                <a:gd name="T63" fmla="*/ 31 h 183"/>
                <a:gd name="T64" fmla="*/ 36 w 179"/>
                <a:gd name="T65" fmla="*/ 31 h 183"/>
                <a:gd name="T66" fmla="*/ 7 w 179"/>
                <a:gd name="T67" fmla="*/ 65 h 183"/>
                <a:gd name="T68" fmla="*/ 7 w 179"/>
                <a:gd name="T69" fmla="*/ 66 h 183"/>
                <a:gd name="T70" fmla="*/ 7 w 179"/>
                <a:gd name="T71" fmla="*/ 66 h 183"/>
                <a:gd name="T72" fmla="*/ 7 w 179"/>
                <a:gd name="T73" fmla="*/ 66 h 183"/>
                <a:gd name="T74" fmla="*/ 92 w 179"/>
                <a:gd name="T75" fmla="*/ 182 h 183"/>
                <a:gd name="T76" fmla="*/ 93 w 179"/>
                <a:gd name="T77" fmla="*/ 183 h 183"/>
                <a:gd name="T78" fmla="*/ 94 w 179"/>
                <a:gd name="T79" fmla="*/ 182 h 183"/>
                <a:gd name="T80" fmla="*/ 178 w 179"/>
                <a:gd name="T81" fmla="*/ 66 h 183"/>
                <a:gd name="T82" fmla="*/ 149 w 179"/>
                <a:gd name="T83" fmla="*/ 34 h 183"/>
                <a:gd name="T84" fmla="*/ 127 w 179"/>
                <a:gd name="T85" fmla="*/ 64 h 183"/>
                <a:gd name="T86" fmla="*/ 149 w 179"/>
                <a:gd name="T87" fmla="*/ 34 h 183"/>
                <a:gd name="T88" fmla="*/ 124 w 179"/>
                <a:gd name="T89" fmla="*/ 64 h 183"/>
                <a:gd name="T90" fmla="*/ 81 w 179"/>
                <a:gd name="T91" fmla="*/ 34 h 183"/>
                <a:gd name="T92" fmla="*/ 37 w 179"/>
                <a:gd name="T93" fmla="*/ 34 h 183"/>
                <a:gd name="T94" fmla="*/ 58 w 179"/>
                <a:gd name="T95" fmla="*/ 64 h 183"/>
                <a:gd name="T96" fmla="*/ 37 w 179"/>
                <a:gd name="T97" fmla="*/ 34 h 183"/>
                <a:gd name="T98" fmla="*/ 58 w 179"/>
                <a:gd name="T99" fmla="*/ 67 h 183"/>
                <a:gd name="T100" fmla="*/ 11 w 179"/>
                <a:gd name="T101" fmla="*/ 67 h 183"/>
                <a:gd name="T102" fmla="*/ 61 w 179"/>
                <a:gd name="T103" fmla="*/ 67 h 183"/>
                <a:gd name="T104" fmla="*/ 93 w 179"/>
                <a:gd name="T105" fmla="*/ 176 h 183"/>
                <a:gd name="T106" fmla="*/ 127 w 179"/>
                <a:gd name="T107" fmla="*/ 67 h 183"/>
                <a:gd name="T108" fmla="*/ 96 w 179"/>
                <a:gd name="T109" fmla="*/ 17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183">
                  <a:moveTo>
                    <a:pt x="30" y="12"/>
                  </a:moveTo>
                  <a:cubicBezTo>
                    <a:pt x="37" y="14"/>
                    <a:pt x="37" y="14"/>
                    <a:pt x="37" y="14"/>
                  </a:cubicBezTo>
                  <a:cubicBezTo>
                    <a:pt x="39" y="21"/>
                    <a:pt x="39" y="21"/>
                    <a:pt x="39" y="21"/>
                  </a:cubicBezTo>
                  <a:cubicBezTo>
                    <a:pt x="39" y="21"/>
                    <a:pt x="39" y="22"/>
                    <a:pt x="40" y="22"/>
                  </a:cubicBezTo>
                  <a:cubicBezTo>
                    <a:pt x="40" y="22"/>
                    <a:pt x="40" y="22"/>
                    <a:pt x="40" y="22"/>
                  </a:cubicBezTo>
                  <a:cubicBezTo>
                    <a:pt x="41" y="22"/>
                    <a:pt x="41" y="21"/>
                    <a:pt x="42" y="21"/>
                  </a:cubicBezTo>
                  <a:cubicBezTo>
                    <a:pt x="43" y="14"/>
                    <a:pt x="43" y="14"/>
                    <a:pt x="43" y="14"/>
                  </a:cubicBezTo>
                  <a:cubicBezTo>
                    <a:pt x="50" y="12"/>
                    <a:pt x="50" y="12"/>
                    <a:pt x="50" y="12"/>
                  </a:cubicBezTo>
                  <a:cubicBezTo>
                    <a:pt x="50" y="12"/>
                    <a:pt x="51" y="12"/>
                    <a:pt x="51" y="11"/>
                  </a:cubicBezTo>
                  <a:cubicBezTo>
                    <a:pt x="51" y="10"/>
                    <a:pt x="50" y="10"/>
                    <a:pt x="50" y="10"/>
                  </a:cubicBezTo>
                  <a:cubicBezTo>
                    <a:pt x="43" y="8"/>
                    <a:pt x="43" y="8"/>
                    <a:pt x="43" y="8"/>
                  </a:cubicBezTo>
                  <a:cubicBezTo>
                    <a:pt x="42" y="1"/>
                    <a:pt x="42" y="1"/>
                    <a:pt x="42" y="1"/>
                  </a:cubicBezTo>
                  <a:cubicBezTo>
                    <a:pt x="41" y="1"/>
                    <a:pt x="41" y="0"/>
                    <a:pt x="40" y="0"/>
                  </a:cubicBezTo>
                  <a:cubicBezTo>
                    <a:pt x="40" y="0"/>
                    <a:pt x="40" y="0"/>
                    <a:pt x="40" y="0"/>
                  </a:cubicBezTo>
                  <a:cubicBezTo>
                    <a:pt x="39" y="0"/>
                    <a:pt x="39" y="1"/>
                    <a:pt x="39" y="1"/>
                  </a:cubicBezTo>
                  <a:cubicBezTo>
                    <a:pt x="37" y="8"/>
                    <a:pt x="37" y="8"/>
                    <a:pt x="37" y="8"/>
                  </a:cubicBezTo>
                  <a:cubicBezTo>
                    <a:pt x="30" y="10"/>
                    <a:pt x="30" y="10"/>
                    <a:pt x="30" y="10"/>
                  </a:cubicBezTo>
                  <a:cubicBezTo>
                    <a:pt x="30" y="10"/>
                    <a:pt x="29" y="10"/>
                    <a:pt x="29" y="11"/>
                  </a:cubicBezTo>
                  <a:cubicBezTo>
                    <a:pt x="29" y="12"/>
                    <a:pt x="30" y="12"/>
                    <a:pt x="30" y="12"/>
                  </a:cubicBezTo>
                  <a:close/>
                  <a:moveTo>
                    <a:pt x="38" y="10"/>
                  </a:moveTo>
                  <a:cubicBezTo>
                    <a:pt x="39" y="10"/>
                    <a:pt x="39" y="10"/>
                    <a:pt x="39" y="9"/>
                  </a:cubicBezTo>
                  <a:cubicBezTo>
                    <a:pt x="40" y="7"/>
                    <a:pt x="40" y="7"/>
                    <a:pt x="40" y="7"/>
                  </a:cubicBezTo>
                  <a:cubicBezTo>
                    <a:pt x="41" y="9"/>
                    <a:pt x="41" y="9"/>
                    <a:pt x="41" y="9"/>
                  </a:cubicBezTo>
                  <a:cubicBezTo>
                    <a:pt x="41" y="10"/>
                    <a:pt x="41" y="10"/>
                    <a:pt x="42" y="10"/>
                  </a:cubicBezTo>
                  <a:cubicBezTo>
                    <a:pt x="44" y="11"/>
                    <a:pt x="44" y="11"/>
                    <a:pt x="44" y="11"/>
                  </a:cubicBezTo>
                  <a:cubicBezTo>
                    <a:pt x="42" y="12"/>
                    <a:pt x="42" y="12"/>
                    <a:pt x="42" y="12"/>
                  </a:cubicBezTo>
                  <a:cubicBezTo>
                    <a:pt x="41" y="12"/>
                    <a:pt x="41" y="12"/>
                    <a:pt x="41" y="13"/>
                  </a:cubicBezTo>
                  <a:cubicBezTo>
                    <a:pt x="40" y="15"/>
                    <a:pt x="40" y="15"/>
                    <a:pt x="40" y="15"/>
                  </a:cubicBezTo>
                  <a:cubicBezTo>
                    <a:pt x="39" y="13"/>
                    <a:pt x="39" y="13"/>
                    <a:pt x="39" y="13"/>
                  </a:cubicBezTo>
                  <a:cubicBezTo>
                    <a:pt x="39" y="12"/>
                    <a:pt x="39" y="12"/>
                    <a:pt x="38" y="12"/>
                  </a:cubicBezTo>
                  <a:cubicBezTo>
                    <a:pt x="36" y="11"/>
                    <a:pt x="36" y="11"/>
                    <a:pt x="36" y="11"/>
                  </a:cubicBezTo>
                  <a:lnTo>
                    <a:pt x="38" y="10"/>
                  </a:lnTo>
                  <a:close/>
                  <a:moveTo>
                    <a:pt x="14" y="33"/>
                  </a:moveTo>
                  <a:cubicBezTo>
                    <a:pt x="14" y="33"/>
                    <a:pt x="15" y="34"/>
                    <a:pt x="15" y="34"/>
                  </a:cubicBezTo>
                  <a:cubicBezTo>
                    <a:pt x="16" y="34"/>
                    <a:pt x="17" y="33"/>
                    <a:pt x="17" y="33"/>
                  </a:cubicBezTo>
                  <a:cubicBezTo>
                    <a:pt x="20" y="23"/>
                    <a:pt x="20" y="23"/>
                    <a:pt x="20" y="23"/>
                  </a:cubicBezTo>
                  <a:cubicBezTo>
                    <a:pt x="29" y="20"/>
                    <a:pt x="29" y="20"/>
                    <a:pt x="29" y="20"/>
                  </a:cubicBezTo>
                  <a:cubicBezTo>
                    <a:pt x="30" y="20"/>
                    <a:pt x="30" y="19"/>
                    <a:pt x="30" y="19"/>
                  </a:cubicBezTo>
                  <a:cubicBezTo>
                    <a:pt x="30" y="18"/>
                    <a:pt x="30" y="17"/>
                    <a:pt x="29" y="17"/>
                  </a:cubicBezTo>
                  <a:cubicBezTo>
                    <a:pt x="20" y="14"/>
                    <a:pt x="20" y="14"/>
                    <a:pt x="20" y="14"/>
                  </a:cubicBezTo>
                  <a:cubicBezTo>
                    <a:pt x="17" y="4"/>
                    <a:pt x="17" y="4"/>
                    <a:pt x="17" y="4"/>
                  </a:cubicBezTo>
                  <a:cubicBezTo>
                    <a:pt x="17" y="4"/>
                    <a:pt x="16" y="3"/>
                    <a:pt x="15" y="3"/>
                  </a:cubicBezTo>
                  <a:cubicBezTo>
                    <a:pt x="15" y="3"/>
                    <a:pt x="14" y="4"/>
                    <a:pt x="14" y="4"/>
                  </a:cubicBezTo>
                  <a:cubicBezTo>
                    <a:pt x="11" y="14"/>
                    <a:pt x="11" y="14"/>
                    <a:pt x="11" y="14"/>
                  </a:cubicBezTo>
                  <a:cubicBezTo>
                    <a:pt x="1" y="17"/>
                    <a:pt x="1" y="17"/>
                    <a:pt x="1" y="17"/>
                  </a:cubicBezTo>
                  <a:cubicBezTo>
                    <a:pt x="1" y="17"/>
                    <a:pt x="0" y="18"/>
                    <a:pt x="0" y="19"/>
                  </a:cubicBezTo>
                  <a:cubicBezTo>
                    <a:pt x="0" y="19"/>
                    <a:pt x="1" y="20"/>
                    <a:pt x="1" y="20"/>
                  </a:cubicBezTo>
                  <a:cubicBezTo>
                    <a:pt x="11" y="23"/>
                    <a:pt x="11" y="23"/>
                    <a:pt x="11" y="23"/>
                  </a:cubicBezTo>
                  <a:lnTo>
                    <a:pt x="14" y="33"/>
                  </a:lnTo>
                  <a:close/>
                  <a:moveTo>
                    <a:pt x="13" y="17"/>
                  </a:moveTo>
                  <a:cubicBezTo>
                    <a:pt x="13" y="17"/>
                    <a:pt x="14" y="16"/>
                    <a:pt x="14" y="16"/>
                  </a:cubicBezTo>
                  <a:cubicBezTo>
                    <a:pt x="15" y="10"/>
                    <a:pt x="15" y="10"/>
                    <a:pt x="15" y="10"/>
                  </a:cubicBezTo>
                  <a:cubicBezTo>
                    <a:pt x="17" y="16"/>
                    <a:pt x="17" y="16"/>
                    <a:pt x="17" y="16"/>
                  </a:cubicBezTo>
                  <a:cubicBezTo>
                    <a:pt x="17" y="16"/>
                    <a:pt x="18" y="17"/>
                    <a:pt x="18" y="17"/>
                  </a:cubicBezTo>
                  <a:cubicBezTo>
                    <a:pt x="24" y="19"/>
                    <a:pt x="24" y="19"/>
                    <a:pt x="24" y="19"/>
                  </a:cubicBezTo>
                  <a:cubicBezTo>
                    <a:pt x="18" y="20"/>
                    <a:pt x="18" y="20"/>
                    <a:pt x="18" y="20"/>
                  </a:cubicBezTo>
                  <a:cubicBezTo>
                    <a:pt x="18" y="20"/>
                    <a:pt x="17" y="21"/>
                    <a:pt x="17" y="21"/>
                  </a:cubicBezTo>
                  <a:cubicBezTo>
                    <a:pt x="15" y="27"/>
                    <a:pt x="15" y="27"/>
                    <a:pt x="15" y="27"/>
                  </a:cubicBezTo>
                  <a:cubicBezTo>
                    <a:pt x="14" y="21"/>
                    <a:pt x="14" y="21"/>
                    <a:pt x="14" y="21"/>
                  </a:cubicBezTo>
                  <a:cubicBezTo>
                    <a:pt x="14" y="21"/>
                    <a:pt x="13" y="20"/>
                    <a:pt x="13" y="20"/>
                  </a:cubicBezTo>
                  <a:cubicBezTo>
                    <a:pt x="7" y="19"/>
                    <a:pt x="7" y="19"/>
                    <a:pt x="7" y="19"/>
                  </a:cubicBezTo>
                  <a:lnTo>
                    <a:pt x="13" y="17"/>
                  </a:lnTo>
                  <a:close/>
                  <a:moveTo>
                    <a:pt x="179" y="65"/>
                  </a:moveTo>
                  <a:cubicBezTo>
                    <a:pt x="151" y="31"/>
                    <a:pt x="151" y="31"/>
                    <a:pt x="151" y="31"/>
                  </a:cubicBezTo>
                  <a:cubicBezTo>
                    <a:pt x="150" y="31"/>
                    <a:pt x="150" y="31"/>
                    <a:pt x="150" y="31"/>
                  </a:cubicBezTo>
                  <a:cubicBezTo>
                    <a:pt x="36" y="31"/>
                    <a:pt x="36" y="31"/>
                    <a:pt x="36" y="31"/>
                  </a:cubicBezTo>
                  <a:cubicBezTo>
                    <a:pt x="35" y="31"/>
                    <a:pt x="35" y="31"/>
                    <a:pt x="35" y="31"/>
                  </a:cubicBezTo>
                  <a:cubicBezTo>
                    <a:pt x="7" y="65"/>
                    <a:pt x="7" y="65"/>
                    <a:pt x="7" y="65"/>
                  </a:cubicBezTo>
                  <a:cubicBezTo>
                    <a:pt x="7" y="65"/>
                    <a:pt x="7" y="65"/>
                    <a:pt x="7" y="65"/>
                  </a:cubicBezTo>
                  <a:cubicBezTo>
                    <a:pt x="7" y="65"/>
                    <a:pt x="6" y="65"/>
                    <a:pt x="7" y="66"/>
                  </a:cubicBezTo>
                  <a:cubicBezTo>
                    <a:pt x="7" y="66"/>
                    <a:pt x="7" y="66"/>
                    <a:pt x="7" y="66"/>
                  </a:cubicBezTo>
                  <a:cubicBezTo>
                    <a:pt x="7" y="66"/>
                    <a:pt x="7" y="66"/>
                    <a:pt x="7" y="66"/>
                  </a:cubicBezTo>
                  <a:cubicBezTo>
                    <a:pt x="7" y="66"/>
                    <a:pt x="7" y="66"/>
                    <a:pt x="7" y="66"/>
                  </a:cubicBezTo>
                  <a:cubicBezTo>
                    <a:pt x="7" y="66"/>
                    <a:pt x="7" y="66"/>
                    <a:pt x="7" y="66"/>
                  </a:cubicBezTo>
                  <a:cubicBezTo>
                    <a:pt x="91" y="182"/>
                    <a:pt x="91" y="182"/>
                    <a:pt x="91" y="182"/>
                  </a:cubicBezTo>
                  <a:cubicBezTo>
                    <a:pt x="92" y="182"/>
                    <a:pt x="92" y="182"/>
                    <a:pt x="92" y="182"/>
                  </a:cubicBezTo>
                  <a:cubicBezTo>
                    <a:pt x="92" y="183"/>
                    <a:pt x="92" y="183"/>
                    <a:pt x="92" y="183"/>
                  </a:cubicBezTo>
                  <a:cubicBezTo>
                    <a:pt x="92" y="183"/>
                    <a:pt x="92" y="183"/>
                    <a:pt x="93" y="183"/>
                  </a:cubicBezTo>
                  <a:cubicBezTo>
                    <a:pt x="93" y="183"/>
                    <a:pt x="93" y="183"/>
                    <a:pt x="93" y="183"/>
                  </a:cubicBezTo>
                  <a:cubicBezTo>
                    <a:pt x="94" y="183"/>
                    <a:pt x="94" y="183"/>
                    <a:pt x="94" y="182"/>
                  </a:cubicBezTo>
                  <a:cubicBezTo>
                    <a:pt x="94" y="182"/>
                    <a:pt x="94" y="182"/>
                    <a:pt x="94" y="182"/>
                  </a:cubicBezTo>
                  <a:cubicBezTo>
                    <a:pt x="178" y="66"/>
                    <a:pt x="178" y="66"/>
                    <a:pt x="178" y="66"/>
                  </a:cubicBezTo>
                  <a:cubicBezTo>
                    <a:pt x="179" y="66"/>
                    <a:pt x="179" y="65"/>
                    <a:pt x="179" y="65"/>
                  </a:cubicBezTo>
                  <a:close/>
                  <a:moveTo>
                    <a:pt x="149" y="34"/>
                  </a:moveTo>
                  <a:cubicBezTo>
                    <a:pt x="174" y="64"/>
                    <a:pt x="174" y="64"/>
                    <a:pt x="174" y="64"/>
                  </a:cubicBezTo>
                  <a:cubicBezTo>
                    <a:pt x="127" y="64"/>
                    <a:pt x="127" y="64"/>
                    <a:pt x="127" y="64"/>
                  </a:cubicBezTo>
                  <a:cubicBezTo>
                    <a:pt x="108" y="34"/>
                    <a:pt x="108" y="34"/>
                    <a:pt x="108" y="34"/>
                  </a:cubicBezTo>
                  <a:lnTo>
                    <a:pt x="149" y="34"/>
                  </a:lnTo>
                  <a:close/>
                  <a:moveTo>
                    <a:pt x="105" y="34"/>
                  </a:moveTo>
                  <a:cubicBezTo>
                    <a:pt x="124" y="64"/>
                    <a:pt x="124" y="64"/>
                    <a:pt x="124" y="64"/>
                  </a:cubicBezTo>
                  <a:cubicBezTo>
                    <a:pt x="62" y="64"/>
                    <a:pt x="62" y="64"/>
                    <a:pt x="62" y="64"/>
                  </a:cubicBezTo>
                  <a:cubicBezTo>
                    <a:pt x="81" y="34"/>
                    <a:pt x="81" y="34"/>
                    <a:pt x="81" y="34"/>
                  </a:cubicBezTo>
                  <a:lnTo>
                    <a:pt x="105" y="34"/>
                  </a:lnTo>
                  <a:close/>
                  <a:moveTo>
                    <a:pt x="37" y="34"/>
                  </a:moveTo>
                  <a:cubicBezTo>
                    <a:pt x="77" y="34"/>
                    <a:pt x="77" y="34"/>
                    <a:pt x="77" y="34"/>
                  </a:cubicBezTo>
                  <a:cubicBezTo>
                    <a:pt x="58" y="64"/>
                    <a:pt x="58" y="64"/>
                    <a:pt x="58" y="64"/>
                  </a:cubicBezTo>
                  <a:cubicBezTo>
                    <a:pt x="11" y="64"/>
                    <a:pt x="11" y="64"/>
                    <a:pt x="11" y="64"/>
                  </a:cubicBezTo>
                  <a:lnTo>
                    <a:pt x="37" y="34"/>
                  </a:lnTo>
                  <a:close/>
                  <a:moveTo>
                    <a:pt x="11" y="67"/>
                  </a:moveTo>
                  <a:cubicBezTo>
                    <a:pt x="58" y="67"/>
                    <a:pt x="58" y="67"/>
                    <a:pt x="58" y="67"/>
                  </a:cubicBezTo>
                  <a:cubicBezTo>
                    <a:pt x="89" y="174"/>
                    <a:pt x="89" y="174"/>
                    <a:pt x="89" y="174"/>
                  </a:cubicBezTo>
                  <a:lnTo>
                    <a:pt x="11" y="67"/>
                  </a:lnTo>
                  <a:close/>
                  <a:moveTo>
                    <a:pt x="93" y="176"/>
                  </a:moveTo>
                  <a:cubicBezTo>
                    <a:pt x="61" y="67"/>
                    <a:pt x="61" y="67"/>
                    <a:pt x="61" y="67"/>
                  </a:cubicBezTo>
                  <a:cubicBezTo>
                    <a:pt x="124" y="67"/>
                    <a:pt x="124" y="67"/>
                    <a:pt x="124" y="67"/>
                  </a:cubicBezTo>
                  <a:lnTo>
                    <a:pt x="93" y="176"/>
                  </a:lnTo>
                  <a:close/>
                  <a:moveTo>
                    <a:pt x="96" y="174"/>
                  </a:moveTo>
                  <a:cubicBezTo>
                    <a:pt x="127" y="67"/>
                    <a:pt x="127" y="67"/>
                    <a:pt x="127" y="67"/>
                  </a:cubicBezTo>
                  <a:cubicBezTo>
                    <a:pt x="174" y="67"/>
                    <a:pt x="174" y="67"/>
                    <a:pt x="174" y="67"/>
                  </a:cubicBezTo>
                  <a:lnTo>
                    <a:pt x="96" y="17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0" name="Rectangle 15"/>
          <p:cNvSpPr>
            <a:spLocks noChangeArrowheads="1"/>
          </p:cNvSpPr>
          <p:nvPr>
            <p:custDataLst>
              <p:tags r:id="rId11"/>
            </p:custDataLst>
          </p:nvPr>
        </p:nvSpPr>
        <p:spPr bwMode="auto">
          <a:xfrm>
            <a:off x="1854789" y="3969578"/>
            <a:ext cx="219337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2" name="Rectangle 16"/>
          <p:cNvSpPr>
            <a:spLocks noChangeArrowheads="1"/>
          </p:cNvSpPr>
          <p:nvPr>
            <p:custDataLst>
              <p:tags r:id="rId12"/>
            </p:custDataLst>
          </p:nvPr>
        </p:nvSpPr>
        <p:spPr bwMode="auto">
          <a:xfrm>
            <a:off x="4996345" y="3969578"/>
            <a:ext cx="219634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3" name="Rectangle 17"/>
          <p:cNvSpPr>
            <a:spLocks noChangeArrowheads="1"/>
          </p:cNvSpPr>
          <p:nvPr>
            <p:custDataLst>
              <p:tags r:id="rId13"/>
            </p:custDataLst>
          </p:nvPr>
        </p:nvSpPr>
        <p:spPr bwMode="auto">
          <a:xfrm>
            <a:off x="8175469" y="3969578"/>
            <a:ext cx="2193372" cy="23760"/>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4" name="TextBox 22"/>
          <p:cNvSpPr txBox="1"/>
          <p:nvPr>
            <p:custDataLst>
              <p:tags r:id="rId14"/>
            </p:custDataLst>
          </p:nvPr>
        </p:nvSpPr>
        <p:spPr>
          <a:xfrm>
            <a:off x="2485390" y="3484880"/>
            <a:ext cx="922020" cy="368300"/>
          </a:xfrm>
          <a:prstGeom prst="rect">
            <a:avLst/>
          </a:prstGeom>
          <a:noFill/>
        </p:spPr>
        <p:txBody>
          <a:bodyPr wrap="square" rtlCol="0">
            <a:spAutoFit/>
          </a:bodyPr>
          <a:lstStyle/>
          <a:p>
            <a:pPr algn="ctr"/>
            <a:r>
              <a:rPr lang="zh-CN" altLang="en-US" b="1" dirty="0">
                <a:latin typeface="Mont Heavy DEMO" panose="00000A00000000000000" pitchFamily="50" charset="0"/>
              </a:rPr>
              <a:t>门户</a:t>
            </a:r>
            <a:endParaRPr lang="zh-CN" altLang="en-US" b="1" dirty="0">
              <a:latin typeface="Mont Heavy DEMO" panose="00000A00000000000000" pitchFamily="50" charset="0"/>
            </a:endParaRPr>
          </a:p>
        </p:txBody>
      </p:sp>
      <p:sp>
        <p:nvSpPr>
          <p:cNvPr id="25" name="Subtitle 2"/>
          <p:cNvSpPr txBox="1"/>
          <p:nvPr>
            <p:custDataLst>
              <p:tags r:id="rId15"/>
            </p:custDataLst>
          </p:nvPr>
        </p:nvSpPr>
        <p:spPr>
          <a:xfrm>
            <a:off x="1866005" y="4109980"/>
            <a:ext cx="2170940" cy="15903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zh-CN" altLang="en-US" sz="1400" dirty="0">
                <a:latin typeface="Raleway SemiBold" panose="020B0703030101060003" pitchFamily="34" charset="0"/>
              </a:rPr>
              <a:t>为客户、服务商提供门户服务，主要包括：</a:t>
            </a:r>
            <a:endParaRPr lang="zh-CN" altLang="en-US" sz="1400" dirty="0">
              <a:latin typeface="Raleway SemiBold" panose="020B0703030101060003" pitchFamily="34" charset="0"/>
            </a:endParaRPr>
          </a:p>
          <a:p>
            <a:pPr marL="0" indent="0" algn="ctr">
              <a:lnSpc>
                <a:spcPts val="1600"/>
              </a:lnSpc>
              <a:spcBef>
                <a:spcPts val="0"/>
              </a:spcBef>
              <a:buNone/>
            </a:pP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证书管理</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交易查询</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账户查询</a:t>
            </a:r>
            <a:endParaRPr lang="zh-CN" altLang="en-US" sz="1400" dirty="0">
              <a:latin typeface="Raleway SemiBold" panose="020B0703030101060003" pitchFamily="34" charset="0"/>
            </a:endParaRPr>
          </a:p>
          <a:p>
            <a:pPr algn="ctr">
              <a:lnSpc>
                <a:spcPts val="1600"/>
              </a:lnSpc>
              <a:spcBef>
                <a:spcPts val="0"/>
              </a:spcBef>
              <a:buFont typeface="Wingdings" panose="05000000000000000000" charset="0"/>
              <a:buChar char=""/>
            </a:pPr>
            <a:r>
              <a:rPr lang="zh-CN" altLang="en-US" sz="1400" dirty="0">
                <a:latin typeface="Raleway SemiBold" panose="020B0703030101060003" pitchFamily="34" charset="0"/>
              </a:rPr>
              <a:t>交易</a:t>
            </a:r>
            <a:r>
              <a:rPr lang="zh-CN" altLang="en-US" sz="1400" dirty="0">
                <a:latin typeface="Raleway SemiBold" panose="020B0703030101060003" pitchFamily="34" charset="0"/>
              </a:rPr>
              <a:t>对账</a:t>
            </a:r>
            <a:endParaRPr lang="zh-CN" altLang="en-US" sz="1400" dirty="0">
              <a:latin typeface="Raleway SemiBold" panose="020B0703030101060003" pitchFamily="34" charset="0"/>
            </a:endParaRPr>
          </a:p>
          <a:p>
            <a:pPr marL="0" indent="0" algn="ctr">
              <a:lnSpc>
                <a:spcPts val="1600"/>
              </a:lnSpc>
              <a:spcBef>
                <a:spcPts val="0"/>
              </a:spcBef>
              <a:buNone/>
            </a:pPr>
            <a:endParaRPr lang="zh-CN" altLang="en-US" sz="1400" dirty="0">
              <a:latin typeface="Raleway SemiBold" panose="020B0703030101060003" pitchFamily="34" charset="0"/>
            </a:endParaRPr>
          </a:p>
        </p:txBody>
      </p:sp>
      <p:sp>
        <p:nvSpPr>
          <p:cNvPr id="26" name="TextBox 24"/>
          <p:cNvSpPr txBox="1"/>
          <p:nvPr>
            <p:custDataLst>
              <p:tags r:id="rId16"/>
            </p:custDataLst>
          </p:nvPr>
        </p:nvSpPr>
        <p:spPr>
          <a:xfrm>
            <a:off x="5659224" y="3464976"/>
            <a:ext cx="870585" cy="368300"/>
          </a:xfrm>
          <a:prstGeom prst="rect">
            <a:avLst/>
          </a:prstGeom>
          <a:noFill/>
        </p:spPr>
        <p:txBody>
          <a:bodyPr wrap="none" rtlCol="0">
            <a:spAutoFit/>
          </a:bodyPr>
          <a:lstStyle/>
          <a:p>
            <a:pPr algn="ctr"/>
            <a:r>
              <a:rPr lang="zh-CN" altLang="en-US" b="1" dirty="0">
                <a:latin typeface="Mont Heavy DEMO" panose="00000A00000000000000" pitchFamily="50" charset="0"/>
              </a:rPr>
              <a:t>接口集</a:t>
            </a:r>
            <a:endParaRPr lang="zh-CN" altLang="en-US" b="1" dirty="0">
              <a:latin typeface="Mont Heavy DEMO" panose="00000A00000000000000" pitchFamily="50" charset="0"/>
            </a:endParaRPr>
          </a:p>
        </p:txBody>
      </p:sp>
      <p:sp>
        <p:nvSpPr>
          <p:cNvPr id="27" name="Subtitle 2"/>
          <p:cNvSpPr txBox="1"/>
          <p:nvPr>
            <p:custDataLst>
              <p:tags r:id="rId17"/>
            </p:custDataLst>
          </p:nvPr>
        </p:nvSpPr>
        <p:spPr>
          <a:xfrm>
            <a:off x="5130165" y="4133850"/>
            <a:ext cx="2170430" cy="15906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Font typeface="Wingdings" panose="05000000000000000000" charset="0"/>
              <a:buNone/>
            </a:pPr>
            <a:r>
              <a:rPr lang="zh-CN" altLang="en-US" sz="1400" dirty="0">
                <a:solidFill>
                  <a:schemeClr val="tx1"/>
                </a:solidFill>
                <a:latin typeface="Raleway" panose="020B0503030101060003" pitchFamily="34" charset="0"/>
              </a:rPr>
              <a:t>提供了丰富的接口，根据场景按需</a:t>
            </a:r>
            <a:r>
              <a:rPr lang="zh-CN" altLang="en-US" sz="1400" dirty="0">
                <a:solidFill>
                  <a:schemeClr val="tx1"/>
                </a:solidFill>
                <a:latin typeface="Raleway" panose="020B0503030101060003" pitchFamily="34" charset="0"/>
              </a:rPr>
              <a:t>接入：</a:t>
            </a:r>
            <a:endParaRPr lang="zh-CN" altLang="en-US" sz="1400" dirty="0">
              <a:solidFill>
                <a:schemeClr val="tx1"/>
              </a:solidFill>
              <a:latin typeface="Raleway" panose="020B0503030101060003" pitchFamily="34" charset="0"/>
            </a:endParaRPr>
          </a:p>
          <a:p>
            <a:pPr marL="0" indent="0" algn="l">
              <a:lnSpc>
                <a:spcPts val="1600"/>
              </a:lnSpc>
              <a:spcBef>
                <a:spcPts val="0"/>
              </a:spcBef>
              <a:buFont typeface="Wingdings" panose="05000000000000000000" charset="0"/>
              <a:buNone/>
            </a:pP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商户进件类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会员管理类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交易类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账户管理类</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文件类</a:t>
            </a:r>
            <a:endParaRPr lang="zh-CN" altLang="en-US" sz="1400" dirty="0">
              <a:solidFill>
                <a:schemeClr val="tx1"/>
              </a:solidFill>
              <a:latin typeface="Raleway" panose="020B0503030101060003" pitchFamily="34" charset="0"/>
            </a:endParaRPr>
          </a:p>
        </p:txBody>
      </p:sp>
      <p:sp>
        <p:nvSpPr>
          <p:cNvPr id="28" name="TextBox 26"/>
          <p:cNvSpPr txBox="1"/>
          <p:nvPr>
            <p:custDataLst>
              <p:tags r:id="rId18"/>
            </p:custDataLst>
          </p:nvPr>
        </p:nvSpPr>
        <p:spPr>
          <a:xfrm>
            <a:off x="8658111" y="3459261"/>
            <a:ext cx="1188720" cy="368300"/>
          </a:xfrm>
          <a:prstGeom prst="rect">
            <a:avLst/>
          </a:prstGeom>
          <a:noFill/>
        </p:spPr>
        <p:txBody>
          <a:bodyPr wrap="none" rtlCol="0">
            <a:spAutoFit/>
          </a:bodyPr>
          <a:lstStyle/>
          <a:p>
            <a:pPr algn="ctr"/>
            <a:r>
              <a:rPr lang="en-US" b="1" dirty="0">
                <a:latin typeface="Mont Heavy DEMO" panose="00000A00000000000000" pitchFamily="50" charset="0"/>
              </a:rPr>
              <a:t>SaaS</a:t>
            </a:r>
            <a:r>
              <a:rPr lang="zh-CN" altLang="en-US" b="1" dirty="0">
                <a:latin typeface="Mont Heavy DEMO" panose="00000A00000000000000" pitchFamily="50" charset="0"/>
              </a:rPr>
              <a:t>服务</a:t>
            </a:r>
            <a:endParaRPr lang="zh-CN" altLang="en-US" b="1" dirty="0">
              <a:latin typeface="Mont Heavy DEMO" panose="00000A00000000000000" pitchFamily="50" charset="0"/>
            </a:endParaRPr>
          </a:p>
        </p:txBody>
      </p:sp>
      <p:sp>
        <p:nvSpPr>
          <p:cNvPr id="29" name="Subtitle 2"/>
          <p:cNvSpPr txBox="1"/>
          <p:nvPr>
            <p:custDataLst>
              <p:tags r:id="rId19"/>
            </p:custDataLst>
          </p:nvPr>
        </p:nvSpPr>
        <p:spPr>
          <a:xfrm>
            <a:off x="8135620" y="4135120"/>
            <a:ext cx="2466340" cy="18472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None/>
            </a:pPr>
            <a:r>
              <a:rPr lang="zh-CN" altLang="en-US" sz="1400" dirty="0">
                <a:solidFill>
                  <a:schemeClr val="tx1"/>
                </a:solidFill>
                <a:latin typeface="Raleway" panose="020B0503030101060003" pitchFamily="34" charset="0"/>
              </a:rPr>
              <a:t>面向行业客户，提供即开即用的</a:t>
            </a:r>
            <a:r>
              <a:rPr lang="en-US" altLang="zh-CN" sz="1400" dirty="0">
                <a:solidFill>
                  <a:schemeClr val="tx1"/>
                </a:solidFill>
                <a:latin typeface="Raleway" panose="020B0503030101060003" pitchFamily="34" charset="0"/>
              </a:rPr>
              <a:t>SaaS</a:t>
            </a:r>
            <a:r>
              <a:rPr lang="zh-CN" altLang="en-US" sz="1400" dirty="0">
                <a:solidFill>
                  <a:schemeClr val="tx1"/>
                </a:solidFill>
                <a:latin typeface="Raleway" panose="020B0503030101060003" pitchFamily="34" charset="0"/>
              </a:rPr>
              <a:t>服务。</a:t>
            </a:r>
            <a:endParaRPr lang="zh-CN" altLang="en-US" sz="1400" dirty="0">
              <a:solidFill>
                <a:schemeClr val="tx1"/>
              </a:solidFill>
              <a:latin typeface="Raleway" panose="020B0503030101060003" pitchFamily="34" charset="0"/>
            </a:endParaRPr>
          </a:p>
          <a:p>
            <a:pPr marL="0" indent="0" algn="l">
              <a:lnSpc>
                <a:spcPts val="1600"/>
              </a:lnSpc>
              <a:spcBef>
                <a:spcPts val="0"/>
              </a:spcBef>
              <a:buNone/>
            </a:pP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金小满：面向餐饮行业客户。</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连锁通：面向餐饮、零售、服务行业的</a:t>
            </a:r>
            <a:r>
              <a:rPr lang="zh-CN" altLang="en-US" sz="1400" dirty="0">
                <a:solidFill>
                  <a:schemeClr val="tx1"/>
                </a:solidFill>
                <a:latin typeface="Raleway" panose="020B0503030101060003" pitchFamily="34" charset="0"/>
              </a:rPr>
              <a:t>客户。</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商赢教培：面向教培</a:t>
            </a:r>
            <a:r>
              <a:rPr lang="zh-CN" altLang="en-US" sz="1400" dirty="0">
                <a:solidFill>
                  <a:schemeClr val="tx1"/>
                </a:solidFill>
                <a:latin typeface="Raleway" panose="020B0503030101060003" pitchFamily="34" charset="0"/>
              </a:rPr>
              <a:t>行业。</a:t>
            </a:r>
            <a:endParaRPr lang="zh-CN" altLang="en-US" sz="14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400" dirty="0">
                <a:solidFill>
                  <a:schemeClr val="tx1"/>
                </a:solidFill>
                <a:latin typeface="Raleway" panose="020B0503030101060003" pitchFamily="34" charset="0"/>
              </a:rPr>
              <a:t>商赢社区：面向物业、社区、园区</a:t>
            </a:r>
            <a:r>
              <a:rPr lang="zh-CN" altLang="en-US" sz="1400" dirty="0">
                <a:solidFill>
                  <a:schemeClr val="tx1"/>
                </a:solidFill>
                <a:latin typeface="Raleway" panose="020B0503030101060003" pitchFamily="34" charset="0"/>
              </a:rPr>
              <a:t>客户。</a:t>
            </a:r>
            <a:endParaRPr lang="zh-CN" altLang="en-US" sz="1400" dirty="0">
              <a:solidFill>
                <a:schemeClr val="tx1"/>
              </a:solidFill>
              <a:latin typeface="Raleway" panose="020B0503030101060003" pitchFamily="34" charset="0"/>
            </a:endParaRPr>
          </a:p>
        </p:txBody>
      </p:sp>
      <p:sp>
        <p:nvSpPr>
          <p:cNvPr id="5" name="任意多边形: 形状 18"/>
          <p:cNvSpPr/>
          <p:nvPr>
            <p:custDataLst>
              <p:tags r:id="rId20"/>
            </p:custDataLst>
          </p:nvPr>
        </p:nvSpPr>
        <p:spPr>
          <a:xfrm>
            <a:off x="-19685" y="332678"/>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1"/>
            </p:custDataLst>
          </p:nvPr>
        </p:nvSpPr>
        <p:spPr>
          <a:xfrm>
            <a:off x="732790" y="32664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功能概览</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标题"/>
          <p:cNvSpPr>
            <a:spLocks noGrp="1"/>
          </p:cNvSpPr>
          <p:nvPr>
            <p:ph type="title"/>
            <p:custDataLst>
              <p:tags r:id="rId1"/>
            </p:custDataLst>
          </p:nvPr>
        </p:nvSpPr>
        <p:spPr>
          <a:xfrm>
            <a:off x="440690" y="372700"/>
            <a:ext cx="10800000" cy="720000"/>
          </a:xfrm>
        </p:spPr>
        <p:txBody>
          <a:bodyPr/>
          <a:lstStyle/>
          <a:p>
            <a:r>
              <a:rPr lang="en-US" altLang="zh-CN" sz="4000">
                <a:solidFill>
                  <a:schemeClr val="bg2">
                    <a:lumMod val="50000"/>
                  </a:schemeClr>
                </a:solidFill>
                <a:effectLst>
                  <a:innerShdw blurRad="63500" dist="50800" dir="13500000">
                    <a:srgbClr val="000000">
                      <a:alpha val="50000"/>
                    </a:srgbClr>
                  </a:innerShdw>
                </a:effectLst>
              </a:rPr>
              <a:t>CONTENTS</a:t>
            </a:r>
            <a:endParaRPr lang="en-US" altLang="zh-CN" sz="4000">
              <a:solidFill>
                <a:schemeClr val="bg2">
                  <a:lumMod val="50000"/>
                </a:schemeClr>
              </a:solidFill>
              <a:effectLst>
                <a:innerShdw blurRad="63500" dist="50800" dir="13500000">
                  <a:srgbClr val="000000">
                    <a:alpha val="50000"/>
                  </a:srgbClr>
                </a:innerShdw>
              </a:effectLst>
            </a:endParaRPr>
          </a:p>
        </p:txBody>
      </p:sp>
      <p:grpSp>
        <p:nvGrpSpPr>
          <p:cNvPr id="93" name="组合 92"/>
          <p:cNvGrpSpPr/>
          <p:nvPr/>
        </p:nvGrpSpPr>
        <p:grpSpPr>
          <a:xfrm>
            <a:off x="440690" y="2393315"/>
            <a:ext cx="10940415" cy="3205480"/>
            <a:chOff x="813" y="4729"/>
            <a:chExt cx="17229" cy="5048"/>
          </a:xfrm>
        </p:grpSpPr>
        <p:grpSp>
          <p:nvGrpSpPr>
            <p:cNvPr id="59" name="组合 58"/>
            <p:cNvGrpSpPr/>
            <p:nvPr/>
          </p:nvGrpSpPr>
          <p:grpSpPr>
            <a:xfrm>
              <a:off x="813" y="4729"/>
              <a:ext cx="4525" cy="5048"/>
              <a:chOff x="813" y="4729"/>
              <a:chExt cx="4525" cy="5048"/>
            </a:xfrm>
          </p:grpSpPr>
          <p:sp>
            <p:nvSpPr>
              <p:cNvPr id="42" name="对角圆角矩形 41"/>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43" name="椭圆 42"/>
              <p:cNvSpPr/>
              <p:nvPr>
                <p:custDataLst>
                  <p:tags r:id="rId2"/>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44" name="弧形 43"/>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51" name="组合 50"/>
              <p:cNvGrpSpPr/>
              <p:nvPr/>
            </p:nvGrpSpPr>
            <p:grpSpPr>
              <a:xfrm>
                <a:off x="858" y="5172"/>
                <a:ext cx="3234" cy="2583"/>
                <a:chOff x="663" y="5082"/>
                <a:chExt cx="3234" cy="2583"/>
              </a:xfrm>
            </p:grpSpPr>
            <p:sp>
              <p:nvSpPr>
                <p:cNvPr id="49" name="文本框 48"/>
                <p:cNvSpPr txBox="1"/>
                <p:nvPr/>
              </p:nvSpPr>
              <p:spPr>
                <a:xfrm>
                  <a:off x="1689" y="5718"/>
                  <a:ext cx="2208" cy="1307"/>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产品介绍</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0" name="文本框 49"/>
                <p:cNvSpPr txBox="1"/>
                <p:nvPr/>
              </p:nvSpPr>
              <p:spPr>
                <a:xfrm>
                  <a:off x="3219" y="5082"/>
                  <a:ext cx="678" cy="580"/>
                </a:xfrm>
                <a:prstGeom prst="rect">
                  <a:avLst/>
                </a:prstGeom>
                <a:noFill/>
              </p:spPr>
              <p:txBody>
                <a:bodyPr wrap="none" rtlCol="0">
                  <a:spAutoFit/>
                </a:bodyPr>
                <a:p>
                  <a:pPr algn="l"/>
                  <a:r>
                    <a:rPr lang="en-US" altLang="zh-CN">
                      <a:solidFill>
                        <a:schemeClr val="bg1"/>
                      </a:solidFill>
                      <a:latin typeface="MiSans Medium" panose="00000600000000000000" charset="-122"/>
                      <a:ea typeface="MiSans Medium" panose="00000600000000000000" charset="-122"/>
                      <a:cs typeface="MiSans Light" panose="00000400000000000000" charset="-122"/>
                      <a:sym typeface="+mn-ea"/>
                    </a:rPr>
                    <a:t>01</a:t>
                  </a:r>
                  <a:endParaRPr lang="en-US" altLang="zh-CN">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2" name="文本框 51"/>
                <p:cNvSpPr txBox="1"/>
                <p:nvPr/>
              </p:nvSpPr>
              <p:spPr>
                <a:xfrm>
                  <a:off x="663" y="6940"/>
                  <a:ext cx="2448" cy="725"/>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产品结构、产品功能</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l"/>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53" name="对角圆角矩形 52"/>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60" name="组合 59"/>
            <p:cNvGrpSpPr/>
            <p:nvPr/>
          </p:nvGrpSpPr>
          <p:grpSpPr>
            <a:xfrm>
              <a:off x="5442" y="4729"/>
              <a:ext cx="4525" cy="5048"/>
              <a:chOff x="813" y="4729"/>
              <a:chExt cx="4525" cy="5048"/>
            </a:xfrm>
          </p:grpSpPr>
          <p:sp>
            <p:nvSpPr>
              <p:cNvPr id="61" name="对角圆角矩形 60"/>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62" name="椭圆 61"/>
              <p:cNvSpPr/>
              <p:nvPr>
                <p:custDataLst>
                  <p:tags r:id="rId3"/>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63" name="弧形 62"/>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2" name="组合 1"/>
              <p:cNvGrpSpPr/>
              <p:nvPr/>
            </p:nvGrpSpPr>
            <p:grpSpPr>
              <a:xfrm>
                <a:off x="899" y="5172"/>
                <a:ext cx="3247" cy="2665"/>
                <a:chOff x="704" y="5082"/>
                <a:chExt cx="3247" cy="2665"/>
              </a:xfrm>
            </p:grpSpPr>
            <p:sp>
              <p:nvSpPr>
                <p:cNvPr id="3" name="文本框 2"/>
                <p:cNvSpPr txBox="1"/>
                <p:nvPr/>
              </p:nvSpPr>
              <p:spPr>
                <a:xfrm>
                  <a:off x="1221" y="5707"/>
                  <a:ext cx="2688" cy="1307"/>
                </a:xfrm>
                <a:prstGeom prst="rect">
                  <a:avLst/>
                </a:prstGeom>
                <a:noFill/>
              </p:spPr>
              <p:txBody>
                <a:bodyPr wrap="none" rtlCol="0">
                  <a:spAutoFit/>
                </a:bodyPr>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集团连锁类</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解决方案</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5" name="文本框 4"/>
                <p:cNvSpPr txBox="1"/>
                <p:nvPr/>
              </p:nvSpPr>
              <p:spPr>
                <a:xfrm>
                  <a:off x="3219" y="5082"/>
                  <a:ext cx="732"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02</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6" name="文本框 5"/>
                <p:cNvSpPr txBox="1"/>
                <p:nvPr/>
              </p:nvSpPr>
              <p:spPr>
                <a:xfrm>
                  <a:off x="704" y="7022"/>
                  <a:ext cx="2448" cy="725"/>
                </a:xfrm>
                <a:prstGeom prst="rect">
                  <a:avLst/>
                </a:prstGeom>
                <a:noFill/>
              </p:spPr>
              <p:txBody>
                <a:bodyPr wrap="none" rtlCol="0">
                  <a:spAutoFit/>
                </a:bodyPr>
                <a:p>
                  <a:pPr algn="just"/>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市场背景、解决方案</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a:p>
                  <a:pPr algn="just"/>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68" name="对角圆角矩形 67"/>
              <p:cNvSpPr/>
              <p:nvPr/>
            </p:nvSpPr>
            <p:spPr>
              <a:xfrm>
                <a:off x="3538" y="7211"/>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 name="组合 6"/>
            <p:cNvGrpSpPr/>
            <p:nvPr/>
          </p:nvGrpSpPr>
          <p:grpSpPr>
            <a:xfrm>
              <a:off x="10071" y="4729"/>
              <a:ext cx="4525" cy="5048"/>
              <a:chOff x="813" y="4729"/>
              <a:chExt cx="4525" cy="5048"/>
            </a:xfrm>
          </p:grpSpPr>
          <p:sp>
            <p:nvSpPr>
              <p:cNvPr id="8" name="对角圆角矩形 7"/>
              <p:cNvSpPr/>
              <p:nvPr/>
            </p:nvSpPr>
            <p:spPr>
              <a:xfrm>
                <a:off x="813" y="4729"/>
                <a:ext cx="3705" cy="3977"/>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71" name="椭圆 70"/>
              <p:cNvSpPr/>
              <p:nvPr>
                <p:custDataLst>
                  <p:tags r:id="rId4"/>
                </p:custDataLst>
              </p:nvPr>
            </p:nvSpPr>
            <p:spPr>
              <a:xfrm>
                <a:off x="1859" y="6298"/>
                <a:ext cx="3479" cy="3479"/>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72" name="弧形 71"/>
              <p:cNvSpPr/>
              <p:nvPr/>
            </p:nvSpPr>
            <p:spPr>
              <a:xfrm rot="6480000">
                <a:off x="1923" y="6219"/>
                <a:ext cx="2591" cy="2181"/>
              </a:xfrm>
              <a:prstGeom prst="arc">
                <a:avLst>
                  <a:gd name="adj1" fmla="val 17804959"/>
                  <a:gd name="adj2" fmla="val 19981784"/>
                </a:avLst>
              </a:prstGeom>
              <a:ln w="12700">
                <a:gradFill>
                  <a:gsLst>
                    <a:gs pos="49000">
                      <a:schemeClr val="bg1"/>
                    </a:gs>
                    <a:gs pos="69000">
                      <a:schemeClr val="accent1">
                        <a:alpha val="59000"/>
                      </a:schemeClr>
                    </a:gs>
                    <a:gs pos="100000">
                      <a:schemeClr val="accent1">
                        <a:alpha val="0"/>
                      </a:schemeClr>
                    </a:gs>
                    <a:gs pos="25000">
                      <a:schemeClr val="accent1">
                        <a:alpha val="11000"/>
                      </a:schemeClr>
                    </a:gs>
                    <a:gs pos="0">
                      <a:schemeClr val="accent1">
                        <a:alpha val="0"/>
                      </a:schemeClr>
                    </a:gs>
                  </a:gsLst>
                  <a:lin ang="12960000" scaled="1"/>
                </a:gra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cs typeface="MiSans Light" panose="00000400000000000000" charset="-122"/>
                </a:endParaRPr>
              </a:p>
            </p:txBody>
          </p:sp>
          <p:grpSp>
            <p:nvGrpSpPr>
              <p:cNvPr id="73" name="组合 72"/>
              <p:cNvGrpSpPr/>
              <p:nvPr/>
            </p:nvGrpSpPr>
            <p:grpSpPr>
              <a:xfrm>
                <a:off x="1099" y="5172"/>
                <a:ext cx="3054" cy="2377"/>
                <a:chOff x="904" y="5082"/>
                <a:chExt cx="3054" cy="2377"/>
              </a:xfrm>
            </p:grpSpPr>
            <p:sp>
              <p:nvSpPr>
                <p:cNvPr id="74" name="文本框 73"/>
                <p:cNvSpPr txBox="1"/>
                <p:nvPr/>
              </p:nvSpPr>
              <p:spPr>
                <a:xfrm>
                  <a:off x="1695" y="5649"/>
                  <a:ext cx="2208" cy="1307"/>
                </a:xfrm>
                <a:prstGeom prst="rect">
                  <a:avLst/>
                </a:prstGeom>
                <a:noFill/>
              </p:spPr>
              <p:txBody>
                <a:bodyPr wrap="none" rtlCol="0">
                  <a:spAutoFit/>
                </a:bodyPr>
                <a:p>
                  <a:pPr algn="r"/>
                  <a:r>
                    <a:rPr lang="en-US" altLang="zh-CN" sz="2400">
                      <a:solidFill>
                        <a:schemeClr val="bg1"/>
                      </a:solidFill>
                      <a:latin typeface="MiSans Medium" panose="00000600000000000000" charset="-122"/>
                      <a:ea typeface="MiSans Medium" panose="00000600000000000000" charset="-122"/>
                      <a:cs typeface="MiSans Light" panose="00000400000000000000" charset="-122"/>
                      <a:sym typeface="+mn-ea"/>
                    </a:rPr>
                    <a:t>ISV</a:t>
                  </a: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类</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a:p>
                  <a:pPr algn="r"/>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解决方案</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75" name="文本框 74"/>
                <p:cNvSpPr txBox="1"/>
                <p:nvPr/>
              </p:nvSpPr>
              <p:spPr>
                <a:xfrm>
                  <a:off x="3219" y="5082"/>
                  <a:ext cx="739"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03</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76" name="文本框 75"/>
                <p:cNvSpPr txBox="1"/>
                <p:nvPr/>
              </p:nvSpPr>
              <p:spPr>
                <a:xfrm>
                  <a:off x="904" y="7025"/>
                  <a:ext cx="2448" cy="434"/>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市场背景、解决方案</a:t>
                  </a:r>
                  <a:endPar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77" name="对角圆角矩形 76"/>
              <p:cNvSpPr/>
              <p:nvPr/>
            </p:nvSpPr>
            <p:spPr>
              <a:xfrm>
                <a:off x="3538" y="7166"/>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nvGrpSpPr>
            <p:cNvPr id="78" name="组合 77"/>
            <p:cNvGrpSpPr/>
            <p:nvPr/>
          </p:nvGrpSpPr>
          <p:grpSpPr>
            <a:xfrm>
              <a:off x="15035" y="5172"/>
              <a:ext cx="3007" cy="2308"/>
              <a:chOff x="1148" y="5172"/>
              <a:chExt cx="3007" cy="2308"/>
            </a:xfrm>
          </p:grpSpPr>
          <p:grpSp>
            <p:nvGrpSpPr>
              <p:cNvPr id="82" name="组合 81"/>
              <p:cNvGrpSpPr/>
              <p:nvPr/>
            </p:nvGrpSpPr>
            <p:grpSpPr>
              <a:xfrm>
                <a:off x="1148" y="5172"/>
                <a:ext cx="3007" cy="2308"/>
                <a:chOff x="953" y="5082"/>
                <a:chExt cx="3007" cy="2308"/>
              </a:xfrm>
            </p:grpSpPr>
            <p:sp>
              <p:nvSpPr>
                <p:cNvPr id="9" name="文本框 8"/>
                <p:cNvSpPr txBox="1"/>
                <p:nvPr/>
              </p:nvSpPr>
              <p:spPr>
                <a:xfrm>
                  <a:off x="1689" y="5718"/>
                  <a:ext cx="488" cy="725"/>
                </a:xfrm>
                <a:prstGeom prst="rect">
                  <a:avLst/>
                </a:prstGeom>
                <a:noFill/>
              </p:spPr>
              <p:txBody>
                <a:bodyPr wrap="none" rtlCol="0">
                  <a:spAutoFit/>
                </a:bodyPr>
                <a:p>
                  <a:pPr algn="l"/>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84" name="文本框 83"/>
                <p:cNvSpPr txBox="1"/>
                <p:nvPr/>
              </p:nvSpPr>
              <p:spPr>
                <a:xfrm>
                  <a:off x="3219" y="5082"/>
                  <a:ext cx="741" cy="58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85" name="文本框 84"/>
                <p:cNvSpPr txBox="1"/>
                <p:nvPr/>
              </p:nvSpPr>
              <p:spPr>
                <a:xfrm>
                  <a:off x="953" y="6956"/>
                  <a:ext cx="1547" cy="434"/>
                </a:xfrm>
                <a:prstGeom prst="rect">
                  <a:avLst/>
                </a:prstGeom>
                <a:noFill/>
              </p:spPr>
              <p:txBody>
                <a:bodyPr wrap="none" rtlCol="0">
                  <a:spAutoFit/>
                </a:bodyPr>
                <a:p>
                  <a:pPr algn="l"/>
                  <a:r>
                    <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AI assistant</a:t>
                  </a:r>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grpSp>
          <p:sp>
            <p:nvSpPr>
              <p:cNvPr id="86" name="对角圆角矩形 85"/>
              <p:cNvSpPr/>
              <p:nvPr/>
            </p:nvSpPr>
            <p:spPr>
              <a:xfrm>
                <a:off x="3538" y="7203"/>
                <a:ext cx="375" cy="119"/>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grpSp>
      </p:grpSp>
      <p:sp>
        <p:nvSpPr>
          <p:cNvPr id="10" name="对角圆角矩形 9"/>
          <p:cNvSpPr/>
          <p:nvPr/>
        </p:nvSpPr>
        <p:spPr>
          <a:xfrm>
            <a:off x="9440545" y="2393315"/>
            <a:ext cx="2352675" cy="2525395"/>
          </a:xfrm>
          <a:prstGeom prst="round2DiagRect">
            <a:avLst>
              <a:gd name="adj1" fmla="val 50000"/>
              <a:gd name="adj2" fmla="val 0"/>
            </a:avLst>
          </a:prstGeom>
          <a:solidFill>
            <a:schemeClr val="accent1">
              <a:alpha val="74000"/>
            </a:schemeClr>
          </a:solidFill>
          <a:ln w="19050"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
        <p:nvSpPr>
          <p:cNvPr id="12" name="椭圆 11"/>
          <p:cNvSpPr/>
          <p:nvPr>
            <p:custDataLst>
              <p:tags r:id="rId5"/>
            </p:custDataLst>
          </p:nvPr>
        </p:nvSpPr>
        <p:spPr>
          <a:xfrm>
            <a:off x="9986645" y="3477260"/>
            <a:ext cx="2209165" cy="2209165"/>
          </a:xfrm>
          <a:prstGeom prst="ellipse">
            <a:avLst/>
          </a:prstGeom>
          <a:solidFill>
            <a:schemeClr val="accent1">
              <a:alpha val="91000"/>
            </a:schemeClr>
          </a:solidFill>
          <a:ln>
            <a:noFill/>
          </a:ln>
          <a:effectLst>
            <a:softEdge rad="6223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cs typeface="MiSans Light" panose="00000400000000000000" charset="-122"/>
            </a:endParaRPr>
          </a:p>
        </p:txBody>
      </p:sp>
      <p:sp>
        <p:nvSpPr>
          <p:cNvPr id="13" name="文本框 12"/>
          <p:cNvSpPr txBox="1"/>
          <p:nvPr/>
        </p:nvSpPr>
        <p:spPr>
          <a:xfrm>
            <a:off x="11129645" y="2674620"/>
            <a:ext cx="411480" cy="368300"/>
          </a:xfrm>
          <a:prstGeom prst="rect">
            <a:avLst/>
          </a:prstGeom>
          <a:noFill/>
        </p:spPr>
        <p:txBody>
          <a:bodyPr wrap="none" rtlCol="0">
            <a:spAutoFit/>
          </a:bodyPr>
          <a:p>
            <a:pPr algn="l"/>
            <a:r>
              <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rPr>
              <a:t>04</a:t>
            </a:r>
            <a:endParaRPr lang="en-US" altLang="zh-CN">
              <a:solidFill>
                <a:schemeClr val="bg1">
                  <a:alpha val="70000"/>
                </a:schemeClr>
              </a:solidFill>
              <a:latin typeface="MiSans Medium" panose="00000600000000000000" charset="-122"/>
              <a:ea typeface="MiSans Medium" panose="00000600000000000000" charset="-122"/>
              <a:cs typeface="MiSans Light" panose="00000400000000000000" charset="-122"/>
              <a:sym typeface="+mn-ea"/>
            </a:endParaRPr>
          </a:p>
        </p:txBody>
      </p:sp>
      <p:sp>
        <p:nvSpPr>
          <p:cNvPr id="14" name="文本框 13"/>
          <p:cNvSpPr txBox="1"/>
          <p:nvPr/>
        </p:nvSpPr>
        <p:spPr>
          <a:xfrm>
            <a:off x="10158095" y="3078480"/>
            <a:ext cx="1402080" cy="460375"/>
          </a:xfrm>
          <a:prstGeom prst="rect">
            <a:avLst/>
          </a:prstGeom>
          <a:noFill/>
        </p:spPr>
        <p:txBody>
          <a:bodyPr wrap="none" rtlCol="0">
            <a:spAutoFit/>
          </a:bodyPr>
          <a:p>
            <a:pPr algn="l"/>
            <a:r>
              <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rPr>
              <a:t>产品运营</a:t>
            </a:r>
            <a:endParaRPr lang="zh-CN" altLang="en-US" sz="2400">
              <a:solidFill>
                <a:schemeClr val="bg1"/>
              </a:solidFill>
              <a:latin typeface="MiSans Medium" panose="00000600000000000000" charset="-122"/>
              <a:ea typeface="MiSans Medium" panose="00000600000000000000" charset="-122"/>
              <a:cs typeface="MiSans Light" panose="00000400000000000000" charset="-122"/>
              <a:sym typeface="+mn-ea"/>
            </a:endParaRPr>
          </a:p>
        </p:txBody>
      </p:sp>
      <p:sp>
        <p:nvSpPr>
          <p:cNvPr id="15" name="文本框 14"/>
          <p:cNvSpPr txBox="1"/>
          <p:nvPr/>
        </p:nvSpPr>
        <p:spPr>
          <a:xfrm>
            <a:off x="9495155" y="3969385"/>
            <a:ext cx="1935480" cy="275590"/>
          </a:xfrm>
          <a:prstGeom prst="rect">
            <a:avLst/>
          </a:prstGeom>
          <a:noFill/>
        </p:spPr>
        <p:txBody>
          <a:bodyPr wrap="none" rtlCol="0">
            <a:spAutoFit/>
          </a:bodyPr>
          <a:p>
            <a:pPr algn="l"/>
            <a:r>
              <a:rPr lang="zh-CN" altLang="en-US"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客户接入流程、合作优势</a:t>
            </a:r>
            <a:r>
              <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rPr>
              <a:t> </a:t>
            </a:r>
            <a:endParaRPr lang="en-US" altLang="zh-CN" sz="1200">
              <a:solidFill>
                <a:schemeClr val="bg1">
                  <a:alpha val="70000"/>
                </a:schemeClr>
              </a:solidFill>
              <a:latin typeface="MiSans Normal" panose="00000500000000000000" charset="-122"/>
              <a:ea typeface="MiSans Normal" panose="00000500000000000000" charset="-122"/>
              <a:cs typeface="MiSans Light" panose="00000400000000000000" charset="-122"/>
              <a:sym typeface="+mn-ea"/>
            </a:endParaRPr>
          </a:p>
        </p:txBody>
      </p:sp>
      <p:sp>
        <p:nvSpPr>
          <p:cNvPr id="16" name="对角圆角矩形 15"/>
          <p:cNvSpPr/>
          <p:nvPr/>
        </p:nvSpPr>
        <p:spPr>
          <a:xfrm>
            <a:off x="11253470" y="4067810"/>
            <a:ext cx="238125" cy="75565"/>
          </a:xfrm>
          <a:prstGeom prst="round2Diag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iSans Light" panose="00000400000000000000" charset="-122"/>
            </a:endParaRPr>
          </a:p>
        </p:txBody>
      </p:sp>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金小满</a:t>
            </a:r>
            <a:endParaRPr lang="zh-CN" altLang="en-US" dirty="0">
              <a:solidFill>
                <a:srgbClr val="0157E4"/>
              </a:solidFill>
            </a:endParaRPr>
          </a:p>
        </p:txBody>
      </p:sp>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4"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5"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6"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7"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8"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9"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0"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1"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2"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3"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4"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15"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品牌方管理</a:t>
            </a:r>
            <a:endParaRPr lang="en-US" sz="1500" b="1" dirty="0">
              <a:latin typeface="微软雅黑" panose="020B0503020204020204" charset="-122"/>
              <a:ea typeface="微软雅黑" panose="020B0503020204020204" charset="-122"/>
            </a:endParaRPr>
          </a:p>
        </p:txBody>
      </p:sp>
      <p:sp>
        <p:nvSpPr>
          <p:cNvPr id="16"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渠道参数</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结算规则等</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7"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门店管理</a:t>
            </a:r>
            <a:r>
              <a:rPr kumimoji="1" lang="en-US" altLang="zh-CN" sz="1600" b="1" dirty="0">
                <a:latin typeface="微软雅黑" panose="020B0503020204020204" charset="-122"/>
                <a:ea typeface="微软雅黑" panose="020B0503020204020204" charset="-122"/>
              </a:rPr>
              <a:t>/</a:t>
            </a:r>
            <a:r>
              <a:rPr kumimoji="1" lang="zh-CN" altLang="en-US" sz="1600" b="1" dirty="0">
                <a:latin typeface="微软雅黑" panose="020B0503020204020204" charset="-122"/>
                <a:ea typeface="微软雅黑" panose="020B0503020204020204" charset="-122"/>
              </a:rPr>
              <a:t>供应商管理</a:t>
            </a:r>
            <a:endParaRPr lang="en-US" sz="1500" b="1" dirty="0">
              <a:latin typeface="微软雅黑" panose="020B0503020204020204" charset="-122"/>
              <a:ea typeface="微软雅黑" panose="020B0503020204020204" charset="-122"/>
            </a:endParaRPr>
          </a:p>
        </p:txBody>
      </p:sp>
      <p:sp>
        <p:nvSpPr>
          <p:cNvPr id="18"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银行子账号线上开户、信息变更、抽佣费率等</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19"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订单管理</a:t>
            </a:r>
            <a:endParaRPr lang="en-US" sz="1500" b="1" dirty="0">
              <a:latin typeface="微软雅黑" panose="020B0503020204020204" charset="-122"/>
              <a:ea typeface="微软雅黑" panose="020B0503020204020204" charset="-122"/>
            </a:endParaRPr>
          </a:p>
        </p:txBody>
      </p:sp>
      <p:sp>
        <p:nvSpPr>
          <p:cNvPr id="20"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charset="-122"/>
                <a:ea typeface="微软雅黑" panose="020B0503020204020204" charset="-122"/>
              </a:rPr>
              <a:t>渠道收款订单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储值卡订单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供应链支付订单</a:t>
            </a:r>
            <a:endParaRPr kumimoji="1" lang="zh-CN" altLang="en-US" sz="1400" dirty="0">
              <a:latin typeface="微软雅黑" panose="020B0503020204020204" charset="-122"/>
              <a:ea typeface="微软雅黑" panose="020B0503020204020204" charset="-122"/>
            </a:endParaRPr>
          </a:p>
        </p:txBody>
      </p:sp>
      <p:sp>
        <p:nvSpPr>
          <p:cNvPr id="21"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charset="-122"/>
                <a:ea typeface="微软雅黑" panose="020B0503020204020204" charset="-122"/>
              </a:rPr>
              <a:t>对账管理</a:t>
            </a:r>
            <a:endParaRPr lang="en-US" sz="1500" b="1" dirty="0">
              <a:latin typeface="微软雅黑" panose="020B0503020204020204" charset="-122"/>
              <a:ea typeface="微软雅黑" panose="020B0503020204020204" charset="-122"/>
            </a:endParaRPr>
          </a:p>
        </p:txBody>
      </p:sp>
      <p:sp>
        <p:nvSpPr>
          <p:cNvPr id="22"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渠道对账</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门店对账</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23"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结算管理</a:t>
            </a:r>
            <a:endParaRPr lang="en-US" sz="1500" b="1" dirty="0">
              <a:latin typeface="微软雅黑" panose="020B0503020204020204" charset="-122"/>
              <a:ea typeface="微软雅黑" panose="020B0503020204020204" charset="-122"/>
            </a:endParaRPr>
          </a:p>
        </p:txBody>
      </p:sp>
      <p:sp>
        <p:nvSpPr>
          <p:cNvPr id="24"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charset="-122"/>
                <a:ea typeface="微软雅黑" panose="020B0503020204020204" charset="-122"/>
              </a:rPr>
              <a:t>门店结算单</a:t>
            </a:r>
            <a:r>
              <a:rPr kumimoji="1" lang="en-US" altLang="zh-CN" sz="1400" dirty="0">
                <a:latin typeface="微软雅黑" panose="020B0503020204020204" charset="-122"/>
                <a:ea typeface="微软雅黑" panose="020B0503020204020204" charset="-122"/>
              </a:rPr>
              <a:t>/</a:t>
            </a:r>
            <a:r>
              <a:rPr kumimoji="1" lang="zh-CN" altLang="en-US" sz="1400" dirty="0">
                <a:latin typeface="微软雅黑" panose="020B0503020204020204" charset="-122"/>
                <a:ea typeface="微软雅黑" panose="020B0503020204020204" charset="-122"/>
              </a:rPr>
              <a:t>资金结算管理。</a:t>
            </a:r>
            <a:endParaRPr 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25" name="文本框 24"/>
          <p:cNvSpPr txBox="1"/>
          <p:nvPr/>
        </p:nvSpPr>
        <p:spPr>
          <a:xfrm>
            <a:off x="764540" y="1171575"/>
            <a:ext cx="10638790" cy="368300"/>
          </a:xfrm>
          <a:prstGeom prst="rect">
            <a:avLst/>
          </a:prstGeom>
          <a:noFill/>
        </p:spPr>
        <p:txBody>
          <a:bodyPr wrap="square" rtlCol="0">
            <a:spAutoFit/>
          </a:bodyPr>
          <a:lstStyle/>
          <a:p>
            <a:r>
              <a:rPr kumimoji="1" lang="zh-CN" altLang="en-US" b="1" dirty="0">
                <a:latin typeface="微软雅黑" panose="020B0503020204020204" charset="-122"/>
                <a:ea typeface="微软雅黑" panose="020B0503020204020204" charset="-122"/>
              </a:rPr>
              <a:t>面向</a:t>
            </a:r>
            <a:r>
              <a:rPr lang="zh-CN" altLang="en-US" b="1" dirty="0">
                <a:latin typeface="微软雅黑" panose="020B0503020204020204" charset="-122"/>
                <a:ea typeface="微软雅黑" panose="020B0503020204020204" charset="-122"/>
              </a:rPr>
              <a:t>平台型、集团型、加盟连锁型企业</a:t>
            </a:r>
            <a:r>
              <a:rPr kumimoji="1" lang="zh-CN" altLang="en-US" b="1" dirty="0">
                <a:latin typeface="微软雅黑" panose="020B0503020204020204" charset="-122"/>
                <a:ea typeface="微软雅黑" panose="020B0503020204020204" charset="-122"/>
              </a:rPr>
              <a:t>客户</a:t>
            </a:r>
            <a:r>
              <a:rPr kumimoji="1" lang="zh-CN" altLang="en-US" b="1" dirty="0">
                <a:solidFill>
                  <a:srgbClr val="0962AD"/>
                </a:solidFill>
                <a:latin typeface="微软雅黑" panose="020B0503020204020204" charset="-122"/>
                <a:ea typeface="微软雅黑" panose="020B0503020204020204" charset="-122"/>
              </a:rPr>
              <a:t>，</a:t>
            </a:r>
            <a:r>
              <a:rPr kumimoji="1" lang="zh-CN" altLang="en-US" b="1" dirty="0">
                <a:solidFill>
                  <a:schemeClr val="tx1"/>
                </a:solidFill>
                <a:latin typeface="微软雅黑" panose="020B0503020204020204" charset="-122"/>
                <a:ea typeface="微软雅黑" panose="020B0503020204020204" charset="-122"/>
              </a:rPr>
              <a:t>主要服务于</a:t>
            </a:r>
            <a:r>
              <a:rPr kumimoji="1" lang="zh-CN" altLang="en-US" b="1" dirty="0">
                <a:solidFill>
                  <a:srgbClr val="0157E4"/>
                </a:solidFill>
                <a:latin typeface="微软雅黑" panose="020B0503020204020204" charset="-122"/>
                <a:ea typeface="微软雅黑" panose="020B0503020204020204" charset="-122"/>
              </a:rPr>
              <a:t>餐饮、零售行业</a:t>
            </a:r>
            <a:r>
              <a:rPr kumimoji="1" lang="zh-CN" altLang="en-US" dirty="0">
                <a:latin typeface="微软雅黑" panose="020B0503020204020204" charset="-122"/>
                <a:ea typeface="微软雅黑" panose="020B0503020204020204" charset="-122"/>
              </a:rPr>
              <a:t>，客户</a:t>
            </a:r>
            <a:r>
              <a:rPr kumimoji="1" lang="zh-CN" altLang="en-US" b="1" dirty="0">
                <a:solidFill>
                  <a:schemeClr val="tx1"/>
                </a:solidFill>
                <a:latin typeface="微软雅黑" panose="020B0503020204020204" charset="-122"/>
                <a:ea typeface="微软雅黑" panose="020B0503020204020204" charset="-122"/>
              </a:rPr>
              <a:t>无需对接，即开即用。</a:t>
            </a:r>
            <a:endParaRPr kumimoji="1" lang="zh-CN" altLang="en-US" b="1" dirty="0">
              <a:solidFill>
                <a:schemeClr val="tx1"/>
              </a:solidFill>
              <a:latin typeface="微软雅黑" panose="020B0503020204020204" charset="-122"/>
              <a:ea typeface="微软雅黑" panose="020B0503020204020204" charset="-122"/>
            </a:endParaRPr>
          </a:p>
        </p:txBody>
      </p:sp>
      <p:sp>
        <p:nvSpPr>
          <p:cNvPr id="26"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7"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8"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29"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0"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1"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2"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3"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4"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
        <p:nvSpPr>
          <p:cNvPr id="35"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9"/>
          <p:cNvSpPr/>
          <p:nvPr/>
        </p:nvSpPr>
        <p:spPr>
          <a:xfrm>
            <a:off x="5013204" y="5185308"/>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会员卡合规咨询</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会员卡系统服务</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充值及跨门店核销结算*</a:t>
            </a:r>
            <a:endParaRPr lang="zh-CN" altLang="en-US" sz="1100" dirty="0">
              <a:solidFill>
                <a:schemeClr val="tx1">
                  <a:lumMod val="90000"/>
                  <a:lumOff val="10000"/>
                </a:schemeClr>
              </a:solidFill>
              <a:latin typeface="微软雅黑" panose="020B0503020204020204" charset="-122"/>
              <a:ea typeface="微软雅黑" panose="020B0503020204020204" charset="-122"/>
            </a:endParaRPr>
          </a:p>
        </p:txBody>
      </p:sp>
      <p:sp>
        <p:nvSpPr>
          <p:cNvPr id="7" name="矩形: 圆角 25"/>
          <p:cNvSpPr/>
          <p:nvPr/>
        </p:nvSpPr>
        <p:spPr>
          <a:xfrm>
            <a:off x="5013204" y="5318198"/>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8" name="矩形: 圆角 26"/>
          <p:cNvSpPr/>
          <p:nvPr/>
        </p:nvSpPr>
        <p:spPr>
          <a:xfrm>
            <a:off x="5013204" y="5187470"/>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9" name="文本框 8"/>
          <p:cNvSpPr txBox="1"/>
          <p:nvPr/>
        </p:nvSpPr>
        <p:spPr>
          <a:xfrm>
            <a:off x="5013204" y="5258810"/>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会员卡</a:t>
            </a:r>
            <a:endParaRPr lang="zh-CN" altLang="en-US" sz="1600" b="1" dirty="0">
              <a:solidFill>
                <a:schemeClr val="bg1"/>
              </a:solidFill>
            </a:endParaRPr>
          </a:p>
        </p:txBody>
      </p:sp>
      <p:sp>
        <p:nvSpPr>
          <p:cNvPr id="10" name="矩形: 圆角 14"/>
          <p:cNvSpPr/>
          <p:nvPr/>
        </p:nvSpPr>
        <p:spPr>
          <a:xfrm>
            <a:off x="5039325" y="3616535"/>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ctr"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美团、点评、抖音卡券统一核销</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核销数据统一对账</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11" name="矩形: 圆角 18"/>
          <p:cNvSpPr/>
          <p:nvPr/>
        </p:nvSpPr>
        <p:spPr>
          <a:xfrm>
            <a:off x="5039325" y="3747264"/>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2" name="矩形: 圆角 20"/>
          <p:cNvSpPr/>
          <p:nvPr/>
        </p:nvSpPr>
        <p:spPr>
          <a:xfrm>
            <a:off x="5039325" y="3616535"/>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3" name="文本框 12"/>
          <p:cNvSpPr txBox="1"/>
          <p:nvPr/>
        </p:nvSpPr>
        <p:spPr>
          <a:xfrm>
            <a:off x="5039325" y="3692075"/>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平台渠道</a:t>
            </a:r>
            <a:endParaRPr lang="zh-CN" altLang="en-US" sz="1600" b="1" dirty="0">
              <a:solidFill>
                <a:schemeClr val="bg1"/>
              </a:solidFill>
            </a:endParaRPr>
          </a:p>
        </p:txBody>
      </p:sp>
      <p:sp>
        <p:nvSpPr>
          <p:cNvPr id="14" name="矩形: 圆角 37"/>
          <p:cNvSpPr/>
          <p:nvPr/>
        </p:nvSpPr>
        <p:spPr>
          <a:xfrm>
            <a:off x="5039325" y="2047763"/>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连锁门店资金归集</a:t>
            </a:r>
            <a:endParaRPr lang="en-US" altLang="zh-CN" sz="1100" dirty="0">
              <a:solidFill>
                <a:schemeClr val="tx1"/>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连锁门店费用划拨</a:t>
            </a:r>
            <a:endParaRPr lang="en-US" altLang="zh-CN" sz="1100" dirty="0">
              <a:solidFill>
                <a:schemeClr val="tx1"/>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charset="-122"/>
                <a:ea typeface="微软雅黑" panose="020B0503020204020204" charset="-122"/>
              </a:rPr>
              <a:t>供应商</a:t>
            </a:r>
            <a:r>
              <a:rPr lang="en-US" altLang="zh-CN" sz="1100" dirty="0">
                <a:solidFill>
                  <a:schemeClr val="tx1"/>
                </a:solidFill>
                <a:latin typeface="微软雅黑" panose="020B0503020204020204" charset="-122"/>
                <a:ea typeface="微软雅黑" panose="020B0503020204020204" charset="-122"/>
              </a:rPr>
              <a:t>/</a:t>
            </a:r>
            <a:r>
              <a:rPr lang="zh-CN" altLang="en-US" sz="1100" dirty="0">
                <a:solidFill>
                  <a:schemeClr val="tx1"/>
                </a:solidFill>
                <a:latin typeface="微软雅黑" panose="020B0503020204020204" charset="-122"/>
                <a:ea typeface="微软雅黑" panose="020B0503020204020204" charset="-122"/>
              </a:rPr>
              <a:t>服务商订货</a:t>
            </a:r>
            <a:r>
              <a:rPr lang="en-US" altLang="zh-CN" sz="1100" dirty="0">
                <a:solidFill>
                  <a:schemeClr val="tx1"/>
                </a:solidFill>
                <a:latin typeface="微软雅黑" panose="020B0503020204020204" charset="-122"/>
                <a:ea typeface="微软雅黑" panose="020B0503020204020204" charset="-122"/>
              </a:rPr>
              <a:t>/</a:t>
            </a:r>
            <a:r>
              <a:rPr lang="zh-CN" altLang="en-US" sz="1100" dirty="0">
                <a:solidFill>
                  <a:schemeClr val="tx1"/>
                </a:solidFill>
                <a:latin typeface="微软雅黑" panose="020B0503020204020204" charset="-122"/>
                <a:ea typeface="微软雅黑" panose="020B0503020204020204" charset="-122"/>
              </a:rPr>
              <a:t>付款</a:t>
            </a:r>
            <a:endParaRPr lang="zh-CN" altLang="en-US" sz="1100" dirty="0">
              <a:solidFill>
                <a:schemeClr val="tx1"/>
              </a:solidFill>
              <a:latin typeface="微软雅黑" panose="020B0503020204020204" charset="-122"/>
              <a:ea typeface="微软雅黑" panose="020B0503020204020204" charset="-122"/>
            </a:endParaRPr>
          </a:p>
        </p:txBody>
      </p:sp>
      <p:sp>
        <p:nvSpPr>
          <p:cNvPr id="15" name="矩形: 圆角 48"/>
          <p:cNvSpPr/>
          <p:nvPr/>
        </p:nvSpPr>
        <p:spPr>
          <a:xfrm>
            <a:off x="5039325" y="2178492"/>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6" name="矩形: 圆角 49"/>
          <p:cNvSpPr/>
          <p:nvPr/>
        </p:nvSpPr>
        <p:spPr>
          <a:xfrm>
            <a:off x="5039325" y="2047763"/>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7" name="文本框 16"/>
          <p:cNvSpPr txBox="1"/>
          <p:nvPr/>
        </p:nvSpPr>
        <p:spPr>
          <a:xfrm>
            <a:off x="5039325" y="2123303"/>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defPPr>
              <a:defRPr lang="zh-CN"/>
            </a:defPPr>
            <a:lvl1pPr algn="ctr">
              <a:defRPr sz="2000">
                <a:solidFill>
                  <a:schemeClr val="bg1"/>
                </a:solidFill>
                <a:latin typeface="微软雅黑" panose="020B0503020204020204" charset="-122"/>
                <a:ea typeface="微软雅黑" panose="020B0503020204020204" charset="-122"/>
              </a:defRPr>
            </a:lvl1pPr>
          </a:lstStyle>
          <a:p>
            <a:r>
              <a:rPr lang="zh-CN" altLang="en-US" sz="1600" b="1" dirty="0"/>
              <a:t>连锁门店</a:t>
            </a:r>
            <a:endParaRPr lang="zh-CN" altLang="en-US" sz="1600" b="1" dirty="0"/>
          </a:p>
        </p:txBody>
      </p:sp>
      <p:sp>
        <p:nvSpPr>
          <p:cNvPr id="18" name="矩形: 圆角 73"/>
          <p:cNvSpPr/>
          <p:nvPr/>
        </p:nvSpPr>
        <p:spPr>
          <a:xfrm>
            <a:off x="8568026" y="2984928"/>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引流银行资源</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活动统一受理</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统一对账及资金结算</a:t>
            </a:r>
            <a:endParaRPr lang="zh-CN" altLang="en-US" sz="1100" dirty="0">
              <a:solidFill>
                <a:schemeClr val="tx1">
                  <a:lumMod val="90000"/>
                  <a:lumOff val="10000"/>
                </a:schemeClr>
              </a:solidFill>
              <a:latin typeface="微软雅黑" panose="020B0503020204020204" charset="-122"/>
              <a:ea typeface="微软雅黑" panose="020B0503020204020204" charset="-122"/>
            </a:endParaRPr>
          </a:p>
        </p:txBody>
      </p:sp>
      <p:sp>
        <p:nvSpPr>
          <p:cNvPr id="19" name="矩形: 圆角 28"/>
          <p:cNvSpPr/>
          <p:nvPr/>
        </p:nvSpPr>
        <p:spPr>
          <a:xfrm>
            <a:off x="8568026" y="3133233"/>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0" name="矩形: 圆角 29"/>
          <p:cNvSpPr/>
          <p:nvPr/>
        </p:nvSpPr>
        <p:spPr>
          <a:xfrm>
            <a:off x="8568026" y="2987341"/>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1" name="文本框 20"/>
          <p:cNvSpPr txBox="1"/>
          <p:nvPr/>
        </p:nvSpPr>
        <p:spPr>
          <a:xfrm>
            <a:off x="8568026" y="3066956"/>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银行活动引流</a:t>
            </a:r>
            <a:endParaRPr lang="zh-CN" altLang="en-US" sz="1600" b="1" dirty="0">
              <a:solidFill>
                <a:schemeClr val="bg1"/>
              </a:solidFill>
            </a:endParaRPr>
          </a:p>
        </p:txBody>
      </p:sp>
      <p:sp>
        <p:nvSpPr>
          <p:cNvPr id="22" name="矩形: 圆角 77"/>
          <p:cNvSpPr/>
          <p:nvPr/>
        </p:nvSpPr>
        <p:spPr>
          <a:xfrm>
            <a:off x="8568025" y="5034943"/>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线上订单收款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卡券在线分销</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优惠券传播引流</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23" name="矩形: 圆角 30"/>
          <p:cNvSpPr/>
          <p:nvPr/>
        </p:nvSpPr>
        <p:spPr>
          <a:xfrm>
            <a:off x="8568025" y="5183248"/>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4" name="矩形: 圆角 31"/>
          <p:cNvSpPr/>
          <p:nvPr/>
        </p:nvSpPr>
        <p:spPr>
          <a:xfrm>
            <a:off x="8568025" y="5037356"/>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5" name="文本框 24"/>
          <p:cNvSpPr txBox="1"/>
          <p:nvPr/>
        </p:nvSpPr>
        <p:spPr>
          <a:xfrm>
            <a:off x="8568025" y="5116971"/>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数字导购工具</a:t>
            </a:r>
            <a:endParaRPr lang="zh-CN" altLang="en-US" sz="1600" b="1" dirty="0">
              <a:solidFill>
                <a:schemeClr val="bg1"/>
              </a:solidFill>
            </a:endParaRPr>
          </a:p>
        </p:txBody>
      </p:sp>
      <p:sp>
        <p:nvSpPr>
          <p:cNvPr id="26" name="文本框 25"/>
          <p:cNvSpPr txBox="1"/>
          <p:nvPr/>
        </p:nvSpPr>
        <p:spPr>
          <a:xfrm flipH="1">
            <a:off x="5711563" y="1322652"/>
            <a:ext cx="1845481"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二、账务管理</a:t>
            </a:r>
            <a:endParaRPr lang="zh-CN" altLang="en-US" sz="2000" b="1" dirty="0">
              <a:latin typeface="+mn-ea"/>
              <a:cs typeface="+mn-ea"/>
              <a:sym typeface="+mn-lt"/>
            </a:endParaRPr>
          </a:p>
        </p:txBody>
      </p:sp>
      <p:sp>
        <p:nvSpPr>
          <p:cNvPr id="27" name="文本框 26"/>
          <p:cNvSpPr txBox="1"/>
          <p:nvPr/>
        </p:nvSpPr>
        <p:spPr>
          <a:xfrm flipH="1">
            <a:off x="1841806" y="2779051"/>
            <a:ext cx="1845479"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一、支付服务</a:t>
            </a:r>
            <a:endParaRPr lang="zh-CN" altLang="en-US" sz="2000" b="1" dirty="0">
              <a:latin typeface="+mn-ea"/>
              <a:cs typeface="+mn-ea"/>
              <a:sym typeface="+mn-lt"/>
            </a:endParaRPr>
          </a:p>
        </p:txBody>
      </p:sp>
      <p:sp>
        <p:nvSpPr>
          <p:cNvPr id="28" name="文本框 27"/>
          <p:cNvSpPr txBox="1"/>
          <p:nvPr/>
        </p:nvSpPr>
        <p:spPr>
          <a:xfrm flipH="1">
            <a:off x="9224440" y="1782031"/>
            <a:ext cx="1933076"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三、营销增值</a:t>
            </a:r>
            <a:endParaRPr lang="zh-CN" altLang="en-US" sz="2000" b="1" dirty="0">
              <a:latin typeface="+mn-ea"/>
              <a:cs typeface="+mn-ea"/>
              <a:sym typeface="+mn-lt"/>
            </a:endParaRPr>
          </a:p>
        </p:txBody>
      </p:sp>
      <p:sp>
        <p:nvSpPr>
          <p:cNvPr id="30" name="椭圆 29"/>
          <p:cNvSpPr/>
          <p:nvPr/>
        </p:nvSpPr>
        <p:spPr>
          <a:xfrm>
            <a:off x="8627010" y="1704157"/>
            <a:ext cx="540000" cy="540000"/>
          </a:xfrm>
          <a:prstGeom prst="ellipse">
            <a:avLst/>
          </a:prstGeom>
          <a:solidFill>
            <a:srgbClr val="0962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1228553" y="2701177"/>
            <a:ext cx="540000" cy="540000"/>
          </a:xfrm>
          <a:prstGeom prst="ellipse">
            <a:avLst/>
          </a:prstGeom>
          <a:solidFill>
            <a:schemeClr val="bg1"/>
          </a:solidFill>
          <a:ln>
            <a:noFill/>
          </a:ln>
          <a:effectLst>
            <a:outerShdw blurRad="228600" dist="38100" dir="5400000" algn="ctr" rotWithShape="0">
              <a:srgbClr val="0A67FE">
                <a:alpha val="6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p:cNvPicPr>
            <a:picLocks noChangeAspect="1"/>
          </p:cNvPicPr>
          <p:nvPr/>
        </p:nvPicPr>
        <p:blipFill>
          <a:blip r:embed="rId1"/>
          <a:stretch>
            <a:fillRect/>
          </a:stretch>
        </p:blipFill>
        <p:spPr>
          <a:xfrm>
            <a:off x="1364815" y="2826838"/>
            <a:ext cx="261894" cy="261894"/>
          </a:xfrm>
          <a:prstGeom prst="rect">
            <a:avLst/>
          </a:prstGeom>
          <a:solidFill>
            <a:srgbClr val="1A71FE"/>
          </a:solidFill>
        </p:spPr>
      </p:pic>
      <p:pic>
        <p:nvPicPr>
          <p:cNvPr id="34" name="图片 33"/>
          <p:cNvPicPr>
            <a:picLocks noChangeAspect="1"/>
          </p:cNvPicPr>
          <p:nvPr/>
        </p:nvPicPr>
        <p:blipFill>
          <a:blip r:embed="rId2"/>
          <a:stretch>
            <a:fillRect/>
          </a:stretch>
        </p:blipFill>
        <p:spPr>
          <a:xfrm>
            <a:off x="8735294" y="1848745"/>
            <a:ext cx="323432" cy="250825"/>
          </a:xfrm>
          <a:prstGeom prst="rect">
            <a:avLst/>
          </a:prstGeom>
        </p:spPr>
      </p:pic>
      <p:cxnSp>
        <p:nvCxnSpPr>
          <p:cNvPr id="35" name="连接符: 肘形 62"/>
          <p:cNvCxnSpPr>
            <a:stCxn id="31" idx="2"/>
            <a:endCxn id="51" idx="1"/>
          </p:cNvCxnSpPr>
          <p:nvPr/>
        </p:nvCxnSpPr>
        <p:spPr>
          <a:xfrm rot="10800000" flipV="1">
            <a:off x="1178365" y="2971176"/>
            <a:ext cx="50188" cy="2422889"/>
          </a:xfrm>
          <a:prstGeom prst="bentConnector3">
            <a:avLst>
              <a:gd name="adj1" fmla="val 555487"/>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cxnSp>
        <p:nvCxnSpPr>
          <p:cNvPr id="36" name="连接符: 肘形 64"/>
          <p:cNvCxnSpPr>
            <a:endCxn id="17" idx="1"/>
          </p:cNvCxnSpPr>
          <p:nvPr/>
        </p:nvCxnSpPr>
        <p:spPr>
          <a:xfrm rot="10800000" flipV="1">
            <a:off x="5039326" y="1514777"/>
            <a:ext cx="58985" cy="767501"/>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7" name="连接符: 肘形 82"/>
          <p:cNvCxnSpPr>
            <a:endCxn id="13" idx="1"/>
          </p:cNvCxnSpPr>
          <p:nvPr/>
        </p:nvCxnSpPr>
        <p:spPr>
          <a:xfrm rot="10800000" flipV="1">
            <a:off x="5039326" y="1514777"/>
            <a:ext cx="58985" cy="2336273"/>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8" name="连接符: 肘形 87"/>
          <p:cNvCxnSpPr>
            <a:stCxn id="30" idx="2"/>
            <a:endCxn id="21" idx="1"/>
          </p:cNvCxnSpPr>
          <p:nvPr/>
        </p:nvCxnSpPr>
        <p:spPr>
          <a:xfrm rot="10800000" flipV="1">
            <a:off x="8568026" y="1974156"/>
            <a:ext cx="58984" cy="1231347"/>
          </a:xfrm>
          <a:prstGeom prst="bentConnector3">
            <a:avLst>
              <a:gd name="adj1" fmla="val 487563"/>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9" name="连接符: 肘形 89"/>
          <p:cNvCxnSpPr>
            <a:stCxn id="30" idx="2"/>
            <a:endCxn id="25" idx="1"/>
          </p:cNvCxnSpPr>
          <p:nvPr/>
        </p:nvCxnSpPr>
        <p:spPr>
          <a:xfrm rot="10800000" flipV="1">
            <a:off x="8568026" y="1974157"/>
            <a:ext cx="58985" cy="3281362"/>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40" name="连接符: 肘形 92"/>
          <p:cNvCxnSpPr>
            <a:endCxn id="9" idx="1"/>
          </p:cNvCxnSpPr>
          <p:nvPr/>
        </p:nvCxnSpPr>
        <p:spPr>
          <a:xfrm rot="10800000" flipV="1">
            <a:off x="5013204" y="1514778"/>
            <a:ext cx="85106" cy="3903008"/>
          </a:xfrm>
          <a:prstGeom prst="bentConnector3">
            <a:avLst>
              <a:gd name="adj1" fmla="val 339035"/>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169567" y="3502095"/>
            <a:ext cx="2661124" cy="3052652"/>
            <a:chOff x="1118316" y="3251330"/>
            <a:chExt cx="2661124" cy="3358254"/>
          </a:xfrm>
        </p:grpSpPr>
        <p:grpSp>
          <p:nvGrpSpPr>
            <p:cNvPr id="42" name="组合 41"/>
            <p:cNvGrpSpPr/>
            <p:nvPr/>
          </p:nvGrpSpPr>
          <p:grpSpPr>
            <a:xfrm>
              <a:off x="1118316" y="5077275"/>
              <a:ext cx="2660633" cy="1532309"/>
              <a:chOff x="823447" y="3340947"/>
              <a:chExt cx="2660633" cy="1532309"/>
            </a:xfrm>
          </p:grpSpPr>
          <p:sp>
            <p:nvSpPr>
              <p:cNvPr id="48" name="矩形: 圆角 4"/>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多层级管理</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流水</a:t>
                </a:r>
                <a:r>
                  <a:rPr lang="en-US" altLang="zh-CN" sz="1100" dirty="0">
                    <a:solidFill>
                      <a:schemeClr val="tx1">
                        <a:lumMod val="90000"/>
                        <a:lumOff val="10000"/>
                      </a:schemeClr>
                    </a:solidFill>
                    <a:latin typeface="微软雅黑" panose="020B0503020204020204" charset="-122"/>
                    <a:ea typeface="微软雅黑" panose="020B0503020204020204" charset="-122"/>
                  </a:rPr>
                  <a:t>&amp;</a:t>
                </a:r>
                <a:r>
                  <a:rPr lang="zh-CN" altLang="en-US" sz="1100" dirty="0">
                    <a:solidFill>
                      <a:schemeClr val="tx1">
                        <a:lumMod val="90000"/>
                        <a:lumOff val="10000"/>
                      </a:schemeClr>
                    </a:solidFill>
                    <a:latin typeface="微软雅黑" panose="020B0503020204020204" charset="-122"/>
                    <a:ea typeface="微软雅黑" panose="020B0503020204020204" charset="-122"/>
                  </a:rPr>
                  <a:t>报表</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特色结算</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50" name="矩形: 圆角 10"/>
              <p:cNvSpPr/>
              <p:nvPr/>
            </p:nvSpPr>
            <p:spPr>
              <a:xfrm>
                <a:off x="823447" y="334094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51" name="文本框 50"/>
              <p:cNvSpPr txBox="1"/>
              <p:nvPr/>
            </p:nvSpPr>
            <p:spPr>
              <a:xfrm>
                <a:off x="832245" y="3410155"/>
                <a:ext cx="2651835" cy="372447"/>
              </a:xfrm>
              <a:prstGeom prst="rect">
                <a:avLst/>
              </a:prstGeom>
              <a:noFill/>
            </p:spPr>
            <p:txBody>
              <a:bodyPr wrap="square">
                <a:spAutoFit/>
              </a:bodyPr>
              <a:lstStyle/>
              <a:p>
                <a:pPr algn="ctr"/>
                <a:r>
                  <a:rPr lang="zh-CN" altLang="en-US" sz="1600" b="1" dirty="0">
                    <a:latin typeface="微软雅黑" panose="020B0503020204020204" charset="-122"/>
                    <a:ea typeface="微软雅黑" panose="020B0503020204020204" charset="-122"/>
                  </a:rPr>
                  <a:t>对账结算</a:t>
                </a:r>
                <a:endParaRPr lang="zh-CN" altLang="en-US" sz="1600" b="1" dirty="0"/>
              </a:p>
            </p:txBody>
          </p:sp>
        </p:grpSp>
        <p:grpSp>
          <p:nvGrpSpPr>
            <p:cNvPr id="43" name="组合 42"/>
            <p:cNvGrpSpPr/>
            <p:nvPr/>
          </p:nvGrpSpPr>
          <p:grpSpPr>
            <a:xfrm>
              <a:off x="1118317" y="3251330"/>
              <a:ext cx="2661123" cy="1524671"/>
              <a:chOff x="823448" y="3348585"/>
              <a:chExt cx="2661123" cy="1524671"/>
            </a:xfrm>
          </p:grpSpPr>
          <p:sp>
            <p:nvSpPr>
              <p:cNvPr id="44" name="矩形: 圆角 119"/>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门店终端收款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小程序商城收款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charset="-122"/>
                    <a:ea typeface="微软雅黑" panose="020B0503020204020204" charset="-122"/>
                  </a:rPr>
                  <a:t>会员卡充值收款</a:t>
                </a:r>
                <a:endParaRPr lang="en-US" altLang="zh-CN" sz="1100" dirty="0">
                  <a:solidFill>
                    <a:schemeClr val="tx1">
                      <a:lumMod val="90000"/>
                      <a:lumOff val="10000"/>
                    </a:schemeClr>
                  </a:solidFill>
                  <a:latin typeface="微软雅黑" panose="020B0503020204020204" charset="-122"/>
                  <a:ea typeface="微软雅黑" panose="020B0503020204020204" charset="-122"/>
                </a:endParaRPr>
              </a:p>
            </p:txBody>
          </p:sp>
          <p:sp>
            <p:nvSpPr>
              <p:cNvPr id="46" name="矩形: 圆角 121"/>
              <p:cNvSpPr/>
              <p:nvPr/>
            </p:nvSpPr>
            <p:spPr>
              <a:xfrm>
                <a:off x="832736" y="335999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47" name="文本框 46"/>
              <p:cNvSpPr txBox="1"/>
              <p:nvPr/>
            </p:nvSpPr>
            <p:spPr>
              <a:xfrm>
                <a:off x="832736" y="3423979"/>
                <a:ext cx="2651835" cy="372447"/>
              </a:xfrm>
              <a:prstGeom prst="rect">
                <a:avLst/>
              </a:prstGeom>
              <a:noFill/>
            </p:spPr>
            <p:txBody>
              <a:bodyPr wrap="square">
                <a:spAutoFit/>
              </a:bodyPr>
              <a:lstStyle/>
              <a:p>
                <a:pPr algn="ctr"/>
                <a:r>
                  <a:rPr lang="zh-CN" altLang="en-US" sz="1600" b="1" dirty="0">
                    <a:latin typeface="微软雅黑" panose="020B0503020204020204" charset="-122"/>
                    <a:ea typeface="微软雅黑" panose="020B0503020204020204" charset="-122"/>
                  </a:rPr>
                  <a:t>聚合支付</a:t>
                </a:r>
                <a:endParaRPr lang="zh-CN" altLang="en-US" sz="1600" b="1" dirty="0"/>
              </a:p>
            </p:txBody>
          </p:sp>
        </p:grpSp>
      </p:grpSp>
      <p:cxnSp>
        <p:nvCxnSpPr>
          <p:cNvPr id="52" name="连接符: 肘形 124"/>
          <p:cNvCxnSpPr>
            <a:stCxn id="31" idx="2"/>
            <a:endCxn id="47" idx="1"/>
          </p:cNvCxnSpPr>
          <p:nvPr/>
        </p:nvCxnSpPr>
        <p:spPr>
          <a:xfrm rot="10800000" flipV="1">
            <a:off x="1178857" y="2971177"/>
            <a:ext cx="49697" cy="768728"/>
          </a:xfrm>
          <a:prstGeom prst="bentConnector3">
            <a:avLst>
              <a:gd name="adj1" fmla="val 559988"/>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sp>
        <p:nvSpPr>
          <p:cNvPr id="53" name="矩形: 圆角 133"/>
          <p:cNvSpPr/>
          <p:nvPr/>
        </p:nvSpPr>
        <p:spPr>
          <a:xfrm>
            <a:off x="669924" y="1163329"/>
            <a:ext cx="3563969" cy="14135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400" b="1" dirty="0">
                <a:solidFill>
                  <a:schemeClr val="tx1">
                    <a:lumMod val="90000"/>
                    <a:lumOff val="10000"/>
                  </a:schemeClr>
                </a:solidFill>
              </a:rPr>
              <a:t>   </a:t>
            </a:r>
            <a:r>
              <a:rPr lang="zh-CN" altLang="en-US" sz="1200" dirty="0">
                <a:solidFill>
                  <a:schemeClr val="tx1">
                    <a:lumMod val="90000"/>
                    <a:lumOff val="10000"/>
                  </a:schemeClr>
                </a:solidFill>
              </a:rPr>
              <a:t>面向</a:t>
            </a:r>
            <a:r>
              <a:rPr lang="zh-CN" altLang="en-US" sz="1400" b="1" dirty="0">
                <a:solidFill>
                  <a:srgbClr val="0157E4"/>
                </a:solidFill>
              </a:rPr>
              <a:t>连锁餐饮、零售、服务</a:t>
            </a:r>
            <a:r>
              <a:rPr lang="zh-CN" altLang="en-US" sz="1200" dirty="0">
                <a:solidFill>
                  <a:schemeClr val="tx1">
                    <a:lumMod val="90000"/>
                    <a:lumOff val="10000"/>
                  </a:schemeClr>
                </a:solidFill>
              </a:rPr>
              <a:t>等行业商户，提供</a:t>
            </a:r>
            <a:r>
              <a:rPr lang="zh-CN" altLang="en-US" sz="1400" b="1" dirty="0">
                <a:solidFill>
                  <a:schemeClr val="tx1">
                    <a:lumMod val="90000"/>
                    <a:lumOff val="10000"/>
                  </a:schemeClr>
                </a:solidFill>
              </a:rPr>
              <a:t>“支付</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账务</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营销”</a:t>
            </a:r>
            <a:r>
              <a:rPr lang="zh-CN" altLang="en-US" sz="1200" dirty="0">
                <a:solidFill>
                  <a:schemeClr val="tx1">
                    <a:lumMod val="90000"/>
                    <a:lumOff val="10000"/>
                  </a:schemeClr>
                </a:solidFill>
              </a:rPr>
              <a:t>一站式服务，协助企业</a:t>
            </a:r>
            <a:r>
              <a:rPr lang="zh-CN" altLang="en-US" sz="1400" b="1" dirty="0">
                <a:solidFill>
                  <a:schemeClr val="tx1">
                    <a:lumMod val="90000"/>
                    <a:lumOff val="10000"/>
                  </a:schemeClr>
                </a:solidFill>
              </a:rPr>
              <a:t>降本增效</a:t>
            </a:r>
            <a:r>
              <a:rPr lang="zh-CN" altLang="en-US" sz="1400" dirty="0">
                <a:solidFill>
                  <a:schemeClr val="tx1">
                    <a:lumMod val="90000"/>
                    <a:lumOff val="10000"/>
                  </a:schemeClr>
                </a:solidFill>
              </a:rPr>
              <a:t>。</a:t>
            </a:r>
            <a:endParaRPr lang="zh-CN" altLang="en-US" sz="1400" dirty="0">
              <a:solidFill>
                <a:schemeClr val="tx1">
                  <a:lumMod val="90000"/>
                  <a:lumOff val="10000"/>
                </a:schemeClr>
              </a:solidFill>
            </a:endParaRPr>
          </a:p>
        </p:txBody>
      </p:sp>
      <p:grpSp>
        <p:nvGrpSpPr>
          <p:cNvPr id="57" name="组合 56"/>
          <p:cNvGrpSpPr/>
          <p:nvPr/>
        </p:nvGrpSpPr>
        <p:grpSpPr>
          <a:xfrm>
            <a:off x="5098310" y="1244797"/>
            <a:ext cx="540000" cy="540000"/>
            <a:chOff x="4391041" y="1559570"/>
            <a:chExt cx="540000" cy="540000"/>
          </a:xfrm>
        </p:grpSpPr>
        <p:sp>
          <p:nvSpPr>
            <p:cNvPr id="55" name="椭圆 54"/>
            <p:cNvSpPr/>
            <p:nvPr/>
          </p:nvSpPr>
          <p:spPr>
            <a:xfrm>
              <a:off x="4391041" y="1559570"/>
              <a:ext cx="540000" cy="540000"/>
            </a:xfrm>
            <a:prstGeom prst="ellipse">
              <a:avLst/>
            </a:prstGeom>
            <a:gradFill>
              <a:gsLst>
                <a:gs pos="0">
                  <a:schemeClr val="accent1"/>
                </a:gs>
                <a:gs pos="100000">
                  <a:schemeClr val="accent3"/>
                </a:gs>
              </a:gsLst>
              <a:lin ang="16200000" scaled="0"/>
            </a:gradFill>
            <a:ln>
              <a:noFill/>
            </a:ln>
            <a:effectLst>
              <a:outerShdw blurRad="238634" dist="38100" dir="5400000" algn="t" rotWithShape="0">
                <a:schemeClr val="accent3">
                  <a:alpha val="67029"/>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kumimoji="1" lang="zh-CN" altLang="en-US" sz="2200" b="1" dirty="0">
                <a:latin typeface="微软雅黑" panose="020B0503020204020204" charset="-122"/>
                <a:ea typeface="微软雅黑" panose="020B0503020204020204" charset="-122"/>
              </a:endParaRPr>
            </a:p>
          </p:txBody>
        </p:sp>
        <p:pic>
          <p:nvPicPr>
            <p:cNvPr id="33" name="图片 32"/>
            <p:cNvPicPr>
              <a:picLocks noChangeAspect="1"/>
            </p:cNvPicPr>
            <p:nvPr/>
          </p:nvPicPr>
          <p:blipFill>
            <a:blip r:embed="rId3"/>
            <a:stretch>
              <a:fillRect/>
            </a:stretch>
          </p:blipFill>
          <p:spPr>
            <a:xfrm>
              <a:off x="4531984" y="1680022"/>
              <a:ext cx="246871" cy="289598"/>
            </a:xfrm>
            <a:prstGeom prst="rect">
              <a:avLst/>
            </a:prstGeom>
          </p:spPr>
        </p:pic>
      </p:grpSp>
      <p:sp>
        <p:nvSpPr>
          <p:cNvPr id="3" name="标题 1"/>
          <p:cNvSpPr txBox="1"/>
          <p:nvPr>
            <p:custDataLst>
              <p:tags r:id="rId4"/>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连锁通</a:t>
            </a:r>
            <a:endParaRPr lang="zh-CN" altLang="en-US" dirty="0">
              <a:solidFill>
                <a:srgbClr val="0157E4"/>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custDataLst>
              <p:tags r:id="rId1"/>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商赢教培</a:t>
            </a:r>
            <a:endParaRPr lang="zh-CN" altLang="en-US" dirty="0">
              <a:solidFill>
                <a:srgbClr val="0157E4"/>
              </a:solidFill>
            </a:endParaRPr>
          </a:p>
        </p:txBody>
      </p:sp>
      <p:pic>
        <p:nvPicPr>
          <p:cNvPr id="5" name="图片 4"/>
          <p:cNvPicPr>
            <a:picLocks noChangeAspect="1"/>
          </p:cNvPicPr>
          <p:nvPr>
            <p:custDataLst>
              <p:tags r:id="rId2"/>
            </p:custDataLst>
          </p:nvPr>
        </p:nvPicPr>
        <p:blipFill>
          <a:blip r:embed="rId3" cstate="print"/>
          <a:stretch>
            <a:fillRect/>
          </a:stretch>
        </p:blipFill>
        <p:spPr>
          <a:xfrm>
            <a:off x="440055" y="1311910"/>
            <a:ext cx="6501765" cy="3112135"/>
          </a:xfrm>
          <a:prstGeom prst="rect">
            <a:avLst/>
          </a:prstGeom>
          <a:ln>
            <a:solidFill>
              <a:schemeClr val="accent1"/>
            </a:solidFill>
          </a:ln>
          <a:effectLst>
            <a:innerShdw blurRad="63500" dist="50800" dir="18900000">
              <a:prstClr val="black">
                <a:alpha val="50000"/>
              </a:prstClr>
            </a:innerShdw>
          </a:effectLst>
        </p:spPr>
      </p:pic>
      <p:pic>
        <p:nvPicPr>
          <p:cNvPr id="29" name="图片 28"/>
          <p:cNvPicPr>
            <a:picLocks noChangeAspect="1"/>
          </p:cNvPicPr>
          <p:nvPr>
            <p:custDataLst>
              <p:tags r:id="rId4"/>
            </p:custDataLst>
          </p:nvPr>
        </p:nvPicPr>
        <p:blipFill>
          <a:blip r:embed="rId5" cstate="print"/>
          <a:stretch>
            <a:fillRect/>
          </a:stretch>
        </p:blipFill>
        <p:spPr>
          <a:xfrm>
            <a:off x="668020" y="3010535"/>
            <a:ext cx="1668145" cy="3612515"/>
          </a:xfrm>
          <a:prstGeom prst="rect">
            <a:avLst/>
          </a:prstGeom>
          <a:effectLst>
            <a:innerShdw blurRad="114300">
              <a:prstClr val="black"/>
            </a:innerShdw>
          </a:effectLst>
        </p:spPr>
      </p:pic>
      <p:sp>
        <p:nvSpPr>
          <p:cNvPr id="45" name="文本框 44"/>
          <p:cNvSpPr txBox="1"/>
          <p:nvPr>
            <p:custDataLst>
              <p:tags r:id="rId6"/>
            </p:custDataLst>
          </p:nvPr>
        </p:nvSpPr>
        <p:spPr>
          <a:xfrm>
            <a:off x="890270" y="6275705"/>
            <a:ext cx="1297940" cy="307340"/>
          </a:xfrm>
          <a:prstGeom prst="rect">
            <a:avLst/>
          </a:prstGeom>
          <a:noFill/>
        </p:spPr>
        <p:txBody>
          <a:bodyPr wrap="square" rtlCol="0">
            <a:noAutofit/>
          </a:bodyPr>
          <a:p>
            <a:r>
              <a:rPr lang="zh-CN" altLang="en-US" sz="1200" b="1" dirty="0" smtClean="0">
                <a:solidFill>
                  <a:schemeClr val="tx1"/>
                </a:solidFill>
                <a:latin typeface="微软雅黑" panose="020B0503020204020204" charset="-122"/>
                <a:ea typeface="微软雅黑" panose="020B0503020204020204" charset="-122"/>
              </a:rPr>
              <a:t>学生/家长</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pic>
        <p:nvPicPr>
          <p:cNvPr id="49" name="图片 48"/>
          <p:cNvPicPr>
            <a:picLocks noChangeAspect="1"/>
          </p:cNvPicPr>
          <p:nvPr>
            <p:custDataLst>
              <p:tags r:id="rId7"/>
            </p:custDataLst>
          </p:nvPr>
        </p:nvPicPr>
        <p:blipFill>
          <a:blip r:embed="rId8" cstate="print"/>
          <a:stretch>
            <a:fillRect/>
          </a:stretch>
        </p:blipFill>
        <p:spPr>
          <a:xfrm>
            <a:off x="2618105" y="3009265"/>
            <a:ext cx="1668780" cy="3613785"/>
          </a:xfrm>
          <a:prstGeom prst="rect">
            <a:avLst/>
          </a:prstGeom>
          <a:effectLst>
            <a:innerShdw blurRad="114300">
              <a:prstClr val="black"/>
            </a:innerShdw>
          </a:effectLst>
        </p:spPr>
      </p:pic>
      <p:sp>
        <p:nvSpPr>
          <p:cNvPr id="54" name="文本框 53"/>
          <p:cNvSpPr txBox="1"/>
          <p:nvPr>
            <p:custDataLst>
              <p:tags r:id="rId9"/>
            </p:custDataLst>
          </p:nvPr>
        </p:nvSpPr>
        <p:spPr>
          <a:xfrm>
            <a:off x="2906395" y="6275705"/>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charset="-122"/>
                <a:ea typeface="微软雅黑" panose="020B0503020204020204" charset="-122"/>
              </a:rPr>
              <a:t>教师</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pic>
        <p:nvPicPr>
          <p:cNvPr id="56" name="图片 55"/>
          <p:cNvPicPr>
            <a:picLocks noChangeAspect="1"/>
          </p:cNvPicPr>
          <p:nvPr>
            <p:custDataLst>
              <p:tags r:id="rId10"/>
            </p:custDataLst>
          </p:nvPr>
        </p:nvPicPr>
        <p:blipFill>
          <a:blip r:embed="rId11" cstate="print"/>
          <a:stretch>
            <a:fillRect/>
          </a:stretch>
        </p:blipFill>
        <p:spPr>
          <a:xfrm>
            <a:off x="4890135" y="3010535"/>
            <a:ext cx="1668780" cy="3613150"/>
          </a:xfrm>
          <a:prstGeom prst="rect">
            <a:avLst/>
          </a:prstGeom>
          <a:effectLst>
            <a:innerShdw blurRad="114300">
              <a:prstClr val="black"/>
            </a:innerShdw>
          </a:effectLst>
        </p:spPr>
      </p:pic>
      <p:sp>
        <p:nvSpPr>
          <p:cNvPr id="58" name="文本框 57"/>
          <p:cNvSpPr txBox="1"/>
          <p:nvPr>
            <p:custDataLst>
              <p:tags r:id="rId12"/>
            </p:custDataLst>
          </p:nvPr>
        </p:nvSpPr>
        <p:spPr>
          <a:xfrm>
            <a:off x="4936781" y="6282055"/>
            <a:ext cx="1540510" cy="275590"/>
          </a:xfrm>
          <a:prstGeom prst="rect">
            <a:avLst/>
          </a:prstGeom>
          <a:noFill/>
        </p:spPr>
        <p:txBody>
          <a:bodyPr wrap="square" rtlCol="0">
            <a:spAutoFit/>
          </a:bodyPr>
          <a:p>
            <a:pPr algn="ctr"/>
            <a:r>
              <a:rPr lang="zh-CN" altLang="en-US" sz="1200" b="1" dirty="0" smtClean="0">
                <a:solidFill>
                  <a:schemeClr val="tx1"/>
                </a:solidFill>
                <a:latin typeface="微软雅黑" panose="020B0503020204020204" charset="-122"/>
                <a:ea typeface="微软雅黑" panose="020B0503020204020204" charset="-122"/>
              </a:rPr>
              <a:t>管理员</a:t>
            </a:r>
            <a:r>
              <a:rPr lang="en-US" altLang="zh-CN" sz="1200" b="1" dirty="0" smtClean="0">
                <a:solidFill>
                  <a:schemeClr val="tx1"/>
                </a:solidFill>
                <a:latin typeface="微软雅黑" panose="020B0503020204020204" charset="-122"/>
                <a:ea typeface="微软雅黑" panose="020B0503020204020204" charset="-122"/>
              </a:rPr>
              <a:t> </a:t>
            </a:r>
            <a:r>
              <a:rPr lang="zh-CN" altLang="en-US" sz="1200" b="1" dirty="0" smtClean="0">
                <a:solidFill>
                  <a:schemeClr val="tx1"/>
                </a:solidFill>
                <a:latin typeface="微软雅黑" panose="020B0503020204020204" charset="-122"/>
                <a:ea typeface="微软雅黑" panose="020B0503020204020204" charset="-122"/>
              </a:rPr>
              <a:t>页面</a:t>
            </a:r>
            <a:endParaRPr lang="zh-CN" altLang="en-US" sz="1200" b="1" dirty="0" smtClean="0">
              <a:solidFill>
                <a:schemeClr val="tx1"/>
              </a:solidFill>
              <a:latin typeface="微软雅黑" panose="020B0503020204020204" charset="-122"/>
              <a:ea typeface="微软雅黑" panose="020B0503020204020204" charset="-122"/>
            </a:endParaRPr>
          </a:p>
        </p:txBody>
      </p:sp>
      <p:sp>
        <p:nvSpPr>
          <p:cNvPr id="61" name="文本框 60"/>
          <p:cNvSpPr txBox="1"/>
          <p:nvPr>
            <p:custDataLst>
              <p:tags r:id="rId13"/>
            </p:custDataLst>
          </p:nvPr>
        </p:nvSpPr>
        <p:spPr>
          <a:xfrm>
            <a:off x="5713095" y="1414780"/>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charset="-122"/>
                <a:ea typeface="微软雅黑" panose="020B0503020204020204" charset="-122"/>
              </a:rPr>
              <a:t>学校</a:t>
            </a:r>
            <a:r>
              <a:rPr lang="zh-CN" altLang="en-US" sz="1200" b="1" dirty="0" smtClean="0">
                <a:solidFill>
                  <a:schemeClr val="tx1"/>
                </a:solidFill>
                <a:latin typeface="微软雅黑" panose="020B0503020204020204" charset="-122"/>
                <a:ea typeface="微软雅黑" panose="020B0503020204020204" charset="-122"/>
              </a:rPr>
              <a:t>管理</a:t>
            </a:r>
            <a:endParaRPr lang="zh-CN" altLang="en-US" sz="1200" b="1" dirty="0" smtClean="0">
              <a:solidFill>
                <a:schemeClr val="tx1"/>
              </a:solidFill>
              <a:latin typeface="微软雅黑" panose="020B0503020204020204" charset="-122"/>
              <a:ea typeface="微软雅黑" panose="020B0503020204020204" charset="-122"/>
            </a:endParaRPr>
          </a:p>
        </p:txBody>
      </p:sp>
      <p:sp>
        <p:nvSpPr>
          <p:cNvPr id="73" name="Subtitle 2"/>
          <p:cNvSpPr txBox="1"/>
          <p:nvPr>
            <p:custDataLst>
              <p:tags r:id="rId14"/>
            </p:custDataLst>
          </p:nvPr>
        </p:nvSpPr>
        <p:spPr>
          <a:xfrm>
            <a:off x="7941406" y="3707174"/>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en-US" altLang="zh-CN"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pc</a:t>
            </a: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端：为学校、培训机构，提供学校管理、校区管理、班级管理、教师管理、收费管理等功能。</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移动端：为学生</a:t>
            </a:r>
            <a:r>
              <a:rPr lang="en-US" altLang="zh-CN"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加上、教师、管理员的角色，分别提供查询及费用缴纳功能。</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4" name="TextBox 27"/>
          <p:cNvSpPr txBox="1"/>
          <p:nvPr>
            <p:custDataLst>
              <p:tags r:id="rId15"/>
            </p:custDataLst>
          </p:nvPr>
        </p:nvSpPr>
        <p:spPr>
          <a:xfrm>
            <a:off x="7941407" y="3193539"/>
            <a:ext cx="1662430" cy="334645"/>
          </a:xfrm>
          <a:prstGeom prst="rect">
            <a:avLst/>
          </a:prstGeom>
          <a:noFill/>
        </p:spPr>
        <p:txBody>
          <a:bodyPr wrap="none" rtlCol="0">
            <a:spAutoFit/>
          </a:bodyPr>
          <a:lstStyle/>
          <a:p>
            <a:pPr>
              <a:lnSpc>
                <a:spcPts val="1900"/>
              </a:lnSpc>
            </a:pPr>
            <a:r>
              <a:rPr lang="en-US" altLang="zh-CN" sz="1600" dirty="0">
                <a:latin typeface="微软雅黑" panose="020B0503020204020204" charset="-122"/>
                <a:ea typeface="微软雅黑" panose="020B0503020204020204" charset="-122"/>
                <a:cs typeface="微软雅黑" panose="020B0503020204020204" charset="-122"/>
              </a:rPr>
              <a:t>PC</a:t>
            </a:r>
            <a:r>
              <a:rPr lang="zh-CN" altLang="en-US" sz="1600" dirty="0">
                <a:latin typeface="微软雅黑" panose="020B0503020204020204" charset="-122"/>
                <a:ea typeface="微软雅黑" panose="020B0503020204020204" charset="-122"/>
                <a:cs typeface="微软雅黑" panose="020B0503020204020204" charset="-122"/>
              </a:rPr>
              <a:t>及移动端服务</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75" name="Subtitle 2"/>
          <p:cNvSpPr txBox="1"/>
          <p:nvPr>
            <p:custDataLst>
              <p:tags r:id="rId16"/>
            </p:custDataLst>
          </p:nvPr>
        </p:nvSpPr>
        <p:spPr>
          <a:xfrm>
            <a:off x="7941406" y="5242656"/>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按学校及费用类目设置账务处理规则，系统自动对收款资金完成清分及结算。</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rPr>
              <a:t>减轻财务对账压力，提供各类交易数据查询、个性化报表支持，进一步减轻财务的工作量。</a:t>
            </a:r>
            <a:endParaRPr lang="zh-CN" altLang="en-US" sz="10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6" name="TextBox 29"/>
          <p:cNvSpPr txBox="1"/>
          <p:nvPr>
            <p:custDataLst>
              <p:tags r:id="rId17"/>
            </p:custDataLst>
          </p:nvPr>
        </p:nvSpPr>
        <p:spPr>
          <a:xfrm>
            <a:off x="7941407" y="4908091"/>
            <a:ext cx="1605280" cy="334645"/>
          </a:xfrm>
          <a:prstGeom prst="rect">
            <a:avLst/>
          </a:prstGeom>
          <a:noFill/>
        </p:spPr>
        <p:txBody>
          <a:bodyPr wrap="none" rtlCol="0">
            <a:spAutoFit/>
          </a:bodyPr>
          <a:lstStyle/>
          <a:p>
            <a:pPr>
              <a:lnSpc>
                <a:spcPts val="1900"/>
              </a:lnSpc>
            </a:pPr>
            <a:r>
              <a:rPr lang="zh-CN" altLang="en-US" sz="1600" dirty="0">
                <a:latin typeface="Mont Heavy DEMO" panose="00000A00000000000000" pitchFamily="50" charset="0"/>
              </a:rPr>
              <a:t>账务及资金管理</a:t>
            </a:r>
            <a:endParaRPr lang="zh-CN" altLang="en-US" sz="1600" dirty="0">
              <a:latin typeface="Mont Heavy DEMO" panose="00000A00000000000000" pitchFamily="50" charset="0"/>
            </a:endParaRPr>
          </a:p>
        </p:txBody>
      </p:sp>
      <p:grpSp>
        <p:nvGrpSpPr>
          <p:cNvPr id="77" name="Group 3"/>
          <p:cNvGrpSpPr/>
          <p:nvPr/>
        </p:nvGrpSpPr>
        <p:grpSpPr>
          <a:xfrm>
            <a:off x="7413254" y="3327327"/>
            <a:ext cx="387685" cy="389170"/>
            <a:chOff x="698129" y="1917627"/>
            <a:chExt cx="387685" cy="389170"/>
          </a:xfrm>
        </p:grpSpPr>
        <p:sp>
          <p:nvSpPr>
            <p:cNvPr id="78" name="Freeform 16"/>
            <p:cNvSpPr/>
            <p:nvPr>
              <p:custDataLst>
                <p:tags r:id="rId18"/>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p>
              <a:endParaRPr lang="en-US"/>
            </a:p>
          </p:txBody>
        </p:sp>
        <p:sp>
          <p:nvSpPr>
            <p:cNvPr id="79" name="Freeform 17"/>
            <p:cNvSpPr/>
            <p:nvPr>
              <p:custDataLst>
                <p:tags r:id="rId19"/>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p>
              <a:endParaRPr lang="en-US"/>
            </a:p>
          </p:txBody>
        </p:sp>
      </p:grpSp>
      <p:grpSp>
        <p:nvGrpSpPr>
          <p:cNvPr id="80" name="Group 3"/>
          <p:cNvGrpSpPr/>
          <p:nvPr/>
        </p:nvGrpSpPr>
        <p:grpSpPr>
          <a:xfrm>
            <a:off x="7412619" y="4926257"/>
            <a:ext cx="387685" cy="389170"/>
            <a:chOff x="698129" y="1917627"/>
            <a:chExt cx="387685" cy="389170"/>
          </a:xfrm>
        </p:grpSpPr>
        <p:sp>
          <p:nvSpPr>
            <p:cNvPr id="81" name="Freeform 16"/>
            <p:cNvSpPr/>
            <p:nvPr>
              <p:custDataLst>
                <p:tags r:id="rId20"/>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82" name="Freeform 17"/>
            <p:cNvSpPr/>
            <p:nvPr>
              <p:custDataLst>
                <p:tags r:id="rId21"/>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83" name="Rectangle 9"/>
          <p:cNvSpPr>
            <a:spLocks noChangeArrowheads="1"/>
          </p:cNvSpPr>
          <p:nvPr>
            <p:custDataLst>
              <p:tags r:id="rId22"/>
            </p:custDataLst>
          </p:nvPr>
        </p:nvSpPr>
        <p:spPr bwMode="auto">
          <a:xfrm>
            <a:off x="7941127" y="1415054"/>
            <a:ext cx="4092710" cy="1130099"/>
          </a:xfrm>
          <a:prstGeom prst="rect">
            <a:avLst/>
          </a:prstGeom>
          <a:solidFill>
            <a:srgbClr val="0432FF">
              <a:alpha val="86000"/>
            </a:srgbClr>
          </a:solidFill>
          <a:ln>
            <a:noFill/>
          </a:ln>
        </p:spPr>
        <p:txBody>
          <a:bodyPr vert="horz" wrap="square" lIns="91440" tIns="45720" rIns="91440" bIns="45720" numCol="1" anchor="t" anchorCtr="0" compatLnSpc="1"/>
          <a:p>
            <a:endParaRPr lang="en-US"/>
          </a:p>
        </p:txBody>
      </p:sp>
      <p:sp>
        <p:nvSpPr>
          <p:cNvPr id="84" name="Freeform 14"/>
          <p:cNvSpPr>
            <a:spLocks noEditPoints="1"/>
          </p:cNvSpPr>
          <p:nvPr>
            <p:custDataLst>
              <p:tags r:id="rId23"/>
            </p:custDataLst>
          </p:nvPr>
        </p:nvSpPr>
        <p:spPr bwMode="auto">
          <a:xfrm>
            <a:off x="7291997" y="1584765"/>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2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8151495" y="1610995"/>
            <a:ext cx="3622675" cy="691515"/>
          </a:xfrm>
          <a:prstGeom prst="rect">
            <a:avLst/>
          </a:prstGeom>
          <a:noFill/>
        </p:spPr>
        <p:txBody>
          <a:bodyPr wrap="square" rtlCol="0" anchor="t">
            <a:spAutoFit/>
          </a:bodyPr>
          <a:p>
            <a:pPr>
              <a:lnSpc>
                <a:spcPct val="150000"/>
              </a:lnSpc>
            </a:pPr>
            <a:r>
              <a:rPr lang="zh-CN" altLang="en-US" sz="1400" b="1" dirty="0">
                <a:solidFill>
                  <a:schemeClr val="bg1"/>
                </a:solidFill>
                <a:sym typeface="+mn-ea"/>
              </a:rPr>
              <a:t>  </a:t>
            </a:r>
            <a:r>
              <a:rPr lang="zh-CN" altLang="en-US" sz="1200" dirty="0">
                <a:solidFill>
                  <a:schemeClr val="bg1"/>
                </a:solidFill>
                <a:sym typeface="+mn-ea"/>
              </a:rPr>
              <a:t>面向</a:t>
            </a:r>
            <a:r>
              <a:rPr lang="zh-CN" altLang="en-US" sz="1400" b="1" dirty="0">
                <a:solidFill>
                  <a:schemeClr val="bg1"/>
                </a:solidFill>
                <a:sym typeface="+mn-ea"/>
              </a:rPr>
              <a:t>学校、培训行业</a:t>
            </a:r>
            <a:r>
              <a:rPr lang="zh-CN" altLang="en-US" sz="1200" dirty="0">
                <a:solidFill>
                  <a:schemeClr val="bg1"/>
                </a:solidFill>
                <a:sym typeface="+mn-ea"/>
              </a:rPr>
              <a:t>，为教务管理乱、资金漏洞多、决策分析无依据等痛点提供</a:t>
            </a:r>
            <a:r>
              <a:rPr lang="zh-CN" altLang="en-US" sz="1200" dirty="0">
                <a:solidFill>
                  <a:schemeClr val="bg1"/>
                </a:solidFill>
                <a:sym typeface="+mn-ea"/>
              </a:rPr>
              <a:t>的解决方案。</a:t>
            </a:r>
            <a:endParaRPr lang="zh-CN" altLang="en-US" sz="1200" dirty="0">
              <a:solidFill>
                <a:schemeClr val="bg1"/>
              </a:solidFill>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Oval 64"/>
          <p:cNvSpPr/>
          <p:nvPr>
            <p:custDataLst>
              <p:tags r:id="rId1"/>
            </p:custDataLst>
          </p:nvPr>
        </p:nvSpPr>
        <p:spPr>
          <a:xfrm>
            <a:off x="6486866" y="3456591"/>
            <a:ext cx="2336800" cy="2336800"/>
          </a:xfrm>
          <a:prstGeom prst="ellipse">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 name="标题 1"/>
          <p:cNvSpPr txBox="1"/>
          <p:nvPr>
            <p:custDataLst>
              <p:tags r:id="rId2"/>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a:t>
            </a:r>
            <a:r>
              <a:rPr lang="zh-CN" altLang="en-US" dirty="0">
                <a:solidFill>
                  <a:srgbClr val="0157E4"/>
                </a:solidFill>
              </a:rPr>
              <a:t>社区</a:t>
            </a:r>
            <a:endParaRPr lang="zh-CN" altLang="en-US" dirty="0">
              <a:solidFill>
                <a:srgbClr val="0157E4"/>
              </a:solidFill>
            </a:endParaRPr>
          </a:p>
        </p:txBody>
      </p:sp>
      <p:sp>
        <p:nvSpPr>
          <p:cNvPr id="84" name="Freeform 14"/>
          <p:cNvSpPr>
            <a:spLocks noEditPoints="1"/>
          </p:cNvSpPr>
          <p:nvPr>
            <p:custDataLst>
              <p:tags r:id="rId3"/>
            </p:custDataLst>
          </p:nvPr>
        </p:nvSpPr>
        <p:spPr bwMode="auto">
          <a:xfrm>
            <a:off x="933107" y="1222180"/>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1445895" y="1224280"/>
            <a:ext cx="6499225" cy="414020"/>
          </a:xfrm>
          <a:prstGeom prst="rect">
            <a:avLst/>
          </a:prstGeom>
          <a:noFill/>
        </p:spPr>
        <p:txBody>
          <a:bodyPr wrap="square" rtlCol="0" anchor="t">
            <a:spAutoFit/>
          </a:bodyPr>
          <a:p>
            <a:pPr marL="0" lvl="1">
              <a:lnSpc>
                <a:spcPct val="150000"/>
              </a:lnSpc>
            </a:pPr>
            <a:r>
              <a:rPr lang="zh-CN" altLang="en-US" sz="1400" b="1" dirty="0">
                <a:solidFill>
                  <a:schemeClr val="tx1"/>
                </a:solidFill>
                <a:sym typeface="+mn-ea"/>
              </a:rPr>
              <a:t>  </a:t>
            </a:r>
            <a:r>
              <a:rPr lang="zh-CN" altLang="en-US" sz="1200" dirty="0">
                <a:solidFill>
                  <a:schemeClr val="tx1"/>
                </a:solidFill>
                <a:sym typeface="+mn-ea"/>
              </a:rPr>
              <a:t>面向</a:t>
            </a:r>
            <a:r>
              <a:rPr lang="zh-CN" altLang="en-US" sz="1400" b="1" dirty="0" smtClean="0">
                <a:solidFill>
                  <a:schemeClr val="tx1"/>
                </a:solidFill>
                <a:latin typeface="微软雅黑" panose="020B0503020204020204" charset="-122"/>
                <a:ea typeface="微软雅黑" panose="020B0503020204020204" charset="-122"/>
                <a:sym typeface="+mn-ea"/>
              </a:rPr>
              <a:t>物业、社区、园区类</a:t>
            </a:r>
            <a:r>
              <a:rPr lang="zh-CN" altLang="en-US" sz="1400" b="1" dirty="0">
                <a:solidFill>
                  <a:schemeClr val="tx1"/>
                </a:solidFill>
                <a:sym typeface="+mn-ea"/>
              </a:rPr>
              <a:t>行业客户</a:t>
            </a:r>
            <a:r>
              <a:rPr lang="zh-CN" altLang="en-US" sz="1200" dirty="0">
                <a:solidFill>
                  <a:schemeClr val="tx1"/>
                </a:solidFill>
                <a:sym typeface="+mn-ea"/>
              </a:rPr>
              <a:t>，提供账单缴费、卡券管理、会员营销的解决方案。</a:t>
            </a:r>
            <a:endParaRPr lang="zh-CN" altLang="en-US" sz="1200" dirty="0">
              <a:solidFill>
                <a:schemeClr val="tx1"/>
              </a:solidFill>
              <a:sym typeface="+mn-ea"/>
            </a:endParaRPr>
          </a:p>
        </p:txBody>
      </p:sp>
      <p:pic>
        <p:nvPicPr>
          <p:cNvPr id="47" name="Picture 2" descr="C:\Users\MARIO\Desktop\OUR ITEM\Gadget\macbook_air.pn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124353" y="2317387"/>
            <a:ext cx="5843586" cy="3506153"/>
          </a:xfrm>
          <a:prstGeom prst="rect">
            <a:avLst/>
          </a:prstGeom>
          <a:noFill/>
        </p:spPr>
      </p:pic>
      <p:pic>
        <p:nvPicPr>
          <p:cNvPr id="48" name="Picture 2"/>
          <p:cNvPicPr>
            <a:picLocks noChangeAspect="1" noChangeArrowheads="1"/>
          </p:cNvPicPr>
          <p:nvPr>
            <p:custDataLst>
              <p:tags r:id="rId7"/>
            </p:custDataLst>
          </p:nvPr>
        </p:nvPicPr>
        <p:blipFill>
          <a:blip r:embed="rId8" cstate="print"/>
          <a:srcRect l="129" t="-194" r="28747" b="365"/>
          <a:stretch>
            <a:fillRect/>
          </a:stretch>
        </p:blipFill>
        <p:spPr bwMode="auto">
          <a:xfrm>
            <a:off x="4626610" y="3059430"/>
            <a:ext cx="2861945" cy="1823085"/>
          </a:xfrm>
          <a:prstGeom prst="rect">
            <a:avLst/>
          </a:prstGeom>
          <a:noFill/>
          <a:ln w="9525">
            <a:noFill/>
            <a:miter lim="800000"/>
            <a:headEnd/>
            <a:tailEnd/>
          </a:ln>
        </p:spPr>
      </p:pic>
      <p:sp>
        <p:nvSpPr>
          <p:cNvPr id="50" name="Rectangle 65"/>
          <p:cNvSpPr/>
          <p:nvPr>
            <p:custDataLst>
              <p:tags r:id="rId9"/>
            </p:custDataLst>
          </p:nvPr>
        </p:nvSpPr>
        <p:spPr>
          <a:xfrm>
            <a:off x="1681753" y="2860242"/>
            <a:ext cx="2597758" cy="1356995"/>
          </a:xfrm>
          <a:prstGeom prst="rect">
            <a:avLst/>
          </a:prstGeom>
        </p:spPr>
        <p:txBody>
          <a:bodyPr wrap="square">
            <a:spAutoFit/>
          </a:bodyPr>
          <a:lstStyle/>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入驻管理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企业</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个体入驻</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商户管理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商户</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业主</a:t>
            </a:r>
            <a:r>
              <a:rPr lang="en-US" altLang="zh-CN" sz="1000" dirty="0" smtClean="0">
                <a:solidFill>
                  <a:schemeClr val="tx1"/>
                </a:solidFill>
                <a:latin typeface="微软雅黑" panose="020B0503020204020204" charset="-122"/>
                <a:ea typeface="微软雅黑" panose="020B0503020204020204" charset="-122"/>
                <a:sym typeface="+mn-ea"/>
              </a:rPr>
              <a:t>/</a:t>
            </a:r>
            <a:r>
              <a:rPr lang="zh-CN" altLang="en-US" sz="1000" dirty="0" smtClean="0">
                <a:solidFill>
                  <a:schemeClr val="tx1"/>
                </a:solidFill>
                <a:latin typeface="微软雅黑" panose="020B0503020204020204" charset="-122"/>
                <a:ea typeface="微软雅黑" panose="020B0503020204020204" charset="-122"/>
                <a:sym typeface="+mn-ea"/>
              </a:rPr>
              <a:t>人员 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楼栋管理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报修管理</a:t>
            </a:r>
            <a:endParaRPr lang="zh-CN" altLang="en-US" sz="1000" dirty="0">
              <a:solidFill>
                <a:schemeClr val="tx1"/>
              </a:solidFill>
              <a:latin typeface="微软雅黑" panose="020B0503020204020204" charset="-122"/>
              <a:ea typeface="微软雅黑" panose="020B050302020402020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行业账单管理</a:t>
            </a:r>
            <a:endParaRPr lang="zh-CN" altLang="en-US" sz="1000" dirty="0" smtClean="0">
              <a:solidFill>
                <a:schemeClr val="tx1"/>
              </a:solidFill>
              <a:latin typeface="微软雅黑" panose="020B0503020204020204" charset="-122"/>
              <a:ea typeface="微软雅黑" panose="020B0503020204020204" charset="-122"/>
              <a:cs typeface="Lato" panose="020F0502020204030203" pitchFamily="34" charset="0"/>
              <a:sym typeface="+mn-ea"/>
            </a:endParaRPr>
          </a:p>
        </p:txBody>
      </p:sp>
      <p:sp>
        <p:nvSpPr>
          <p:cNvPr id="51" name="Text Placeholder 7"/>
          <p:cNvSpPr txBox="1"/>
          <p:nvPr>
            <p:custDataLst>
              <p:tags r:id="rId10"/>
            </p:custDataLst>
          </p:nvPr>
        </p:nvSpPr>
        <p:spPr>
          <a:xfrm>
            <a:off x="1772920" y="2405380"/>
            <a:ext cx="116840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入驻</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2" name="Text Placeholder 7"/>
          <p:cNvSpPr txBox="1"/>
          <p:nvPr>
            <p:custDataLst>
              <p:tags r:id="rId11"/>
            </p:custDataLst>
          </p:nvPr>
        </p:nvSpPr>
        <p:spPr>
          <a:xfrm>
            <a:off x="1785620" y="4930140"/>
            <a:ext cx="143383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资金</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3" name="Oval 27"/>
          <p:cNvSpPr>
            <a:spLocks noChangeArrowheads="1"/>
          </p:cNvSpPr>
          <p:nvPr>
            <p:custDataLst>
              <p:tags r:id="rId12"/>
            </p:custDataLst>
          </p:nvPr>
        </p:nvSpPr>
        <p:spPr bwMode="auto">
          <a:xfrm>
            <a:off x="878483" y="2108094"/>
            <a:ext cx="802800" cy="799200"/>
          </a:xfrm>
          <a:prstGeom prst="ellipse">
            <a:avLst/>
          </a:prstGeom>
          <a:solidFill>
            <a:schemeClr val="accent3"/>
          </a:solidFill>
          <a:ln>
            <a:noFill/>
          </a:ln>
          <a:effectLst>
            <a:outerShdw blurRad="190500" dist="1270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55" name="Freeform 28"/>
          <p:cNvSpPr>
            <a:spLocks noEditPoints="1"/>
          </p:cNvSpPr>
          <p:nvPr>
            <p:custDataLst>
              <p:tags r:id="rId13"/>
            </p:custDataLst>
          </p:nvPr>
        </p:nvSpPr>
        <p:spPr bwMode="auto">
          <a:xfrm>
            <a:off x="1021358" y="2263669"/>
            <a:ext cx="482400" cy="399600"/>
          </a:xfrm>
          <a:custGeom>
            <a:avLst/>
            <a:gdLst>
              <a:gd name="T0" fmla="*/ 134 w 197"/>
              <a:gd name="T1" fmla="*/ 40 h 159"/>
              <a:gd name="T2" fmla="*/ 19 w 197"/>
              <a:gd name="T3" fmla="*/ 40 h 159"/>
              <a:gd name="T4" fmla="*/ 0 w 197"/>
              <a:gd name="T5" fmla="*/ 147 h 159"/>
              <a:gd name="T6" fmla="*/ 197 w 197"/>
              <a:gd name="T7" fmla="*/ 147 h 159"/>
              <a:gd name="T8" fmla="*/ 133 w 197"/>
              <a:gd name="T9" fmla="*/ 43 h 159"/>
              <a:gd name="T10" fmla="*/ 170 w 197"/>
              <a:gd name="T11" fmla="*/ 56 h 159"/>
              <a:gd name="T12" fmla="*/ 130 w 197"/>
              <a:gd name="T13" fmla="*/ 50 h 159"/>
              <a:gd name="T14" fmla="*/ 97 w 197"/>
              <a:gd name="T15" fmla="*/ 144 h 159"/>
              <a:gd name="T16" fmla="*/ 31 w 197"/>
              <a:gd name="T17" fmla="*/ 58 h 159"/>
              <a:gd name="T18" fmla="*/ 77 w 197"/>
              <a:gd name="T19" fmla="*/ 65 h 159"/>
              <a:gd name="T20" fmla="*/ 84 w 197"/>
              <a:gd name="T21" fmla="*/ 72 h 159"/>
              <a:gd name="T22" fmla="*/ 80 w 197"/>
              <a:gd name="T23" fmla="*/ 75 h 159"/>
              <a:gd name="T24" fmla="*/ 76 w 197"/>
              <a:gd name="T25" fmla="*/ 79 h 159"/>
              <a:gd name="T26" fmla="*/ 75 w 197"/>
              <a:gd name="T27" fmla="*/ 84 h 159"/>
              <a:gd name="T28" fmla="*/ 76 w 197"/>
              <a:gd name="T29" fmla="*/ 88 h 159"/>
              <a:gd name="T30" fmla="*/ 78 w 197"/>
              <a:gd name="T31" fmla="*/ 92 h 159"/>
              <a:gd name="T32" fmla="*/ 81 w 197"/>
              <a:gd name="T33" fmla="*/ 95 h 159"/>
              <a:gd name="T34" fmla="*/ 86 w 197"/>
              <a:gd name="T35" fmla="*/ 97 h 159"/>
              <a:gd name="T36" fmla="*/ 91 w 197"/>
              <a:gd name="T37" fmla="*/ 98 h 159"/>
              <a:gd name="T38" fmla="*/ 96 w 197"/>
              <a:gd name="T39" fmla="*/ 99 h 159"/>
              <a:gd name="T40" fmla="*/ 87 w 197"/>
              <a:gd name="T41" fmla="*/ 114 h 159"/>
              <a:gd name="T42" fmla="*/ 79 w 197"/>
              <a:gd name="T43" fmla="*/ 81 h 159"/>
              <a:gd name="T44" fmla="*/ 82 w 197"/>
              <a:gd name="T45" fmla="*/ 78 h 159"/>
              <a:gd name="T46" fmla="*/ 86 w 197"/>
              <a:gd name="T47" fmla="*/ 75 h 159"/>
              <a:gd name="T48" fmla="*/ 97 w 197"/>
              <a:gd name="T49" fmla="*/ 85 h 159"/>
              <a:gd name="T50" fmla="*/ 108 w 197"/>
              <a:gd name="T51" fmla="*/ 77 h 159"/>
              <a:gd name="T52" fmla="*/ 114 w 197"/>
              <a:gd name="T53" fmla="*/ 76 h 159"/>
              <a:gd name="T54" fmla="*/ 117 w 197"/>
              <a:gd name="T55" fmla="*/ 79 h 159"/>
              <a:gd name="T56" fmla="*/ 119 w 197"/>
              <a:gd name="T57" fmla="*/ 83 h 159"/>
              <a:gd name="T58" fmla="*/ 97 w 197"/>
              <a:gd name="T59" fmla="*/ 90 h 159"/>
              <a:gd name="T60" fmla="*/ 101 w 197"/>
              <a:gd name="T61" fmla="*/ 128 h 159"/>
              <a:gd name="T62" fmla="*/ 100 w 197"/>
              <a:gd name="T63" fmla="*/ 99 h 159"/>
              <a:gd name="T64" fmla="*/ 105 w 197"/>
              <a:gd name="T65" fmla="*/ 98 h 159"/>
              <a:gd name="T66" fmla="*/ 111 w 197"/>
              <a:gd name="T67" fmla="*/ 97 h 159"/>
              <a:gd name="T68" fmla="*/ 115 w 197"/>
              <a:gd name="T69" fmla="*/ 95 h 159"/>
              <a:gd name="T70" fmla="*/ 119 w 197"/>
              <a:gd name="T71" fmla="*/ 92 h 159"/>
              <a:gd name="T72" fmla="*/ 121 w 197"/>
              <a:gd name="T73" fmla="*/ 89 h 159"/>
              <a:gd name="T74" fmla="*/ 122 w 197"/>
              <a:gd name="T75" fmla="*/ 86 h 159"/>
              <a:gd name="T76" fmla="*/ 121 w 197"/>
              <a:gd name="T77" fmla="*/ 80 h 159"/>
              <a:gd name="T78" fmla="*/ 118 w 197"/>
              <a:gd name="T79" fmla="*/ 75 h 159"/>
              <a:gd name="T80" fmla="*/ 113 w 197"/>
              <a:gd name="T81" fmla="*/ 72 h 159"/>
              <a:gd name="T82" fmla="*/ 119 w 197"/>
              <a:gd name="T83" fmla="*/ 66 h 159"/>
              <a:gd name="T84" fmla="*/ 166 w 197"/>
              <a:gd name="T85" fmla="*/ 134 h 159"/>
              <a:gd name="T86" fmla="*/ 100 w 197"/>
              <a:gd name="T87" fmla="*/ 128 h 159"/>
              <a:gd name="T88" fmla="*/ 126 w 197"/>
              <a:gd name="T89" fmla="*/ 51 h 159"/>
              <a:gd name="T90" fmla="*/ 113 w 197"/>
              <a:gd name="T91" fmla="*/ 68 h 159"/>
              <a:gd name="T92" fmla="*/ 90 w 197"/>
              <a:gd name="T93" fmla="*/ 74 h 159"/>
              <a:gd name="T94" fmla="*/ 67 w 197"/>
              <a:gd name="T95" fmla="*/ 35 h 159"/>
              <a:gd name="T96" fmla="*/ 65 w 197"/>
              <a:gd name="T97" fmla="*/ 45 h 159"/>
              <a:gd name="T98" fmla="*/ 68 w 197"/>
              <a:gd name="T99" fmla="*/ 54 h 159"/>
              <a:gd name="T100" fmla="*/ 16 w 197"/>
              <a:gd name="T101" fmla="*/ 134 h 159"/>
              <a:gd name="T102" fmla="*/ 12 w 197"/>
              <a:gd name="T103" fmla="*/ 155 h 159"/>
              <a:gd name="T104" fmla="*/ 75 w 197"/>
              <a:gd name="T105" fmla="*/ 146 h 159"/>
              <a:gd name="T106" fmla="*/ 194 w 197"/>
              <a:gd name="T107" fmla="*/ 138 h 159"/>
              <a:gd name="T108" fmla="*/ 78 w 197"/>
              <a:gd name="T109" fmla="*/ 33 h 159"/>
              <a:gd name="T110" fmla="*/ 82 w 197"/>
              <a:gd name="T111"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 h="159">
                <a:moveTo>
                  <a:pt x="195" y="134"/>
                </a:moveTo>
                <a:cubicBezTo>
                  <a:pt x="184" y="134"/>
                  <a:pt x="184" y="134"/>
                  <a:pt x="184" y="134"/>
                </a:cubicBezTo>
                <a:cubicBezTo>
                  <a:pt x="184" y="45"/>
                  <a:pt x="184" y="45"/>
                  <a:pt x="184" y="45"/>
                </a:cubicBezTo>
                <a:cubicBezTo>
                  <a:pt x="184" y="42"/>
                  <a:pt x="182" y="40"/>
                  <a:pt x="178" y="40"/>
                </a:cubicBezTo>
                <a:cubicBezTo>
                  <a:pt x="134" y="40"/>
                  <a:pt x="134" y="40"/>
                  <a:pt x="134" y="40"/>
                </a:cubicBezTo>
                <a:cubicBezTo>
                  <a:pt x="134" y="38"/>
                  <a:pt x="134" y="37"/>
                  <a:pt x="134" y="35"/>
                </a:cubicBezTo>
                <a:cubicBezTo>
                  <a:pt x="134" y="16"/>
                  <a:pt x="118" y="0"/>
                  <a:pt x="99" y="0"/>
                </a:cubicBezTo>
                <a:cubicBezTo>
                  <a:pt x="79" y="0"/>
                  <a:pt x="63" y="16"/>
                  <a:pt x="63" y="35"/>
                </a:cubicBezTo>
                <a:cubicBezTo>
                  <a:pt x="63" y="37"/>
                  <a:pt x="63" y="38"/>
                  <a:pt x="64" y="40"/>
                </a:cubicBezTo>
                <a:cubicBezTo>
                  <a:pt x="19" y="40"/>
                  <a:pt x="19" y="40"/>
                  <a:pt x="19" y="40"/>
                </a:cubicBezTo>
                <a:cubicBezTo>
                  <a:pt x="15" y="40"/>
                  <a:pt x="13" y="42"/>
                  <a:pt x="13" y="45"/>
                </a:cubicBezTo>
                <a:cubicBezTo>
                  <a:pt x="13" y="134"/>
                  <a:pt x="13" y="134"/>
                  <a:pt x="13" y="134"/>
                </a:cubicBezTo>
                <a:cubicBezTo>
                  <a:pt x="2" y="134"/>
                  <a:pt x="2" y="134"/>
                  <a:pt x="2" y="134"/>
                </a:cubicBezTo>
                <a:cubicBezTo>
                  <a:pt x="1" y="134"/>
                  <a:pt x="0" y="135"/>
                  <a:pt x="0" y="136"/>
                </a:cubicBezTo>
                <a:cubicBezTo>
                  <a:pt x="0" y="147"/>
                  <a:pt x="0" y="147"/>
                  <a:pt x="0" y="147"/>
                </a:cubicBezTo>
                <a:cubicBezTo>
                  <a:pt x="0" y="150"/>
                  <a:pt x="1" y="153"/>
                  <a:pt x="4" y="155"/>
                </a:cubicBezTo>
                <a:cubicBezTo>
                  <a:pt x="6" y="158"/>
                  <a:pt x="9" y="159"/>
                  <a:pt x="12" y="159"/>
                </a:cubicBezTo>
                <a:cubicBezTo>
                  <a:pt x="185" y="159"/>
                  <a:pt x="185" y="159"/>
                  <a:pt x="185" y="159"/>
                </a:cubicBezTo>
                <a:cubicBezTo>
                  <a:pt x="188" y="159"/>
                  <a:pt x="191" y="158"/>
                  <a:pt x="193" y="155"/>
                </a:cubicBezTo>
                <a:cubicBezTo>
                  <a:pt x="196" y="153"/>
                  <a:pt x="197" y="150"/>
                  <a:pt x="197" y="147"/>
                </a:cubicBezTo>
                <a:cubicBezTo>
                  <a:pt x="197" y="136"/>
                  <a:pt x="197" y="136"/>
                  <a:pt x="197" y="136"/>
                </a:cubicBezTo>
                <a:cubicBezTo>
                  <a:pt x="197" y="135"/>
                  <a:pt x="196" y="134"/>
                  <a:pt x="195" y="134"/>
                </a:cubicBezTo>
                <a:close/>
                <a:moveTo>
                  <a:pt x="132" y="46"/>
                </a:moveTo>
                <a:cubicBezTo>
                  <a:pt x="132" y="46"/>
                  <a:pt x="132" y="46"/>
                  <a:pt x="132" y="45"/>
                </a:cubicBezTo>
                <a:cubicBezTo>
                  <a:pt x="132" y="45"/>
                  <a:pt x="133" y="44"/>
                  <a:pt x="133" y="43"/>
                </a:cubicBezTo>
                <a:cubicBezTo>
                  <a:pt x="178" y="43"/>
                  <a:pt x="178" y="43"/>
                  <a:pt x="178" y="43"/>
                </a:cubicBezTo>
                <a:cubicBezTo>
                  <a:pt x="180" y="43"/>
                  <a:pt x="181" y="44"/>
                  <a:pt x="181" y="45"/>
                </a:cubicBezTo>
                <a:cubicBezTo>
                  <a:pt x="181" y="134"/>
                  <a:pt x="181" y="134"/>
                  <a:pt x="181" y="134"/>
                </a:cubicBezTo>
                <a:cubicBezTo>
                  <a:pt x="170" y="134"/>
                  <a:pt x="170" y="134"/>
                  <a:pt x="170" y="134"/>
                </a:cubicBezTo>
                <a:cubicBezTo>
                  <a:pt x="170" y="56"/>
                  <a:pt x="170" y="56"/>
                  <a:pt x="170" y="56"/>
                </a:cubicBezTo>
                <a:cubicBezTo>
                  <a:pt x="170" y="55"/>
                  <a:pt x="169" y="54"/>
                  <a:pt x="168" y="54"/>
                </a:cubicBezTo>
                <a:cubicBezTo>
                  <a:pt x="128" y="54"/>
                  <a:pt x="128" y="54"/>
                  <a:pt x="128" y="54"/>
                </a:cubicBezTo>
                <a:cubicBezTo>
                  <a:pt x="128" y="54"/>
                  <a:pt x="128" y="54"/>
                  <a:pt x="128" y="54"/>
                </a:cubicBezTo>
                <a:cubicBezTo>
                  <a:pt x="129" y="53"/>
                  <a:pt x="129" y="53"/>
                  <a:pt x="129" y="53"/>
                </a:cubicBezTo>
                <a:cubicBezTo>
                  <a:pt x="130" y="52"/>
                  <a:pt x="130" y="51"/>
                  <a:pt x="130" y="50"/>
                </a:cubicBezTo>
                <a:cubicBezTo>
                  <a:pt x="130" y="50"/>
                  <a:pt x="131" y="49"/>
                  <a:pt x="131" y="49"/>
                </a:cubicBezTo>
                <a:cubicBezTo>
                  <a:pt x="131" y="48"/>
                  <a:pt x="132" y="47"/>
                  <a:pt x="132" y="46"/>
                </a:cubicBezTo>
                <a:close/>
                <a:moveTo>
                  <a:pt x="87" y="114"/>
                </a:moveTo>
                <a:cubicBezTo>
                  <a:pt x="97" y="128"/>
                  <a:pt x="97" y="128"/>
                  <a:pt x="97" y="128"/>
                </a:cubicBezTo>
                <a:cubicBezTo>
                  <a:pt x="97" y="144"/>
                  <a:pt x="97" y="144"/>
                  <a:pt x="97" y="144"/>
                </a:cubicBezTo>
                <a:cubicBezTo>
                  <a:pt x="79" y="144"/>
                  <a:pt x="79" y="144"/>
                  <a:pt x="79" y="144"/>
                </a:cubicBezTo>
                <a:cubicBezTo>
                  <a:pt x="79" y="136"/>
                  <a:pt x="79" y="136"/>
                  <a:pt x="79" y="136"/>
                </a:cubicBezTo>
                <a:cubicBezTo>
                  <a:pt x="79" y="135"/>
                  <a:pt x="78" y="134"/>
                  <a:pt x="77" y="134"/>
                </a:cubicBezTo>
                <a:cubicBezTo>
                  <a:pt x="31" y="134"/>
                  <a:pt x="31" y="134"/>
                  <a:pt x="31" y="134"/>
                </a:cubicBezTo>
                <a:cubicBezTo>
                  <a:pt x="31" y="58"/>
                  <a:pt x="31" y="58"/>
                  <a:pt x="31" y="58"/>
                </a:cubicBezTo>
                <a:cubicBezTo>
                  <a:pt x="71" y="58"/>
                  <a:pt x="71" y="58"/>
                  <a:pt x="71" y="58"/>
                </a:cubicBezTo>
                <a:cubicBezTo>
                  <a:pt x="71" y="58"/>
                  <a:pt x="71" y="58"/>
                  <a:pt x="71" y="58"/>
                </a:cubicBezTo>
                <a:cubicBezTo>
                  <a:pt x="72" y="59"/>
                  <a:pt x="73" y="60"/>
                  <a:pt x="74" y="62"/>
                </a:cubicBezTo>
                <a:cubicBezTo>
                  <a:pt x="74" y="62"/>
                  <a:pt x="74" y="62"/>
                  <a:pt x="74" y="62"/>
                </a:cubicBezTo>
                <a:cubicBezTo>
                  <a:pt x="75" y="63"/>
                  <a:pt x="76" y="64"/>
                  <a:pt x="77" y="65"/>
                </a:cubicBezTo>
                <a:cubicBezTo>
                  <a:pt x="77" y="65"/>
                  <a:pt x="77" y="65"/>
                  <a:pt x="77" y="66"/>
                </a:cubicBezTo>
                <a:cubicBezTo>
                  <a:pt x="78" y="67"/>
                  <a:pt x="79" y="68"/>
                  <a:pt x="80" y="69"/>
                </a:cubicBezTo>
                <a:cubicBezTo>
                  <a:pt x="81" y="69"/>
                  <a:pt x="81" y="69"/>
                  <a:pt x="81" y="69"/>
                </a:cubicBezTo>
                <a:cubicBezTo>
                  <a:pt x="82" y="70"/>
                  <a:pt x="83" y="71"/>
                  <a:pt x="84" y="72"/>
                </a:cubicBezTo>
                <a:cubicBezTo>
                  <a:pt x="84" y="72"/>
                  <a:pt x="84" y="72"/>
                  <a:pt x="84" y="72"/>
                </a:cubicBezTo>
                <a:cubicBezTo>
                  <a:pt x="84" y="72"/>
                  <a:pt x="84" y="72"/>
                  <a:pt x="84" y="72"/>
                </a:cubicBezTo>
                <a:cubicBezTo>
                  <a:pt x="84" y="72"/>
                  <a:pt x="83" y="72"/>
                  <a:pt x="83" y="72"/>
                </a:cubicBezTo>
                <a:cubicBezTo>
                  <a:pt x="83" y="73"/>
                  <a:pt x="82" y="73"/>
                  <a:pt x="82" y="73"/>
                </a:cubicBezTo>
                <a:cubicBezTo>
                  <a:pt x="81" y="74"/>
                  <a:pt x="81" y="74"/>
                  <a:pt x="81" y="74"/>
                </a:cubicBezTo>
                <a:cubicBezTo>
                  <a:pt x="80" y="74"/>
                  <a:pt x="80" y="74"/>
                  <a:pt x="80" y="75"/>
                </a:cubicBezTo>
                <a:cubicBezTo>
                  <a:pt x="79" y="75"/>
                  <a:pt x="79" y="75"/>
                  <a:pt x="79" y="75"/>
                </a:cubicBezTo>
                <a:cubicBezTo>
                  <a:pt x="79" y="76"/>
                  <a:pt x="78" y="76"/>
                  <a:pt x="78" y="76"/>
                </a:cubicBezTo>
                <a:cubicBezTo>
                  <a:pt x="78" y="76"/>
                  <a:pt x="78" y="77"/>
                  <a:pt x="77" y="77"/>
                </a:cubicBezTo>
                <a:cubicBezTo>
                  <a:pt x="77" y="77"/>
                  <a:pt x="77" y="78"/>
                  <a:pt x="77" y="78"/>
                </a:cubicBezTo>
                <a:cubicBezTo>
                  <a:pt x="76" y="78"/>
                  <a:pt x="76" y="78"/>
                  <a:pt x="76" y="79"/>
                </a:cubicBezTo>
                <a:cubicBezTo>
                  <a:pt x="76" y="79"/>
                  <a:pt x="76" y="79"/>
                  <a:pt x="76" y="80"/>
                </a:cubicBezTo>
                <a:cubicBezTo>
                  <a:pt x="76" y="80"/>
                  <a:pt x="75" y="80"/>
                  <a:pt x="75" y="80"/>
                </a:cubicBezTo>
                <a:cubicBezTo>
                  <a:pt x="75" y="81"/>
                  <a:pt x="75" y="81"/>
                  <a:pt x="75" y="82"/>
                </a:cubicBezTo>
                <a:cubicBezTo>
                  <a:pt x="75" y="82"/>
                  <a:pt x="75" y="82"/>
                  <a:pt x="75" y="82"/>
                </a:cubicBezTo>
                <a:cubicBezTo>
                  <a:pt x="75" y="83"/>
                  <a:pt x="75" y="83"/>
                  <a:pt x="75" y="84"/>
                </a:cubicBezTo>
                <a:cubicBezTo>
                  <a:pt x="75" y="85"/>
                  <a:pt x="75" y="85"/>
                  <a:pt x="75" y="86"/>
                </a:cubicBezTo>
                <a:cubicBezTo>
                  <a:pt x="75" y="86"/>
                  <a:pt x="75" y="86"/>
                  <a:pt x="75" y="86"/>
                </a:cubicBezTo>
                <a:cubicBezTo>
                  <a:pt x="75" y="86"/>
                  <a:pt x="75" y="87"/>
                  <a:pt x="75" y="87"/>
                </a:cubicBezTo>
                <a:cubicBezTo>
                  <a:pt x="75" y="87"/>
                  <a:pt x="75" y="87"/>
                  <a:pt x="75" y="88"/>
                </a:cubicBezTo>
                <a:cubicBezTo>
                  <a:pt x="75" y="88"/>
                  <a:pt x="75" y="88"/>
                  <a:pt x="76" y="88"/>
                </a:cubicBezTo>
                <a:cubicBezTo>
                  <a:pt x="76" y="89"/>
                  <a:pt x="76" y="89"/>
                  <a:pt x="76" y="89"/>
                </a:cubicBezTo>
                <a:cubicBezTo>
                  <a:pt x="76" y="89"/>
                  <a:pt x="76" y="90"/>
                  <a:pt x="76" y="90"/>
                </a:cubicBezTo>
                <a:cubicBezTo>
                  <a:pt x="76" y="90"/>
                  <a:pt x="77" y="90"/>
                  <a:pt x="77" y="90"/>
                </a:cubicBezTo>
                <a:cubicBezTo>
                  <a:pt x="77" y="91"/>
                  <a:pt x="77" y="91"/>
                  <a:pt x="77" y="91"/>
                </a:cubicBezTo>
                <a:cubicBezTo>
                  <a:pt x="77" y="91"/>
                  <a:pt x="78" y="91"/>
                  <a:pt x="78" y="92"/>
                </a:cubicBezTo>
                <a:cubicBezTo>
                  <a:pt x="78" y="92"/>
                  <a:pt x="78" y="92"/>
                  <a:pt x="78" y="92"/>
                </a:cubicBezTo>
                <a:cubicBezTo>
                  <a:pt x="79" y="93"/>
                  <a:pt x="79" y="93"/>
                  <a:pt x="79" y="93"/>
                </a:cubicBezTo>
                <a:cubicBezTo>
                  <a:pt x="79" y="93"/>
                  <a:pt x="80" y="93"/>
                  <a:pt x="80" y="93"/>
                </a:cubicBezTo>
                <a:cubicBezTo>
                  <a:pt x="80" y="94"/>
                  <a:pt x="80" y="94"/>
                  <a:pt x="80" y="94"/>
                </a:cubicBezTo>
                <a:cubicBezTo>
                  <a:pt x="81" y="94"/>
                  <a:pt x="81" y="94"/>
                  <a:pt x="81" y="95"/>
                </a:cubicBezTo>
                <a:cubicBezTo>
                  <a:pt x="81" y="95"/>
                  <a:pt x="82" y="95"/>
                  <a:pt x="82" y="95"/>
                </a:cubicBezTo>
                <a:cubicBezTo>
                  <a:pt x="82" y="95"/>
                  <a:pt x="83" y="95"/>
                  <a:pt x="83" y="95"/>
                </a:cubicBezTo>
                <a:cubicBezTo>
                  <a:pt x="83" y="96"/>
                  <a:pt x="83" y="96"/>
                  <a:pt x="84" y="96"/>
                </a:cubicBezTo>
                <a:cubicBezTo>
                  <a:pt x="84" y="96"/>
                  <a:pt x="84" y="96"/>
                  <a:pt x="85" y="96"/>
                </a:cubicBezTo>
                <a:cubicBezTo>
                  <a:pt x="85" y="96"/>
                  <a:pt x="85" y="97"/>
                  <a:pt x="86" y="97"/>
                </a:cubicBezTo>
                <a:cubicBezTo>
                  <a:pt x="86" y="97"/>
                  <a:pt x="86" y="97"/>
                  <a:pt x="87" y="97"/>
                </a:cubicBezTo>
                <a:cubicBezTo>
                  <a:pt x="87" y="97"/>
                  <a:pt x="87" y="97"/>
                  <a:pt x="88" y="97"/>
                </a:cubicBezTo>
                <a:cubicBezTo>
                  <a:pt x="88" y="98"/>
                  <a:pt x="88" y="98"/>
                  <a:pt x="89" y="98"/>
                </a:cubicBezTo>
                <a:cubicBezTo>
                  <a:pt x="89" y="98"/>
                  <a:pt x="89" y="98"/>
                  <a:pt x="90" y="98"/>
                </a:cubicBezTo>
                <a:cubicBezTo>
                  <a:pt x="90" y="98"/>
                  <a:pt x="90" y="98"/>
                  <a:pt x="91" y="98"/>
                </a:cubicBezTo>
                <a:cubicBezTo>
                  <a:pt x="91" y="98"/>
                  <a:pt x="91" y="98"/>
                  <a:pt x="92" y="98"/>
                </a:cubicBezTo>
                <a:cubicBezTo>
                  <a:pt x="92" y="99"/>
                  <a:pt x="93" y="99"/>
                  <a:pt x="93" y="99"/>
                </a:cubicBezTo>
                <a:cubicBezTo>
                  <a:pt x="93" y="99"/>
                  <a:pt x="94" y="99"/>
                  <a:pt x="94" y="99"/>
                </a:cubicBezTo>
                <a:cubicBezTo>
                  <a:pt x="94" y="99"/>
                  <a:pt x="95" y="99"/>
                  <a:pt x="95" y="99"/>
                </a:cubicBezTo>
                <a:cubicBezTo>
                  <a:pt x="96" y="99"/>
                  <a:pt x="96" y="99"/>
                  <a:pt x="96" y="99"/>
                </a:cubicBezTo>
                <a:cubicBezTo>
                  <a:pt x="97" y="99"/>
                  <a:pt x="97" y="99"/>
                  <a:pt x="97" y="99"/>
                </a:cubicBezTo>
                <a:cubicBezTo>
                  <a:pt x="97" y="122"/>
                  <a:pt x="97" y="122"/>
                  <a:pt x="97" y="122"/>
                </a:cubicBezTo>
                <a:cubicBezTo>
                  <a:pt x="90" y="112"/>
                  <a:pt x="90" y="112"/>
                  <a:pt x="90" y="112"/>
                </a:cubicBezTo>
                <a:cubicBezTo>
                  <a:pt x="89" y="112"/>
                  <a:pt x="88" y="111"/>
                  <a:pt x="87" y="112"/>
                </a:cubicBezTo>
                <a:cubicBezTo>
                  <a:pt x="87" y="113"/>
                  <a:pt x="87" y="114"/>
                  <a:pt x="87" y="114"/>
                </a:cubicBezTo>
                <a:close/>
                <a:moveTo>
                  <a:pt x="78" y="84"/>
                </a:moveTo>
                <a:cubicBezTo>
                  <a:pt x="78" y="84"/>
                  <a:pt x="78" y="83"/>
                  <a:pt x="78" y="83"/>
                </a:cubicBezTo>
                <a:cubicBezTo>
                  <a:pt x="78" y="83"/>
                  <a:pt x="78" y="82"/>
                  <a:pt x="78" y="82"/>
                </a:cubicBezTo>
                <a:cubicBezTo>
                  <a:pt x="78" y="82"/>
                  <a:pt x="79" y="82"/>
                  <a:pt x="79" y="81"/>
                </a:cubicBezTo>
                <a:cubicBezTo>
                  <a:pt x="79" y="81"/>
                  <a:pt x="79" y="81"/>
                  <a:pt x="79" y="81"/>
                </a:cubicBezTo>
                <a:cubicBezTo>
                  <a:pt x="79" y="81"/>
                  <a:pt x="79" y="80"/>
                  <a:pt x="79" y="80"/>
                </a:cubicBezTo>
                <a:cubicBezTo>
                  <a:pt x="80" y="80"/>
                  <a:pt x="80" y="80"/>
                  <a:pt x="80" y="79"/>
                </a:cubicBezTo>
                <a:cubicBezTo>
                  <a:pt x="80" y="79"/>
                  <a:pt x="80" y="79"/>
                  <a:pt x="80" y="79"/>
                </a:cubicBezTo>
                <a:cubicBezTo>
                  <a:pt x="81" y="79"/>
                  <a:pt x="81" y="78"/>
                  <a:pt x="81" y="78"/>
                </a:cubicBezTo>
                <a:cubicBezTo>
                  <a:pt x="81" y="78"/>
                  <a:pt x="82" y="78"/>
                  <a:pt x="82" y="78"/>
                </a:cubicBezTo>
                <a:cubicBezTo>
                  <a:pt x="82" y="77"/>
                  <a:pt x="82" y="77"/>
                  <a:pt x="82" y="77"/>
                </a:cubicBezTo>
                <a:cubicBezTo>
                  <a:pt x="83" y="77"/>
                  <a:pt x="83" y="77"/>
                  <a:pt x="83" y="76"/>
                </a:cubicBezTo>
                <a:cubicBezTo>
                  <a:pt x="84" y="76"/>
                  <a:pt x="84" y="76"/>
                  <a:pt x="84" y="76"/>
                </a:cubicBezTo>
                <a:cubicBezTo>
                  <a:pt x="84" y="76"/>
                  <a:pt x="85" y="76"/>
                  <a:pt x="85" y="75"/>
                </a:cubicBezTo>
                <a:cubicBezTo>
                  <a:pt x="85" y="75"/>
                  <a:pt x="86" y="75"/>
                  <a:pt x="86" y="75"/>
                </a:cubicBezTo>
                <a:cubicBezTo>
                  <a:pt x="86" y="75"/>
                  <a:pt x="86" y="75"/>
                  <a:pt x="87" y="75"/>
                </a:cubicBezTo>
                <a:cubicBezTo>
                  <a:pt x="87" y="75"/>
                  <a:pt x="87" y="75"/>
                  <a:pt x="87" y="75"/>
                </a:cubicBezTo>
                <a:cubicBezTo>
                  <a:pt x="88" y="76"/>
                  <a:pt x="88" y="76"/>
                  <a:pt x="88" y="76"/>
                </a:cubicBezTo>
                <a:cubicBezTo>
                  <a:pt x="89" y="77"/>
                  <a:pt x="91" y="79"/>
                  <a:pt x="92" y="80"/>
                </a:cubicBezTo>
                <a:cubicBezTo>
                  <a:pt x="94" y="82"/>
                  <a:pt x="95" y="83"/>
                  <a:pt x="97" y="85"/>
                </a:cubicBezTo>
                <a:cubicBezTo>
                  <a:pt x="97" y="86"/>
                  <a:pt x="98" y="86"/>
                  <a:pt x="98" y="86"/>
                </a:cubicBezTo>
                <a:cubicBezTo>
                  <a:pt x="98" y="86"/>
                  <a:pt x="98" y="86"/>
                  <a:pt x="98" y="86"/>
                </a:cubicBezTo>
                <a:cubicBezTo>
                  <a:pt x="99" y="86"/>
                  <a:pt x="99" y="86"/>
                  <a:pt x="100" y="85"/>
                </a:cubicBezTo>
                <a:cubicBezTo>
                  <a:pt x="101" y="84"/>
                  <a:pt x="102" y="82"/>
                  <a:pt x="104" y="81"/>
                </a:cubicBezTo>
                <a:cubicBezTo>
                  <a:pt x="105" y="80"/>
                  <a:pt x="107" y="78"/>
                  <a:pt x="108" y="77"/>
                </a:cubicBezTo>
                <a:cubicBezTo>
                  <a:pt x="110" y="75"/>
                  <a:pt x="110" y="75"/>
                  <a:pt x="110" y="75"/>
                </a:cubicBezTo>
                <a:cubicBezTo>
                  <a:pt x="111" y="75"/>
                  <a:pt x="111" y="75"/>
                  <a:pt x="111" y="75"/>
                </a:cubicBezTo>
                <a:cubicBezTo>
                  <a:pt x="111" y="75"/>
                  <a:pt x="112" y="75"/>
                  <a:pt x="112" y="75"/>
                </a:cubicBezTo>
                <a:cubicBezTo>
                  <a:pt x="112" y="76"/>
                  <a:pt x="113" y="76"/>
                  <a:pt x="113" y="76"/>
                </a:cubicBezTo>
                <a:cubicBezTo>
                  <a:pt x="113" y="76"/>
                  <a:pt x="113" y="76"/>
                  <a:pt x="114" y="76"/>
                </a:cubicBezTo>
                <a:cubicBezTo>
                  <a:pt x="114" y="77"/>
                  <a:pt x="114" y="77"/>
                  <a:pt x="115" y="77"/>
                </a:cubicBezTo>
                <a:cubicBezTo>
                  <a:pt x="115" y="77"/>
                  <a:pt x="115" y="77"/>
                  <a:pt x="115" y="77"/>
                </a:cubicBezTo>
                <a:cubicBezTo>
                  <a:pt x="116" y="78"/>
                  <a:pt x="116" y="78"/>
                  <a:pt x="116" y="78"/>
                </a:cubicBezTo>
                <a:cubicBezTo>
                  <a:pt x="116" y="78"/>
                  <a:pt x="116" y="78"/>
                  <a:pt x="117" y="79"/>
                </a:cubicBezTo>
                <a:cubicBezTo>
                  <a:pt x="117" y="79"/>
                  <a:pt x="117" y="79"/>
                  <a:pt x="117" y="79"/>
                </a:cubicBezTo>
                <a:cubicBezTo>
                  <a:pt x="117" y="80"/>
                  <a:pt x="117" y="80"/>
                  <a:pt x="118" y="80"/>
                </a:cubicBezTo>
                <a:cubicBezTo>
                  <a:pt x="118" y="80"/>
                  <a:pt x="118" y="80"/>
                  <a:pt x="118" y="81"/>
                </a:cubicBezTo>
                <a:cubicBezTo>
                  <a:pt x="118" y="81"/>
                  <a:pt x="118" y="81"/>
                  <a:pt x="118" y="81"/>
                </a:cubicBezTo>
                <a:cubicBezTo>
                  <a:pt x="119" y="82"/>
                  <a:pt x="119" y="82"/>
                  <a:pt x="119" y="82"/>
                </a:cubicBezTo>
                <a:cubicBezTo>
                  <a:pt x="119" y="82"/>
                  <a:pt x="119" y="82"/>
                  <a:pt x="119" y="83"/>
                </a:cubicBezTo>
                <a:cubicBezTo>
                  <a:pt x="119" y="83"/>
                  <a:pt x="119" y="84"/>
                  <a:pt x="119" y="84"/>
                </a:cubicBezTo>
                <a:cubicBezTo>
                  <a:pt x="119" y="90"/>
                  <a:pt x="111" y="95"/>
                  <a:pt x="100" y="96"/>
                </a:cubicBezTo>
                <a:cubicBezTo>
                  <a:pt x="100" y="90"/>
                  <a:pt x="100" y="90"/>
                  <a:pt x="100" y="90"/>
                </a:cubicBezTo>
                <a:cubicBezTo>
                  <a:pt x="100" y="89"/>
                  <a:pt x="99" y="88"/>
                  <a:pt x="99" y="88"/>
                </a:cubicBezTo>
                <a:cubicBezTo>
                  <a:pt x="98" y="88"/>
                  <a:pt x="97" y="89"/>
                  <a:pt x="97" y="90"/>
                </a:cubicBezTo>
                <a:cubicBezTo>
                  <a:pt x="97" y="96"/>
                  <a:pt x="97" y="96"/>
                  <a:pt x="97" y="96"/>
                </a:cubicBezTo>
                <a:cubicBezTo>
                  <a:pt x="86" y="95"/>
                  <a:pt x="78" y="90"/>
                  <a:pt x="78" y="84"/>
                </a:cubicBezTo>
                <a:close/>
                <a:moveTo>
                  <a:pt x="100" y="128"/>
                </a:moveTo>
                <a:cubicBezTo>
                  <a:pt x="101" y="128"/>
                  <a:pt x="101" y="128"/>
                  <a:pt x="101" y="128"/>
                </a:cubicBezTo>
                <a:cubicBezTo>
                  <a:pt x="101" y="128"/>
                  <a:pt x="101" y="128"/>
                  <a:pt x="101" y="128"/>
                </a:cubicBezTo>
                <a:cubicBezTo>
                  <a:pt x="110" y="114"/>
                  <a:pt x="110" y="114"/>
                  <a:pt x="110" y="114"/>
                </a:cubicBezTo>
                <a:cubicBezTo>
                  <a:pt x="111" y="114"/>
                  <a:pt x="110" y="113"/>
                  <a:pt x="110" y="112"/>
                </a:cubicBezTo>
                <a:cubicBezTo>
                  <a:pt x="109" y="111"/>
                  <a:pt x="108" y="112"/>
                  <a:pt x="107" y="112"/>
                </a:cubicBezTo>
                <a:cubicBezTo>
                  <a:pt x="100" y="122"/>
                  <a:pt x="100" y="122"/>
                  <a:pt x="100" y="122"/>
                </a:cubicBezTo>
                <a:cubicBezTo>
                  <a:pt x="100" y="99"/>
                  <a:pt x="100" y="99"/>
                  <a:pt x="100" y="99"/>
                </a:cubicBezTo>
                <a:cubicBezTo>
                  <a:pt x="100" y="99"/>
                  <a:pt x="101" y="99"/>
                  <a:pt x="101" y="99"/>
                </a:cubicBezTo>
                <a:cubicBezTo>
                  <a:pt x="101" y="99"/>
                  <a:pt x="101" y="99"/>
                  <a:pt x="102" y="99"/>
                </a:cubicBezTo>
                <a:cubicBezTo>
                  <a:pt x="102" y="99"/>
                  <a:pt x="103" y="99"/>
                  <a:pt x="103" y="99"/>
                </a:cubicBezTo>
                <a:cubicBezTo>
                  <a:pt x="103" y="99"/>
                  <a:pt x="104" y="99"/>
                  <a:pt x="104" y="99"/>
                </a:cubicBezTo>
                <a:cubicBezTo>
                  <a:pt x="105" y="99"/>
                  <a:pt x="105" y="99"/>
                  <a:pt x="105" y="98"/>
                </a:cubicBezTo>
                <a:cubicBezTo>
                  <a:pt x="106" y="98"/>
                  <a:pt x="106" y="98"/>
                  <a:pt x="106" y="98"/>
                </a:cubicBezTo>
                <a:cubicBezTo>
                  <a:pt x="107" y="98"/>
                  <a:pt x="107" y="98"/>
                  <a:pt x="107" y="98"/>
                </a:cubicBezTo>
                <a:cubicBezTo>
                  <a:pt x="108" y="98"/>
                  <a:pt x="108" y="98"/>
                  <a:pt x="108" y="98"/>
                </a:cubicBezTo>
                <a:cubicBezTo>
                  <a:pt x="109" y="98"/>
                  <a:pt x="109" y="98"/>
                  <a:pt x="110" y="97"/>
                </a:cubicBezTo>
                <a:cubicBezTo>
                  <a:pt x="110" y="97"/>
                  <a:pt x="110" y="97"/>
                  <a:pt x="111" y="97"/>
                </a:cubicBezTo>
                <a:cubicBezTo>
                  <a:pt x="111" y="97"/>
                  <a:pt x="111" y="97"/>
                  <a:pt x="112" y="97"/>
                </a:cubicBezTo>
                <a:cubicBezTo>
                  <a:pt x="112" y="97"/>
                  <a:pt x="112" y="96"/>
                  <a:pt x="112" y="96"/>
                </a:cubicBezTo>
                <a:cubicBezTo>
                  <a:pt x="113" y="96"/>
                  <a:pt x="113" y="96"/>
                  <a:pt x="113" y="96"/>
                </a:cubicBezTo>
                <a:cubicBezTo>
                  <a:pt x="114" y="96"/>
                  <a:pt x="114" y="96"/>
                  <a:pt x="114" y="95"/>
                </a:cubicBezTo>
                <a:cubicBezTo>
                  <a:pt x="115" y="95"/>
                  <a:pt x="115" y="95"/>
                  <a:pt x="115" y="95"/>
                </a:cubicBezTo>
                <a:cubicBezTo>
                  <a:pt x="115" y="95"/>
                  <a:pt x="116" y="95"/>
                  <a:pt x="116" y="95"/>
                </a:cubicBezTo>
                <a:cubicBezTo>
                  <a:pt x="116" y="94"/>
                  <a:pt x="116" y="94"/>
                  <a:pt x="117" y="94"/>
                </a:cubicBezTo>
                <a:cubicBezTo>
                  <a:pt x="117" y="94"/>
                  <a:pt x="117" y="94"/>
                  <a:pt x="117" y="93"/>
                </a:cubicBezTo>
                <a:cubicBezTo>
                  <a:pt x="118" y="93"/>
                  <a:pt x="118" y="93"/>
                  <a:pt x="118" y="93"/>
                </a:cubicBezTo>
                <a:cubicBezTo>
                  <a:pt x="118" y="93"/>
                  <a:pt x="118" y="93"/>
                  <a:pt x="119" y="92"/>
                </a:cubicBezTo>
                <a:cubicBezTo>
                  <a:pt x="119" y="92"/>
                  <a:pt x="119" y="92"/>
                  <a:pt x="119" y="92"/>
                </a:cubicBezTo>
                <a:cubicBezTo>
                  <a:pt x="119" y="91"/>
                  <a:pt x="120" y="91"/>
                  <a:pt x="120" y="91"/>
                </a:cubicBezTo>
                <a:cubicBezTo>
                  <a:pt x="120" y="91"/>
                  <a:pt x="120" y="91"/>
                  <a:pt x="120" y="90"/>
                </a:cubicBezTo>
                <a:cubicBezTo>
                  <a:pt x="120" y="90"/>
                  <a:pt x="121" y="90"/>
                  <a:pt x="121" y="90"/>
                </a:cubicBezTo>
                <a:cubicBezTo>
                  <a:pt x="121" y="90"/>
                  <a:pt x="121" y="89"/>
                  <a:pt x="121" y="89"/>
                </a:cubicBezTo>
                <a:cubicBezTo>
                  <a:pt x="121" y="89"/>
                  <a:pt x="121" y="89"/>
                  <a:pt x="121" y="88"/>
                </a:cubicBezTo>
                <a:cubicBezTo>
                  <a:pt x="122" y="88"/>
                  <a:pt x="122" y="88"/>
                  <a:pt x="122" y="88"/>
                </a:cubicBezTo>
                <a:cubicBezTo>
                  <a:pt x="122" y="87"/>
                  <a:pt x="122" y="87"/>
                  <a:pt x="122" y="87"/>
                </a:cubicBezTo>
                <a:cubicBezTo>
                  <a:pt x="122" y="87"/>
                  <a:pt x="122" y="86"/>
                  <a:pt x="122" y="86"/>
                </a:cubicBezTo>
                <a:cubicBezTo>
                  <a:pt x="122" y="86"/>
                  <a:pt x="122" y="86"/>
                  <a:pt x="122" y="86"/>
                </a:cubicBezTo>
                <a:cubicBezTo>
                  <a:pt x="122" y="85"/>
                  <a:pt x="123" y="85"/>
                  <a:pt x="123" y="84"/>
                </a:cubicBezTo>
                <a:cubicBezTo>
                  <a:pt x="123" y="83"/>
                  <a:pt x="122" y="83"/>
                  <a:pt x="122" y="82"/>
                </a:cubicBezTo>
                <a:cubicBezTo>
                  <a:pt x="122" y="82"/>
                  <a:pt x="122" y="82"/>
                  <a:pt x="122" y="82"/>
                </a:cubicBezTo>
                <a:cubicBezTo>
                  <a:pt x="122" y="81"/>
                  <a:pt x="122" y="81"/>
                  <a:pt x="122" y="80"/>
                </a:cubicBezTo>
                <a:cubicBezTo>
                  <a:pt x="122" y="80"/>
                  <a:pt x="122" y="80"/>
                  <a:pt x="121" y="80"/>
                </a:cubicBezTo>
                <a:cubicBezTo>
                  <a:pt x="121" y="79"/>
                  <a:pt x="121" y="79"/>
                  <a:pt x="121" y="79"/>
                </a:cubicBezTo>
                <a:cubicBezTo>
                  <a:pt x="121" y="78"/>
                  <a:pt x="121" y="78"/>
                  <a:pt x="120" y="78"/>
                </a:cubicBezTo>
                <a:cubicBezTo>
                  <a:pt x="120" y="78"/>
                  <a:pt x="120" y="77"/>
                  <a:pt x="120" y="77"/>
                </a:cubicBezTo>
                <a:cubicBezTo>
                  <a:pt x="119" y="77"/>
                  <a:pt x="119" y="76"/>
                  <a:pt x="119" y="76"/>
                </a:cubicBezTo>
                <a:cubicBezTo>
                  <a:pt x="119" y="76"/>
                  <a:pt x="118" y="76"/>
                  <a:pt x="118" y="75"/>
                </a:cubicBezTo>
                <a:cubicBezTo>
                  <a:pt x="118" y="75"/>
                  <a:pt x="118" y="75"/>
                  <a:pt x="117" y="75"/>
                </a:cubicBezTo>
                <a:cubicBezTo>
                  <a:pt x="117" y="74"/>
                  <a:pt x="117" y="74"/>
                  <a:pt x="116" y="74"/>
                </a:cubicBezTo>
                <a:cubicBezTo>
                  <a:pt x="116" y="74"/>
                  <a:pt x="116" y="73"/>
                  <a:pt x="115" y="73"/>
                </a:cubicBezTo>
                <a:cubicBezTo>
                  <a:pt x="115" y="73"/>
                  <a:pt x="114" y="73"/>
                  <a:pt x="114" y="72"/>
                </a:cubicBezTo>
                <a:cubicBezTo>
                  <a:pt x="113" y="72"/>
                  <a:pt x="113" y="72"/>
                  <a:pt x="113" y="72"/>
                </a:cubicBezTo>
                <a:cubicBezTo>
                  <a:pt x="113" y="72"/>
                  <a:pt x="113" y="72"/>
                  <a:pt x="113" y="72"/>
                </a:cubicBezTo>
                <a:cubicBezTo>
                  <a:pt x="113" y="72"/>
                  <a:pt x="114" y="71"/>
                  <a:pt x="114" y="71"/>
                </a:cubicBezTo>
                <a:cubicBezTo>
                  <a:pt x="115" y="71"/>
                  <a:pt x="115" y="70"/>
                  <a:pt x="116" y="70"/>
                </a:cubicBezTo>
                <a:cubicBezTo>
                  <a:pt x="116" y="69"/>
                  <a:pt x="117" y="68"/>
                  <a:pt x="118" y="67"/>
                </a:cubicBezTo>
                <a:cubicBezTo>
                  <a:pt x="119" y="66"/>
                  <a:pt x="119" y="66"/>
                  <a:pt x="119" y="66"/>
                </a:cubicBezTo>
                <a:cubicBezTo>
                  <a:pt x="121" y="64"/>
                  <a:pt x="122" y="63"/>
                  <a:pt x="123" y="62"/>
                </a:cubicBezTo>
                <a:cubicBezTo>
                  <a:pt x="123" y="61"/>
                  <a:pt x="123" y="61"/>
                  <a:pt x="123" y="61"/>
                </a:cubicBezTo>
                <a:cubicBezTo>
                  <a:pt x="124" y="60"/>
                  <a:pt x="125" y="59"/>
                  <a:pt x="126" y="58"/>
                </a:cubicBezTo>
                <a:cubicBezTo>
                  <a:pt x="166" y="58"/>
                  <a:pt x="166" y="58"/>
                  <a:pt x="166" y="58"/>
                </a:cubicBezTo>
                <a:cubicBezTo>
                  <a:pt x="166" y="134"/>
                  <a:pt x="166" y="134"/>
                  <a:pt x="166" y="134"/>
                </a:cubicBezTo>
                <a:cubicBezTo>
                  <a:pt x="120" y="134"/>
                  <a:pt x="120" y="134"/>
                  <a:pt x="120" y="134"/>
                </a:cubicBezTo>
                <a:cubicBezTo>
                  <a:pt x="119" y="134"/>
                  <a:pt x="118" y="135"/>
                  <a:pt x="118" y="136"/>
                </a:cubicBezTo>
                <a:cubicBezTo>
                  <a:pt x="118" y="144"/>
                  <a:pt x="118" y="144"/>
                  <a:pt x="118" y="144"/>
                </a:cubicBezTo>
                <a:cubicBezTo>
                  <a:pt x="100" y="144"/>
                  <a:pt x="100" y="144"/>
                  <a:pt x="100" y="144"/>
                </a:cubicBezTo>
                <a:lnTo>
                  <a:pt x="100" y="128"/>
                </a:lnTo>
                <a:close/>
                <a:moveTo>
                  <a:pt x="99" y="3"/>
                </a:moveTo>
                <a:cubicBezTo>
                  <a:pt x="116" y="3"/>
                  <a:pt x="130" y="17"/>
                  <a:pt x="130" y="35"/>
                </a:cubicBezTo>
                <a:cubicBezTo>
                  <a:pt x="130" y="37"/>
                  <a:pt x="130" y="39"/>
                  <a:pt x="130" y="41"/>
                </a:cubicBezTo>
                <a:cubicBezTo>
                  <a:pt x="130" y="41"/>
                  <a:pt x="130" y="41"/>
                  <a:pt x="130" y="41"/>
                </a:cubicBezTo>
                <a:cubicBezTo>
                  <a:pt x="129" y="44"/>
                  <a:pt x="128" y="48"/>
                  <a:pt x="126" y="51"/>
                </a:cubicBezTo>
                <a:cubicBezTo>
                  <a:pt x="125" y="53"/>
                  <a:pt x="124" y="54"/>
                  <a:pt x="123" y="55"/>
                </a:cubicBezTo>
                <a:cubicBezTo>
                  <a:pt x="123" y="55"/>
                  <a:pt x="123" y="55"/>
                  <a:pt x="123" y="55"/>
                </a:cubicBezTo>
                <a:cubicBezTo>
                  <a:pt x="123" y="55"/>
                  <a:pt x="123" y="55"/>
                  <a:pt x="123" y="55"/>
                </a:cubicBezTo>
                <a:cubicBezTo>
                  <a:pt x="123" y="55"/>
                  <a:pt x="123" y="55"/>
                  <a:pt x="123" y="55"/>
                </a:cubicBezTo>
                <a:cubicBezTo>
                  <a:pt x="120" y="59"/>
                  <a:pt x="117" y="64"/>
                  <a:pt x="113" y="68"/>
                </a:cubicBezTo>
                <a:cubicBezTo>
                  <a:pt x="111" y="69"/>
                  <a:pt x="110" y="70"/>
                  <a:pt x="109" y="71"/>
                </a:cubicBezTo>
                <a:cubicBezTo>
                  <a:pt x="106" y="74"/>
                  <a:pt x="106" y="74"/>
                  <a:pt x="106" y="74"/>
                </a:cubicBezTo>
                <a:cubicBezTo>
                  <a:pt x="103" y="77"/>
                  <a:pt x="101" y="79"/>
                  <a:pt x="98" y="82"/>
                </a:cubicBezTo>
                <a:cubicBezTo>
                  <a:pt x="97" y="80"/>
                  <a:pt x="96" y="79"/>
                  <a:pt x="95" y="78"/>
                </a:cubicBezTo>
                <a:cubicBezTo>
                  <a:pt x="93" y="76"/>
                  <a:pt x="92" y="75"/>
                  <a:pt x="90" y="74"/>
                </a:cubicBezTo>
                <a:cubicBezTo>
                  <a:pt x="89" y="73"/>
                  <a:pt x="89" y="73"/>
                  <a:pt x="89" y="73"/>
                </a:cubicBezTo>
                <a:cubicBezTo>
                  <a:pt x="88" y="71"/>
                  <a:pt x="88" y="71"/>
                  <a:pt x="88" y="71"/>
                </a:cubicBezTo>
                <a:cubicBezTo>
                  <a:pt x="83" y="67"/>
                  <a:pt x="78" y="61"/>
                  <a:pt x="73" y="55"/>
                </a:cubicBezTo>
                <a:cubicBezTo>
                  <a:pt x="70" y="50"/>
                  <a:pt x="68" y="46"/>
                  <a:pt x="67" y="41"/>
                </a:cubicBezTo>
                <a:cubicBezTo>
                  <a:pt x="67" y="39"/>
                  <a:pt x="67" y="37"/>
                  <a:pt x="67" y="35"/>
                </a:cubicBezTo>
                <a:cubicBezTo>
                  <a:pt x="67" y="17"/>
                  <a:pt x="81" y="3"/>
                  <a:pt x="99" y="3"/>
                </a:cubicBezTo>
                <a:close/>
                <a:moveTo>
                  <a:pt x="16" y="45"/>
                </a:moveTo>
                <a:cubicBezTo>
                  <a:pt x="16" y="44"/>
                  <a:pt x="17" y="43"/>
                  <a:pt x="19" y="43"/>
                </a:cubicBezTo>
                <a:cubicBezTo>
                  <a:pt x="64" y="43"/>
                  <a:pt x="64" y="43"/>
                  <a:pt x="64" y="43"/>
                </a:cubicBezTo>
                <a:cubicBezTo>
                  <a:pt x="64" y="44"/>
                  <a:pt x="65" y="44"/>
                  <a:pt x="65" y="45"/>
                </a:cubicBezTo>
                <a:cubicBezTo>
                  <a:pt x="65" y="45"/>
                  <a:pt x="65" y="45"/>
                  <a:pt x="65" y="46"/>
                </a:cubicBezTo>
                <a:cubicBezTo>
                  <a:pt x="65" y="47"/>
                  <a:pt x="66" y="48"/>
                  <a:pt x="66" y="49"/>
                </a:cubicBezTo>
                <a:cubicBezTo>
                  <a:pt x="66" y="49"/>
                  <a:pt x="66" y="50"/>
                  <a:pt x="67" y="50"/>
                </a:cubicBezTo>
                <a:cubicBezTo>
                  <a:pt x="67" y="51"/>
                  <a:pt x="67" y="52"/>
                  <a:pt x="68" y="53"/>
                </a:cubicBezTo>
                <a:cubicBezTo>
                  <a:pt x="68" y="53"/>
                  <a:pt x="68" y="53"/>
                  <a:pt x="68" y="54"/>
                </a:cubicBezTo>
                <a:cubicBezTo>
                  <a:pt x="69" y="54"/>
                  <a:pt x="69" y="54"/>
                  <a:pt x="69" y="54"/>
                </a:cubicBezTo>
                <a:cubicBezTo>
                  <a:pt x="29" y="54"/>
                  <a:pt x="29" y="54"/>
                  <a:pt x="29" y="54"/>
                </a:cubicBezTo>
                <a:cubicBezTo>
                  <a:pt x="28" y="54"/>
                  <a:pt x="27" y="55"/>
                  <a:pt x="27" y="56"/>
                </a:cubicBezTo>
                <a:cubicBezTo>
                  <a:pt x="27" y="134"/>
                  <a:pt x="27" y="134"/>
                  <a:pt x="27" y="134"/>
                </a:cubicBezTo>
                <a:cubicBezTo>
                  <a:pt x="16" y="134"/>
                  <a:pt x="16" y="134"/>
                  <a:pt x="16" y="134"/>
                </a:cubicBezTo>
                <a:lnTo>
                  <a:pt x="16" y="45"/>
                </a:lnTo>
                <a:close/>
                <a:moveTo>
                  <a:pt x="194" y="147"/>
                </a:moveTo>
                <a:cubicBezTo>
                  <a:pt x="194" y="149"/>
                  <a:pt x="193" y="151"/>
                  <a:pt x="191" y="153"/>
                </a:cubicBezTo>
                <a:cubicBezTo>
                  <a:pt x="189" y="155"/>
                  <a:pt x="187" y="155"/>
                  <a:pt x="185" y="155"/>
                </a:cubicBezTo>
                <a:cubicBezTo>
                  <a:pt x="12" y="155"/>
                  <a:pt x="12" y="155"/>
                  <a:pt x="12" y="155"/>
                </a:cubicBezTo>
                <a:cubicBezTo>
                  <a:pt x="10" y="155"/>
                  <a:pt x="8" y="155"/>
                  <a:pt x="6" y="153"/>
                </a:cubicBezTo>
                <a:cubicBezTo>
                  <a:pt x="4" y="151"/>
                  <a:pt x="3" y="149"/>
                  <a:pt x="3" y="147"/>
                </a:cubicBezTo>
                <a:cubicBezTo>
                  <a:pt x="3" y="138"/>
                  <a:pt x="3" y="138"/>
                  <a:pt x="3" y="138"/>
                </a:cubicBezTo>
                <a:cubicBezTo>
                  <a:pt x="75" y="138"/>
                  <a:pt x="75" y="138"/>
                  <a:pt x="75" y="138"/>
                </a:cubicBezTo>
                <a:cubicBezTo>
                  <a:pt x="75" y="146"/>
                  <a:pt x="75" y="146"/>
                  <a:pt x="75" y="146"/>
                </a:cubicBezTo>
                <a:cubicBezTo>
                  <a:pt x="75" y="146"/>
                  <a:pt x="76" y="147"/>
                  <a:pt x="77" y="147"/>
                </a:cubicBezTo>
                <a:cubicBezTo>
                  <a:pt x="120" y="147"/>
                  <a:pt x="120" y="147"/>
                  <a:pt x="120" y="147"/>
                </a:cubicBezTo>
                <a:cubicBezTo>
                  <a:pt x="121" y="147"/>
                  <a:pt x="122" y="146"/>
                  <a:pt x="122" y="146"/>
                </a:cubicBezTo>
                <a:cubicBezTo>
                  <a:pt x="122" y="138"/>
                  <a:pt x="122" y="138"/>
                  <a:pt x="122" y="138"/>
                </a:cubicBezTo>
                <a:cubicBezTo>
                  <a:pt x="194" y="138"/>
                  <a:pt x="194" y="138"/>
                  <a:pt x="194" y="138"/>
                </a:cubicBezTo>
                <a:lnTo>
                  <a:pt x="194" y="147"/>
                </a:lnTo>
                <a:close/>
                <a:moveTo>
                  <a:pt x="99" y="54"/>
                </a:moveTo>
                <a:cubicBezTo>
                  <a:pt x="110" y="54"/>
                  <a:pt x="119" y="45"/>
                  <a:pt x="119" y="33"/>
                </a:cubicBezTo>
                <a:cubicBezTo>
                  <a:pt x="119" y="22"/>
                  <a:pt x="110" y="13"/>
                  <a:pt x="99" y="13"/>
                </a:cubicBezTo>
                <a:cubicBezTo>
                  <a:pt x="87" y="13"/>
                  <a:pt x="78" y="22"/>
                  <a:pt x="78" y="33"/>
                </a:cubicBezTo>
                <a:cubicBezTo>
                  <a:pt x="78" y="45"/>
                  <a:pt x="87" y="54"/>
                  <a:pt x="99" y="54"/>
                </a:cubicBezTo>
                <a:close/>
                <a:moveTo>
                  <a:pt x="99" y="16"/>
                </a:moveTo>
                <a:cubicBezTo>
                  <a:pt x="108" y="16"/>
                  <a:pt x="115" y="24"/>
                  <a:pt x="115" y="33"/>
                </a:cubicBezTo>
                <a:cubicBezTo>
                  <a:pt x="115" y="43"/>
                  <a:pt x="108" y="50"/>
                  <a:pt x="99" y="50"/>
                </a:cubicBezTo>
                <a:cubicBezTo>
                  <a:pt x="89" y="50"/>
                  <a:pt x="82" y="43"/>
                  <a:pt x="82" y="33"/>
                </a:cubicBezTo>
                <a:cubicBezTo>
                  <a:pt x="82" y="24"/>
                  <a:pt x="89" y="16"/>
                  <a:pt x="9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7" name="Oval 29"/>
          <p:cNvSpPr>
            <a:spLocks noChangeArrowheads="1"/>
          </p:cNvSpPr>
          <p:nvPr>
            <p:custDataLst>
              <p:tags r:id="rId14"/>
            </p:custDataLst>
          </p:nvPr>
        </p:nvSpPr>
        <p:spPr bwMode="auto">
          <a:xfrm>
            <a:off x="927378" y="4618961"/>
            <a:ext cx="802800" cy="802800"/>
          </a:xfrm>
          <a:prstGeom prst="ellipse">
            <a:avLst/>
          </a:prstGeom>
          <a:solidFill>
            <a:schemeClr val="accent1">
              <a:lumMod val="75000"/>
            </a:schemeClr>
          </a:solidFill>
          <a:ln>
            <a:noFill/>
          </a:ln>
        </p:spPr>
        <p:txBody>
          <a:bodyPr vert="horz" wrap="square" lIns="91440" tIns="45720" rIns="91440" bIns="45720" numCol="1" anchor="t" anchorCtr="0" compatLnSpc="1"/>
          <a:lstStyle/>
          <a:p>
            <a:endParaRPr lang="en-GB"/>
          </a:p>
        </p:txBody>
      </p:sp>
      <p:sp>
        <p:nvSpPr>
          <p:cNvPr id="59" name="Freeform 30"/>
          <p:cNvSpPr>
            <a:spLocks noEditPoints="1"/>
          </p:cNvSpPr>
          <p:nvPr>
            <p:custDataLst>
              <p:tags r:id="rId15"/>
            </p:custDataLst>
          </p:nvPr>
        </p:nvSpPr>
        <p:spPr bwMode="auto">
          <a:xfrm>
            <a:off x="1124228" y="4866611"/>
            <a:ext cx="410400" cy="334800"/>
          </a:xfrm>
          <a:custGeom>
            <a:avLst/>
            <a:gdLst>
              <a:gd name="T0" fmla="*/ 39 w 161"/>
              <a:gd name="T1" fmla="*/ 71 h 124"/>
              <a:gd name="T2" fmla="*/ 106 w 161"/>
              <a:gd name="T3" fmla="*/ 71 h 124"/>
              <a:gd name="T4" fmla="*/ 72 w 161"/>
              <a:gd name="T5" fmla="*/ 100 h 124"/>
              <a:gd name="T6" fmla="*/ 72 w 161"/>
              <a:gd name="T7" fmla="*/ 42 h 124"/>
              <a:gd name="T8" fmla="*/ 72 w 161"/>
              <a:gd name="T9" fmla="*/ 100 h 124"/>
              <a:gd name="T10" fmla="*/ 161 w 161"/>
              <a:gd name="T11" fmla="*/ 32 h 124"/>
              <a:gd name="T12" fmla="*/ 113 w 161"/>
              <a:gd name="T13" fmla="*/ 17 h 124"/>
              <a:gd name="T14" fmla="*/ 109 w 161"/>
              <a:gd name="T15" fmla="*/ 7 h 124"/>
              <a:gd name="T16" fmla="*/ 65 w 161"/>
              <a:gd name="T17" fmla="*/ 0 h 124"/>
              <a:gd name="T18" fmla="*/ 54 w 161"/>
              <a:gd name="T19" fmla="*/ 15 h 124"/>
              <a:gd name="T20" fmla="*/ 47 w 161"/>
              <a:gd name="T21" fmla="*/ 17 h 124"/>
              <a:gd name="T22" fmla="*/ 42 w 161"/>
              <a:gd name="T23" fmla="*/ 8 h 124"/>
              <a:gd name="T24" fmla="*/ 23 w 161"/>
              <a:gd name="T25" fmla="*/ 14 h 124"/>
              <a:gd name="T26" fmla="*/ 20 w 161"/>
              <a:gd name="T27" fmla="*/ 17 h 124"/>
              <a:gd name="T28" fmla="*/ 0 w 161"/>
              <a:gd name="T29" fmla="*/ 103 h 124"/>
              <a:gd name="T30" fmla="*/ 21 w 161"/>
              <a:gd name="T31" fmla="*/ 124 h 124"/>
              <a:gd name="T32" fmla="*/ 141 w 161"/>
              <a:gd name="T33" fmla="*/ 124 h 124"/>
              <a:gd name="T34" fmla="*/ 161 w 161"/>
              <a:gd name="T35" fmla="*/ 38 h 124"/>
              <a:gd name="T36" fmla="*/ 62 w 161"/>
              <a:gd name="T37" fmla="*/ 7 h 124"/>
              <a:gd name="T38" fmla="*/ 100 w 161"/>
              <a:gd name="T39" fmla="*/ 5 h 124"/>
              <a:gd name="T40" fmla="*/ 106 w 161"/>
              <a:gd name="T41" fmla="*/ 17 h 124"/>
              <a:gd name="T42" fmla="*/ 60 w 161"/>
              <a:gd name="T43" fmla="*/ 11 h 124"/>
              <a:gd name="T44" fmla="*/ 40 w 161"/>
              <a:gd name="T45" fmla="*/ 13 h 124"/>
              <a:gd name="T46" fmla="*/ 42 w 161"/>
              <a:gd name="T47" fmla="*/ 17 h 124"/>
              <a:gd name="T48" fmla="*/ 28 w 161"/>
              <a:gd name="T49" fmla="*/ 16 h 124"/>
              <a:gd name="T50" fmla="*/ 6 w 161"/>
              <a:gd name="T51" fmla="*/ 32 h 124"/>
              <a:gd name="T52" fmla="*/ 112 w 161"/>
              <a:gd name="T53" fmla="*/ 22 h 124"/>
              <a:gd name="T54" fmla="*/ 113 w 161"/>
              <a:gd name="T55" fmla="*/ 47 h 124"/>
              <a:gd name="T56" fmla="*/ 107 w 161"/>
              <a:gd name="T57" fmla="*/ 46 h 124"/>
              <a:gd name="T58" fmla="*/ 39 w 161"/>
              <a:gd name="T59" fmla="*/ 45 h 124"/>
              <a:gd name="T60" fmla="*/ 6 w 161"/>
              <a:gd name="T61" fmla="*/ 47 h 124"/>
              <a:gd name="T62" fmla="*/ 6 w 161"/>
              <a:gd name="T63" fmla="*/ 32 h 124"/>
              <a:gd name="T64" fmla="*/ 72 w 161"/>
              <a:gd name="T65" fmla="*/ 109 h 124"/>
              <a:gd name="T66" fmla="*/ 72 w 161"/>
              <a:gd name="T67" fmla="*/ 33 h 124"/>
              <a:gd name="T68" fmla="*/ 157 w 161"/>
              <a:gd name="T69" fmla="*/ 54 h 124"/>
              <a:gd name="T70" fmla="*/ 140 w 161"/>
              <a:gd name="T71" fmla="*/ 119 h 124"/>
              <a:gd name="T72" fmla="*/ 5 w 161"/>
              <a:gd name="T73" fmla="*/ 103 h 124"/>
              <a:gd name="T74" fmla="*/ 5 w 161"/>
              <a:gd name="T75" fmla="*/ 52 h 124"/>
              <a:gd name="T76" fmla="*/ 51 w 161"/>
              <a:gd name="T77" fmla="*/ 108 h 124"/>
              <a:gd name="T78" fmla="*/ 111 w 161"/>
              <a:gd name="T79" fmla="*/ 52 h 124"/>
              <a:gd name="T80" fmla="*/ 157 w 161"/>
              <a:gd name="T81" fmla="*/ 54 h 124"/>
              <a:gd name="T82" fmla="*/ 118 w 161"/>
              <a:gd name="T83" fmla="*/ 22 h 124"/>
              <a:gd name="T84" fmla="*/ 140 w 161"/>
              <a:gd name="T85" fmla="*/ 22 h 124"/>
              <a:gd name="T86" fmla="*/ 157 w 161"/>
              <a:gd name="T87" fmla="*/ 47 h 124"/>
              <a:gd name="T88" fmla="*/ 73 w 161"/>
              <a:gd name="T89" fmla="*/ 48 h 124"/>
              <a:gd name="T90" fmla="*/ 73 w 161"/>
              <a:gd name="T91" fmla="*/ 53 h 124"/>
              <a:gd name="T92" fmla="*/ 90 w 161"/>
              <a:gd name="T93" fmla="*/ 71 h 124"/>
              <a:gd name="T94" fmla="*/ 95 w 161"/>
              <a:gd name="T95" fmla="*/ 71 h 124"/>
              <a:gd name="T96" fmla="*/ 73 w 161"/>
              <a:gd name="T97" fmla="*/ 48 h 124"/>
              <a:gd name="T98" fmla="*/ 136 w 161"/>
              <a:gd name="T99" fmla="*/ 26 h 124"/>
              <a:gd name="T100" fmla="*/ 123 w 161"/>
              <a:gd name="T101" fmla="*/ 34 h 124"/>
              <a:gd name="T102" fmla="*/ 140 w 161"/>
              <a:gd name="T103" fmla="*/ 42 h 124"/>
              <a:gd name="T104" fmla="*/ 140 w 161"/>
              <a:gd name="T105" fmla="*/ 26 h 124"/>
              <a:gd name="T106" fmla="*/ 138 w 161"/>
              <a:gd name="T107" fmla="*/ 38 h 124"/>
              <a:gd name="T108" fmla="*/ 136 w 161"/>
              <a:gd name="T109" fmla="*/ 38 h 124"/>
              <a:gd name="T110" fmla="*/ 128 w 161"/>
              <a:gd name="T111" fmla="*/ 34 h 124"/>
              <a:gd name="T112" fmla="*/ 140 w 161"/>
              <a:gd name="T113" fmla="*/ 31 h 124"/>
              <a:gd name="T114" fmla="*/ 140 w 161"/>
              <a:gd name="T115"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124">
                <a:moveTo>
                  <a:pt x="73" y="37"/>
                </a:moveTo>
                <a:cubicBezTo>
                  <a:pt x="54" y="37"/>
                  <a:pt x="39" y="52"/>
                  <a:pt x="39" y="71"/>
                </a:cubicBezTo>
                <a:cubicBezTo>
                  <a:pt x="39" y="89"/>
                  <a:pt x="54" y="105"/>
                  <a:pt x="72" y="105"/>
                </a:cubicBezTo>
                <a:cubicBezTo>
                  <a:pt x="91" y="105"/>
                  <a:pt x="106" y="90"/>
                  <a:pt x="106" y="71"/>
                </a:cubicBezTo>
                <a:cubicBezTo>
                  <a:pt x="106" y="53"/>
                  <a:pt x="91" y="38"/>
                  <a:pt x="73" y="37"/>
                </a:cubicBezTo>
                <a:close/>
                <a:moveTo>
                  <a:pt x="72" y="100"/>
                </a:moveTo>
                <a:cubicBezTo>
                  <a:pt x="56" y="100"/>
                  <a:pt x="44" y="87"/>
                  <a:pt x="44" y="71"/>
                </a:cubicBezTo>
                <a:cubicBezTo>
                  <a:pt x="44" y="55"/>
                  <a:pt x="57" y="42"/>
                  <a:pt x="72" y="42"/>
                </a:cubicBezTo>
                <a:cubicBezTo>
                  <a:pt x="88" y="42"/>
                  <a:pt x="101" y="55"/>
                  <a:pt x="101" y="71"/>
                </a:cubicBezTo>
                <a:cubicBezTo>
                  <a:pt x="101" y="87"/>
                  <a:pt x="88" y="100"/>
                  <a:pt x="72" y="100"/>
                </a:cubicBezTo>
                <a:close/>
                <a:moveTo>
                  <a:pt x="161" y="38"/>
                </a:moveTo>
                <a:cubicBezTo>
                  <a:pt x="161" y="36"/>
                  <a:pt x="161" y="34"/>
                  <a:pt x="161" y="32"/>
                </a:cubicBezTo>
                <a:cubicBezTo>
                  <a:pt x="158" y="23"/>
                  <a:pt x="150" y="17"/>
                  <a:pt x="141" y="17"/>
                </a:cubicBezTo>
                <a:cubicBezTo>
                  <a:pt x="131" y="17"/>
                  <a:pt x="122" y="17"/>
                  <a:pt x="113" y="17"/>
                </a:cubicBezTo>
                <a:cubicBezTo>
                  <a:pt x="112" y="17"/>
                  <a:pt x="111" y="16"/>
                  <a:pt x="111" y="15"/>
                </a:cubicBezTo>
                <a:cubicBezTo>
                  <a:pt x="110" y="12"/>
                  <a:pt x="109" y="9"/>
                  <a:pt x="109" y="7"/>
                </a:cubicBezTo>
                <a:cubicBezTo>
                  <a:pt x="107" y="2"/>
                  <a:pt x="105" y="0"/>
                  <a:pt x="100" y="0"/>
                </a:cubicBezTo>
                <a:cubicBezTo>
                  <a:pt x="88" y="0"/>
                  <a:pt x="77" y="0"/>
                  <a:pt x="65" y="0"/>
                </a:cubicBezTo>
                <a:cubicBezTo>
                  <a:pt x="61" y="0"/>
                  <a:pt x="58" y="2"/>
                  <a:pt x="57" y="7"/>
                </a:cubicBezTo>
                <a:cubicBezTo>
                  <a:pt x="56" y="10"/>
                  <a:pt x="55" y="13"/>
                  <a:pt x="54" y="15"/>
                </a:cubicBezTo>
                <a:cubicBezTo>
                  <a:pt x="54" y="16"/>
                  <a:pt x="54" y="17"/>
                  <a:pt x="53" y="17"/>
                </a:cubicBezTo>
                <a:cubicBezTo>
                  <a:pt x="51" y="17"/>
                  <a:pt x="49" y="17"/>
                  <a:pt x="47" y="17"/>
                </a:cubicBezTo>
                <a:cubicBezTo>
                  <a:pt x="47" y="15"/>
                  <a:pt x="47" y="14"/>
                  <a:pt x="47" y="13"/>
                </a:cubicBezTo>
                <a:cubicBezTo>
                  <a:pt x="47" y="10"/>
                  <a:pt x="45" y="8"/>
                  <a:pt x="42" y="8"/>
                </a:cubicBezTo>
                <a:cubicBezTo>
                  <a:pt x="37" y="8"/>
                  <a:pt x="33" y="8"/>
                  <a:pt x="28" y="8"/>
                </a:cubicBezTo>
                <a:cubicBezTo>
                  <a:pt x="25" y="8"/>
                  <a:pt x="23" y="10"/>
                  <a:pt x="23" y="14"/>
                </a:cubicBezTo>
                <a:cubicBezTo>
                  <a:pt x="23" y="14"/>
                  <a:pt x="23" y="15"/>
                  <a:pt x="23" y="17"/>
                </a:cubicBezTo>
                <a:cubicBezTo>
                  <a:pt x="22" y="17"/>
                  <a:pt x="21" y="17"/>
                  <a:pt x="20" y="17"/>
                </a:cubicBezTo>
                <a:cubicBezTo>
                  <a:pt x="9" y="17"/>
                  <a:pt x="0" y="26"/>
                  <a:pt x="0" y="38"/>
                </a:cubicBezTo>
                <a:cubicBezTo>
                  <a:pt x="0" y="59"/>
                  <a:pt x="0" y="81"/>
                  <a:pt x="0" y="103"/>
                </a:cubicBezTo>
                <a:cubicBezTo>
                  <a:pt x="0" y="107"/>
                  <a:pt x="0" y="110"/>
                  <a:pt x="2" y="113"/>
                </a:cubicBezTo>
                <a:cubicBezTo>
                  <a:pt x="6" y="120"/>
                  <a:pt x="13" y="124"/>
                  <a:pt x="21" y="124"/>
                </a:cubicBezTo>
                <a:cubicBezTo>
                  <a:pt x="61" y="124"/>
                  <a:pt x="100" y="124"/>
                  <a:pt x="140" y="124"/>
                </a:cubicBezTo>
                <a:cubicBezTo>
                  <a:pt x="140" y="124"/>
                  <a:pt x="141" y="124"/>
                  <a:pt x="141" y="124"/>
                </a:cubicBezTo>
                <a:cubicBezTo>
                  <a:pt x="152" y="124"/>
                  <a:pt x="161" y="114"/>
                  <a:pt x="161" y="103"/>
                </a:cubicBezTo>
                <a:cubicBezTo>
                  <a:pt x="161" y="81"/>
                  <a:pt x="161" y="59"/>
                  <a:pt x="161" y="38"/>
                </a:cubicBezTo>
                <a:close/>
                <a:moveTo>
                  <a:pt x="60" y="11"/>
                </a:moveTo>
                <a:cubicBezTo>
                  <a:pt x="61" y="10"/>
                  <a:pt x="61" y="9"/>
                  <a:pt x="62" y="7"/>
                </a:cubicBezTo>
                <a:cubicBezTo>
                  <a:pt x="62" y="6"/>
                  <a:pt x="63" y="5"/>
                  <a:pt x="65" y="5"/>
                </a:cubicBezTo>
                <a:cubicBezTo>
                  <a:pt x="77" y="5"/>
                  <a:pt x="89" y="5"/>
                  <a:pt x="100" y="5"/>
                </a:cubicBezTo>
                <a:cubicBezTo>
                  <a:pt x="102" y="5"/>
                  <a:pt x="103" y="5"/>
                  <a:pt x="103" y="7"/>
                </a:cubicBezTo>
                <a:cubicBezTo>
                  <a:pt x="104" y="10"/>
                  <a:pt x="105" y="13"/>
                  <a:pt x="106" y="17"/>
                </a:cubicBezTo>
                <a:cubicBezTo>
                  <a:pt x="59" y="17"/>
                  <a:pt x="59" y="17"/>
                  <a:pt x="59" y="17"/>
                </a:cubicBezTo>
                <a:cubicBezTo>
                  <a:pt x="59" y="15"/>
                  <a:pt x="60" y="13"/>
                  <a:pt x="60" y="11"/>
                </a:cubicBezTo>
                <a:close/>
                <a:moveTo>
                  <a:pt x="31" y="13"/>
                </a:moveTo>
                <a:cubicBezTo>
                  <a:pt x="34" y="13"/>
                  <a:pt x="37" y="13"/>
                  <a:pt x="40" y="13"/>
                </a:cubicBezTo>
                <a:cubicBezTo>
                  <a:pt x="42" y="13"/>
                  <a:pt x="42" y="13"/>
                  <a:pt x="42" y="15"/>
                </a:cubicBezTo>
                <a:cubicBezTo>
                  <a:pt x="42" y="17"/>
                  <a:pt x="42" y="17"/>
                  <a:pt x="42" y="17"/>
                </a:cubicBezTo>
                <a:cubicBezTo>
                  <a:pt x="28" y="17"/>
                  <a:pt x="28" y="17"/>
                  <a:pt x="28" y="17"/>
                </a:cubicBezTo>
                <a:cubicBezTo>
                  <a:pt x="28" y="16"/>
                  <a:pt x="28" y="16"/>
                  <a:pt x="28" y="16"/>
                </a:cubicBezTo>
                <a:cubicBezTo>
                  <a:pt x="28" y="13"/>
                  <a:pt x="28" y="13"/>
                  <a:pt x="31" y="13"/>
                </a:cubicBezTo>
                <a:close/>
                <a:moveTo>
                  <a:pt x="6" y="32"/>
                </a:moveTo>
                <a:cubicBezTo>
                  <a:pt x="8" y="25"/>
                  <a:pt x="14" y="22"/>
                  <a:pt x="21" y="22"/>
                </a:cubicBezTo>
                <a:cubicBezTo>
                  <a:pt x="51" y="22"/>
                  <a:pt x="81" y="22"/>
                  <a:pt x="112" y="22"/>
                </a:cubicBezTo>
                <a:cubicBezTo>
                  <a:pt x="112" y="22"/>
                  <a:pt x="113" y="22"/>
                  <a:pt x="113" y="22"/>
                </a:cubicBezTo>
                <a:cubicBezTo>
                  <a:pt x="113" y="47"/>
                  <a:pt x="113" y="47"/>
                  <a:pt x="113" y="47"/>
                </a:cubicBezTo>
                <a:cubicBezTo>
                  <a:pt x="111" y="47"/>
                  <a:pt x="110" y="47"/>
                  <a:pt x="108" y="47"/>
                </a:cubicBezTo>
                <a:cubicBezTo>
                  <a:pt x="108" y="47"/>
                  <a:pt x="107" y="47"/>
                  <a:pt x="107" y="46"/>
                </a:cubicBezTo>
                <a:cubicBezTo>
                  <a:pt x="98" y="35"/>
                  <a:pt x="87" y="28"/>
                  <a:pt x="72" y="29"/>
                </a:cubicBezTo>
                <a:cubicBezTo>
                  <a:pt x="58" y="29"/>
                  <a:pt x="47" y="34"/>
                  <a:pt x="39" y="45"/>
                </a:cubicBezTo>
                <a:cubicBezTo>
                  <a:pt x="37" y="47"/>
                  <a:pt x="36" y="47"/>
                  <a:pt x="34" y="47"/>
                </a:cubicBezTo>
                <a:cubicBezTo>
                  <a:pt x="25" y="47"/>
                  <a:pt x="16" y="47"/>
                  <a:pt x="6" y="47"/>
                </a:cubicBezTo>
                <a:cubicBezTo>
                  <a:pt x="4" y="47"/>
                  <a:pt x="4" y="47"/>
                  <a:pt x="4" y="47"/>
                </a:cubicBezTo>
                <a:cubicBezTo>
                  <a:pt x="5" y="42"/>
                  <a:pt x="4" y="37"/>
                  <a:pt x="6" y="32"/>
                </a:cubicBezTo>
                <a:close/>
                <a:moveTo>
                  <a:pt x="110" y="71"/>
                </a:moveTo>
                <a:cubicBezTo>
                  <a:pt x="110" y="92"/>
                  <a:pt x="93" y="109"/>
                  <a:pt x="72" y="109"/>
                </a:cubicBezTo>
                <a:cubicBezTo>
                  <a:pt x="52" y="109"/>
                  <a:pt x="35" y="92"/>
                  <a:pt x="35" y="71"/>
                </a:cubicBezTo>
                <a:cubicBezTo>
                  <a:pt x="35" y="50"/>
                  <a:pt x="52" y="33"/>
                  <a:pt x="72" y="33"/>
                </a:cubicBezTo>
                <a:cubicBezTo>
                  <a:pt x="93" y="33"/>
                  <a:pt x="110" y="50"/>
                  <a:pt x="110" y="71"/>
                </a:cubicBezTo>
                <a:close/>
                <a:moveTo>
                  <a:pt x="157" y="54"/>
                </a:moveTo>
                <a:cubicBezTo>
                  <a:pt x="157" y="70"/>
                  <a:pt x="157" y="86"/>
                  <a:pt x="157" y="103"/>
                </a:cubicBezTo>
                <a:cubicBezTo>
                  <a:pt x="157" y="112"/>
                  <a:pt x="149" y="119"/>
                  <a:pt x="140" y="119"/>
                </a:cubicBezTo>
                <a:cubicBezTo>
                  <a:pt x="100" y="119"/>
                  <a:pt x="61" y="119"/>
                  <a:pt x="21" y="119"/>
                </a:cubicBezTo>
                <a:cubicBezTo>
                  <a:pt x="12" y="119"/>
                  <a:pt x="5" y="112"/>
                  <a:pt x="5" y="103"/>
                </a:cubicBezTo>
                <a:cubicBezTo>
                  <a:pt x="5" y="86"/>
                  <a:pt x="5" y="70"/>
                  <a:pt x="5" y="54"/>
                </a:cubicBezTo>
                <a:cubicBezTo>
                  <a:pt x="5" y="52"/>
                  <a:pt x="5" y="52"/>
                  <a:pt x="5" y="52"/>
                </a:cubicBezTo>
                <a:cubicBezTo>
                  <a:pt x="34" y="52"/>
                  <a:pt x="34" y="52"/>
                  <a:pt x="34" y="52"/>
                </a:cubicBezTo>
                <a:cubicBezTo>
                  <a:pt x="26" y="75"/>
                  <a:pt x="30" y="94"/>
                  <a:pt x="51" y="108"/>
                </a:cubicBezTo>
                <a:cubicBezTo>
                  <a:pt x="66" y="117"/>
                  <a:pt x="85" y="115"/>
                  <a:pt x="99" y="104"/>
                </a:cubicBezTo>
                <a:cubicBezTo>
                  <a:pt x="111" y="95"/>
                  <a:pt x="121" y="74"/>
                  <a:pt x="111" y="52"/>
                </a:cubicBezTo>
                <a:cubicBezTo>
                  <a:pt x="157" y="52"/>
                  <a:pt x="157" y="52"/>
                  <a:pt x="157" y="52"/>
                </a:cubicBezTo>
                <a:lnTo>
                  <a:pt x="157" y="54"/>
                </a:lnTo>
                <a:close/>
                <a:moveTo>
                  <a:pt x="118" y="47"/>
                </a:moveTo>
                <a:cubicBezTo>
                  <a:pt x="118" y="22"/>
                  <a:pt x="118" y="22"/>
                  <a:pt x="118" y="22"/>
                </a:cubicBezTo>
                <a:cubicBezTo>
                  <a:pt x="120" y="22"/>
                  <a:pt x="120" y="22"/>
                  <a:pt x="120" y="22"/>
                </a:cubicBezTo>
                <a:cubicBezTo>
                  <a:pt x="127" y="22"/>
                  <a:pt x="133" y="22"/>
                  <a:pt x="140" y="22"/>
                </a:cubicBezTo>
                <a:cubicBezTo>
                  <a:pt x="149" y="22"/>
                  <a:pt x="156" y="28"/>
                  <a:pt x="157" y="38"/>
                </a:cubicBezTo>
                <a:cubicBezTo>
                  <a:pt x="157" y="41"/>
                  <a:pt x="157" y="44"/>
                  <a:pt x="157" y="47"/>
                </a:cubicBezTo>
                <a:lnTo>
                  <a:pt x="118" y="47"/>
                </a:lnTo>
                <a:close/>
                <a:moveTo>
                  <a:pt x="73" y="48"/>
                </a:moveTo>
                <a:cubicBezTo>
                  <a:pt x="71" y="48"/>
                  <a:pt x="70" y="49"/>
                  <a:pt x="70" y="50"/>
                </a:cubicBezTo>
                <a:cubicBezTo>
                  <a:pt x="70" y="52"/>
                  <a:pt x="71" y="53"/>
                  <a:pt x="73" y="53"/>
                </a:cubicBezTo>
                <a:cubicBezTo>
                  <a:pt x="79" y="53"/>
                  <a:pt x="84" y="56"/>
                  <a:pt x="87" y="61"/>
                </a:cubicBezTo>
                <a:cubicBezTo>
                  <a:pt x="89" y="64"/>
                  <a:pt x="90" y="67"/>
                  <a:pt x="90" y="71"/>
                </a:cubicBezTo>
                <a:cubicBezTo>
                  <a:pt x="91" y="72"/>
                  <a:pt x="92" y="73"/>
                  <a:pt x="93" y="73"/>
                </a:cubicBezTo>
                <a:cubicBezTo>
                  <a:pt x="94" y="73"/>
                  <a:pt x="95" y="72"/>
                  <a:pt x="95" y="71"/>
                </a:cubicBezTo>
                <a:cubicBezTo>
                  <a:pt x="95" y="70"/>
                  <a:pt x="95" y="70"/>
                  <a:pt x="95" y="70"/>
                </a:cubicBezTo>
                <a:cubicBezTo>
                  <a:pt x="95" y="58"/>
                  <a:pt x="85" y="48"/>
                  <a:pt x="73" y="48"/>
                </a:cubicBezTo>
                <a:close/>
                <a:moveTo>
                  <a:pt x="140" y="26"/>
                </a:moveTo>
                <a:cubicBezTo>
                  <a:pt x="139" y="26"/>
                  <a:pt x="137" y="26"/>
                  <a:pt x="136" y="26"/>
                </a:cubicBezTo>
                <a:cubicBezTo>
                  <a:pt x="134" y="26"/>
                  <a:pt x="133" y="26"/>
                  <a:pt x="131" y="26"/>
                </a:cubicBezTo>
                <a:cubicBezTo>
                  <a:pt x="127" y="26"/>
                  <a:pt x="123" y="30"/>
                  <a:pt x="123" y="34"/>
                </a:cubicBezTo>
                <a:cubicBezTo>
                  <a:pt x="123" y="39"/>
                  <a:pt x="127" y="42"/>
                  <a:pt x="131" y="42"/>
                </a:cubicBezTo>
                <a:cubicBezTo>
                  <a:pt x="134" y="42"/>
                  <a:pt x="137" y="42"/>
                  <a:pt x="140" y="42"/>
                </a:cubicBezTo>
                <a:cubicBezTo>
                  <a:pt x="144" y="42"/>
                  <a:pt x="148" y="39"/>
                  <a:pt x="148" y="34"/>
                </a:cubicBezTo>
                <a:cubicBezTo>
                  <a:pt x="148" y="30"/>
                  <a:pt x="144" y="26"/>
                  <a:pt x="140" y="26"/>
                </a:cubicBezTo>
                <a:close/>
                <a:moveTo>
                  <a:pt x="140" y="38"/>
                </a:moveTo>
                <a:cubicBezTo>
                  <a:pt x="139" y="38"/>
                  <a:pt x="138" y="38"/>
                  <a:pt x="138" y="38"/>
                </a:cubicBezTo>
                <a:cubicBezTo>
                  <a:pt x="137" y="38"/>
                  <a:pt x="136" y="38"/>
                  <a:pt x="136" y="38"/>
                </a:cubicBezTo>
                <a:cubicBezTo>
                  <a:pt x="136" y="38"/>
                  <a:pt x="136" y="38"/>
                  <a:pt x="136" y="38"/>
                </a:cubicBezTo>
                <a:cubicBezTo>
                  <a:pt x="134" y="38"/>
                  <a:pt x="133" y="38"/>
                  <a:pt x="131" y="38"/>
                </a:cubicBezTo>
                <a:cubicBezTo>
                  <a:pt x="130" y="37"/>
                  <a:pt x="128" y="36"/>
                  <a:pt x="128" y="34"/>
                </a:cubicBezTo>
                <a:cubicBezTo>
                  <a:pt x="128" y="33"/>
                  <a:pt x="129" y="31"/>
                  <a:pt x="131" y="31"/>
                </a:cubicBezTo>
                <a:cubicBezTo>
                  <a:pt x="134" y="31"/>
                  <a:pt x="137" y="31"/>
                  <a:pt x="140" y="31"/>
                </a:cubicBezTo>
                <a:cubicBezTo>
                  <a:pt x="142" y="31"/>
                  <a:pt x="143" y="33"/>
                  <a:pt x="143" y="34"/>
                </a:cubicBezTo>
                <a:cubicBezTo>
                  <a:pt x="143" y="36"/>
                  <a:pt x="141" y="37"/>
                  <a:pt x="14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60" name="Text Placeholder 7"/>
          <p:cNvSpPr txBox="1"/>
          <p:nvPr>
            <p:custDataLst>
              <p:tags r:id="rId16"/>
            </p:custDataLst>
          </p:nvPr>
        </p:nvSpPr>
        <p:spPr>
          <a:xfrm>
            <a:off x="9805376" y="2378968"/>
            <a:ext cx="2427102" cy="27085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营销</a:t>
            </a:r>
            <a:r>
              <a:rPr lang="zh-CN" altLang="id-ID" sz="1300" dirty="0">
                <a:solidFill>
                  <a:schemeClr val="tx1"/>
                </a:solidFill>
                <a:latin typeface="Mont Heavy DEMO" panose="00000A00000000000000" pitchFamily="50" charset="0"/>
              </a:rPr>
              <a:t>引流</a:t>
            </a:r>
            <a:endParaRPr lang="zh-CN" altLang="id-ID" sz="1300" dirty="0">
              <a:solidFill>
                <a:schemeClr val="tx1"/>
              </a:solidFill>
              <a:latin typeface="Mont Heavy DEMO" panose="00000A00000000000000" pitchFamily="50" charset="0"/>
            </a:endParaRPr>
          </a:p>
        </p:txBody>
      </p:sp>
      <p:sp>
        <p:nvSpPr>
          <p:cNvPr id="62" name="Text Placeholder 7"/>
          <p:cNvSpPr txBox="1"/>
          <p:nvPr>
            <p:custDataLst>
              <p:tags r:id="rId17"/>
            </p:custDataLst>
          </p:nvPr>
        </p:nvSpPr>
        <p:spPr>
          <a:xfrm>
            <a:off x="9902825" y="5133975"/>
            <a:ext cx="1433195" cy="35496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经营</a:t>
            </a:r>
            <a:r>
              <a:rPr lang="zh-CN" altLang="id-ID" sz="1300" dirty="0">
                <a:solidFill>
                  <a:schemeClr val="tx1"/>
                </a:solidFill>
                <a:latin typeface="Mont Heavy DEMO" panose="00000A00000000000000" pitchFamily="50" charset="0"/>
              </a:rPr>
              <a:t>分析</a:t>
            </a:r>
            <a:endParaRPr lang="zh-CN" altLang="id-ID" sz="1300" dirty="0">
              <a:solidFill>
                <a:schemeClr val="tx1"/>
              </a:solidFill>
              <a:latin typeface="Mont Heavy DEMO" panose="00000A00000000000000" pitchFamily="50" charset="0"/>
            </a:endParaRPr>
          </a:p>
        </p:txBody>
      </p:sp>
      <p:sp>
        <p:nvSpPr>
          <p:cNvPr id="63" name="Oval 31"/>
          <p:cNvSpPr>
            <a:spLocks noChangeArrowheads="1"/>
          </p:cNvSpPr>
          <p:nvPr>
            <p:custDataLst>
              <p:tags r:id="rId18"/>
            </p:custDataLst>
          </p:nvPr>
        </p:nvSpPr>
        <p:spPr bwMode="auto">
          <a:xfrm>
            <a:off x="8848656" y="2108729"/>
            <a:ext cx="802800" cy="799200"/>
          </a:xfrm>
          <a:prstGeom prst="ellipse">
            <a:avLst/>
          </a:prstGeom>
          <a:solidFill>
            <a:schemeClr val="accent1"/>
          </a:solidFill>
          <a:ln>
            <a:noFill/>
          </a:ln>
          <a:effectLst>
            <a:outerShdw blurRad="190500" dist="381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87" name="Oval 32"/>
          <p:cNvSpPr>
            <a:spLocks noChangeArrowheads="1"/>
          </p:cNvSpPr>
          <p:nvPr>
            <p:custDataLst>
              <p:tags r:id="rId19"/>
            </p:custDataLst>
          </p:nvPr>
        </p:nvSpPr>
        <p:spPr bwMode="auto">
          <a:xfrm>
            <a:off x="8848656" y="4817664"/>
            <a:ext cx="802800" cy="802800"/>
          </a:xfrm>
          <a:prstGeom prst="ellipse">
            <a:avLst/>
          </a:prstGeom>
          <a:solidFill>
            <a:schemeClr val="accent1">
              <a:lumMod val="50000"/>
            </a:schemeClr>
          </a:solidFill>
          <a:ln>
            <a:noFill/>
          </a:ln>
        </p:spPr>
        <p:txBody>
          <a:bodyPr vert="horz" wrap="square" lIns="91440" tIns="45720" rIns="91440" bIns="45720" numCol="1" anchor="t" anchorCtr="0" compatLnSpc="1"/>
          <a:lstStyle/>
          <a:p>
            <a:endParaRPr lang="en-GB"/>
          </a:p>
        </p:txBody>
      </p:sp>
      <p:sp>
        <p:nvSpPr>
          <p:cNvPr id="88" name="Freeform 33"/>
          <p:cNvSpPr>
            <a:spLocks noEditPoints="1"/>
          </p:cNvSpPr>
          <p:nvPr>
            <p:custDataLst>
              <p:tags r:id="rId20"/>
            </p:custDataLst>
          </p:nvPr>
        </p:nvSpPr>
        <p:spPr bwMode="auto">
          <a:xfrm>
            <a:off x="9050777" y="2353204"/>
            <a:ext cx="421200" cy="342000"/>
          </a:xfrm>
          <a:custGeom>
            <a:avLst/>
            <a:gdLst>
              <a:gd name="T0" fmla="*/ 10 w 165"/>
              <a:gd name="T1" fmla="*/ 14 h 139"/>
              <a:gd name="T2" fmla="*/ 22 w 165"/>
              <a:gd name="T3" fmla="*/ 14 h 139"/>
              <a:gd name="T4" fmla="*/ 16 w 165"/>
              <a:gd name="T5" fmla="*/ 16 h 139"/>
              <a:gd name="T6" fmla="*/ 16 w 165"/>
              <a:gd name="T7" fmla="*/ 11 h 139"/>
              <a:gd name="T8" fmla="*/ 16 w 165"/>
              <a:gd name="T9" fmla="*/ 16 h 139"/>
              <a:gd name="T10" fmla="*/ 28 w 165"/>
              <a:gd name="T11" fmla="*/ 14 h 139"/>
              <a:gd name="T12" fmla="*/ 40 w 165"/>
              <a:gd name="T13" fmla="*/ 14 h 139"/>
              <a:gd name="T14" fmla="*/ 34 w 165"/>
              <a:gd name="T15" fmla="*/ 16 h 139"/>
              <a:gd name="T16" fmla="*/ 34 w 165"/>
              <a:gd name="T17" fmla="*/ 11 h 139"/>
              <a:gd name="T18" fmla="*/ 34 w 165"/>
              <a:gd name="T19" fmla="*/ 16 h 139"/>
              <a:gd name="T20" fmla="*/ 17 w 165"/>
              <a:gd name="T21" fmla="*/ 65 h 139"/>
              <a:gd name="T22" fmla="*/ 54 w 165"/>
              <a:gd name="T23" fmla="*/ 63 h 139"/>
              <a:gd name="T24" fmla="*/ 65 w 165"/>
              <a:gd name="T25" fmla="*/ 65 h 139"/>
              <a:gd name="T26" fmla="*/ 65 w 165"/>
              <a:gd name="T27" fmla="*/ 61 h 139"/>
              <a:gd name="T28" fmla="*/ 54 w 165"/>
              <a:gd name="T29" fmla="*/ 63 h 139"/>
              <a:gd name="T30" fmla="*/ 17 w 165"/>
              <a:gd name="T31" fmla="*/ 61 h 139"/>
              <a:gd name="T32" fmla="*/ 29 w 165"/>
              <a:gd name="T33" fmla="*/ 55 h 139"/>
              <a:gd name="T34" fmla="*/ 29 w 165"/>
              <a:gd name="T35" fmla="*/ 51 h 139"/>
              <a:gd name="T36" fmla="*/ 18 w 165"/>
              <a:gd name="T37" fmla="*/ 53 h 139"/>
              <a:gd name="T38" fmla="*/ 29 w 165"/>
              <a:gd name="T39" fmla="*/ 55 h 139"/>
              <a:gd name="T40" fmla="*/ 120 w 165"/>
              <a:gd name="T41" fmla="*/ 97 h 139"/>
              <a:gd name="T42" fmla="*/ 117 w 165"/>
              <a:gd name="T43" fmla="*/ 99 h 139"/>
              <a:gd name="T44" fmla="*/ 118 w 165"/>
              <a:gd name="T45" fmla="*/ 124 h 139"/>
              <a:gd name="T46" fmla="*/ 120 w 165"/>
              <a:gd name="T47" fmla="*/ 124 h 139"/>
              <a:gd name="T48" fmla="*/ 144 w 165"/>
              <a:gd name="T49" fmla="*/ 110 h 139"/>
              <a:gd name="T50" fmla="*/ 121 w 165"/>
              <a:gd name="T51" fmla="*/ 119 h 139"/>
              <a:gd name="T52" fmla="*/ 138 w 165"/>
              <a:gd name="T53" fmla="*/ 110 h 139"/>
              <a:gd name="T54" fmla="*/ 160 w 165"/>
              <a:gd name="T55" fmla="*/ 82 h 139"/>
              <a:gd name="T56" fmla="*/ 148 w 165"/>
              <a:gd name="T57" fmla="*/ 2 h 139"/>
              <a:gd name="T58" fmla="*/ 2 w 165"/>
              <a:gd name="T59" fmla="*/ 0 h 139"/>
              <a:gd name="T60" fmla="*/ 0 w 165"/>
              <a:gd name="T61" fmla="*/ 110 h 139"/>
              <a:gd name="T62" fmla="*/ 94 w 165"/>
              <a:gd name="T63" fmla="*/ 112 h 139"/>
              <a:gd name="T64" fmla="*/ 99 w 165"/>
              <a:gd name="T65" fmla="*/ 139 h 139"/>
              <a:gd name="T66" fmla="*/ 165 w 165"/>
              <a:gd name="T67" fmla="*/ 134 h 139"/>
              <a:gd name="T68" fmla="*/ 160 w 165"/>
              <a:gd name="T69" fmla="*/ 82 h 139"/>
              <a:gd name="T70" fmla="*/ 144 w 165"/>
              <a:gd name="T71" fmla="*/ 4 h 139"/>
              <a:gd name="T72" fmla="*/ 66 w 165"/>
              <a:gd name="T73" fmla="*/ 12 h 139"/>
              <a:gd name="T74" fmla="*/ 66 w 165"/>
              <a:gd name="T75" fmla="*/ 16 h 139"/>
              <a:gd name="T76" fmla="*/ 144 w 165"/>
              <a:gd name="T77" fmla="*/ 24 h 139"/>
              <a:gd name="T78" fmla="*/ 4 w 165"/>
              <a:gd name="T79" fmla="*/ 4 h 139"/>
              <a:gd name="T80" fmla="*/ 94 w 165"/>
              <a:gd name="T81" fmla="*/ 109 h 139"/>
              <a:gd name="T82" fmla="*/ 4 w 165"/>
              <a:gd name="T83" fmla="*/ 28 h 139"/>
              <a:gd name="T84" fmla="*/ 144 w 165"/>
              <a:gd name="T85" fmla="*/ 82 h 139"/>
              <a:gd name="T86" fmla="*/ 94 w 165"/>
              <a:gd name="T87" fmla="*/ 87 h 139"/>
              <a:gd name="T88" fmla="*/ 160 w 165"/>
              <a:gd name="T89" fmla="*/ 135 h 139"/>
              <a:gd name="T90" fmla="*/ 98 w 165"/>
              <a:gd name="T91" fmla="*/ 134 h 139"/>
              <a:gd name="T92" fmla="*/ 99 w 165"/>
              <a:gd name="T93" fmla="*/ 86 h 139"/>
              <a:gd name="T94" fmla="*/ 161 w 165"/>
              <a:gd name="T95" fmla="*/ 87 h 139"/>
              <a:gd name="T96" fmla="*/ 68 w 165"/>
              <a:gd name="T97" fmla="*/ 71 h 139"/>
              <a:gd name="T98" fmla="*/ 15 w 165"/>
              <a:gd name="T99" fmla="*/ 73 h 139"/>
              <a:gd name="T100" fmla="*/ 68 w 165"/>
              <a:gd name="T101" fmla="*/ 75 h 139"/>
              <a:gd name="T102" fmla="*/ 68 w 165"/>
              <a:gd name="T103" fmla="*/ 71 h 139"/>
              <a:gd name="T104" fmla="*/ 17 w 165"/>
              <a:gd name="T105" fmla="*/ 41 h 139"/>
              <a:gd name="T106" fmla="*/ 17 w 165"/>
              <a:gd name="T107" fmla="*/ 45 h 139"/>
              <a:gd name="T108" fmla="*/ 70 w 165"/>
              <a:gd name="T109" fmla="*/ 43 h 139"/>
              <a:gd name="T110" fmla="*/ 68 w 165"/>
              <a:gd name="T111" fmla="*/ 51 h 139"/>
              <a:gd name="T112" fmla="*/ 33 w 165"/>
              <a:gd name="T113" fmla="*/ 53 h 139"/>
              <a:gd name="T114" fmla="*/ 68 w 165"/>
              <a:gd name="T115" fmla="*/ 55 h 139"/>
              <a:gd name="T116" fmla="*/ 68 w 165"/>
              <a:gd name="T117" fmla="*/ 5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39">
                <a:moveTo>
                  <a:pt x="16" y="8"/>
                </a:moveTo>
                <a:cubicBezTo>
                  <a:pt x="13" y="8"/>
                  <a:pt x="10" y="10"/>
                  <a:pt x="10" y="14"/>
                </a:cubicBezTo>
                <a:cubicBezTo>
                  <a:pt x="10" y="17"/>
                  <a:pt x="13" y="20"/>
                  <a:pt x="16" y="20"/>
                </a:cubicBezTo>
                <a:cubicBezTo>
                  <a:pt x="20" y="20"/>
                  <a:pt x="22" y="17"/>
                  <a:pt x="22" y="14"/>
                </a:cubicBezTo>
                <a:cubicBezTo>
                  <a:pt x="22" y="10"/>
                  <a:pt x="20" y="8"/>
                  <a:pt x="16" y="8"/>
                </a:cubicBezTo>
                <a:close/>
                <a:moveTo>
                  <a:pt x="16" y="16"/>
                </a:moveTo>
                <a:cubicBezTo>
                  <a:pt x="15" y="16"/>
                  <a:pt x="14" y="15"/>
                  <a:pt x="14" y="14"/>
                </a:cubicBezTo>
                <a:cubicBezTo>
                  <a:pt x="14" y="12"/>
                  <a:pt x="15" y="11"/>
                  <a:pt x="16" y="11"/>
                </a:cubicBezTo>
                <a:cubicBezTo>
                  <a:pt x="18" y="11"/>
                  <a:pt x="19" y="12"/>
                  <a:pt x="19" y="14"/>
                </a:cubicBezTo>
                <a:cubicBezTo>
                  <a:pt x="19" y="15"/>
                  <a:pt x="18" y="16"/>
                  <a:pt x="16" y="16"/>
                </a:cubicBezTo>
                <a:close/>
                <a:moveTo>
                  <a:pt x="34" y="8"/>
                </a:moveTo>
                <a:cubicBezTo>
                  <a:pt x="31" y="8"/>
                  <a:pt x="28" y="10"/>
                  <a:pt x="28" y="14"/>
                </a:cubicBezTo>
                <a:cubicBezTo>
                  <a:pt x="28" y="17"/>
                  <a:pt x="31" y="20"/>
                  <a:pt x="34" y="20"/>
                </a:cubicBezTo>
                <a:cubicBezTo>
                  <a:pt x="37" y="20"/>
                  <a:pt x="40" y="17"/>
                  <a:pt x="40" y="14"/>
                </a:cubicBezTo>
                <a:cubicBezTo>
                  <a:pt x="40" y="10"/>
                  <a:pt x="37" y="8"/>
                  <a:pt x="34" y="8"/>
                </a:cubicBezTo>
                <a:close/>
                <a:moveTo>
                  <a:pt x="34" y="16"/>
                </a:moveTo>
                <a:cubicBezTo>
                  <a:pt x="33" y="16"/>
                  <a:pt x="32" y="15"/>
                  <a:pt x="32" y="14"/>
                </a:cubicBezTo>
                <a:cubicBezTo>
                  <a:pt x="32" y="12"/>
                  <a:pt x="33" y="11"/>
                  <a:pt x="34" y="11"/>
                </a:cubicBezTo>
                <a:cubicBezTo>
                  <a:pt x="35" y="11"/>
                  <a:pt x="36" y="12"/>
                  <a:pt x="36" y="14"/>
                </a:cubicBezTo>
                <a:cubicBezTo>
                  <a:pt x="36" y="15"/>
                  <a:pt x="35" y="16"/>
                  <a:pt x="34" y="16"/>
                </a:cubicBezTo>
                <a:close/>
                <a:moveTo>
                  <a:pt x="15" y="63"/>
                </a:moveTo>
                <a:cubicBezTo>
                  <a:pt x="15" y="64"/>
                  <a:pt x="16" y="65"/>
                  <a:pt x="17" y="65"/>
                </a:cubicBezTo>
                <a:cubicBezTo>
                  <a:pt x="52" y="65"/>
                  <a:pt x="52" y="65"/>
                  <a:pt x="52" y="65"/>
                </a:cubicBezTo>
                <a:cubicBezTo>
                  <a:pt x="53" y="65"/>
                  <a:pt x="54" y="64"/>
                  <a:pt x="54" y="63"/>
                </a:cubicBezTo>
                <a:cubicBezTo>
                  <a:pt x="54" y="64"/>
                  <a:pt x="55" y="65"/>
                  <a:pt x="55" y="65"/>
                </a:cubicBezTo>
                <a:cubicBezTo>
                  <a:pt x="65" y="65"/>
                  <a:pt x="65" y="65"/>
                  <a:pt x="65" y="65"/>
                </a:cubicBezTo>
                <a:cubicBezTo>
                  <a:pt x="66" y="65"/>
                  <a:pt x="67" y="64"/>
                  <a:pt x="67" y="63"/>
                </a:cubicBezTo>
                <a:cubicBezTo>
                  <a:pt x="67" y="62"/>
                  <a:pt x="66" y="61"/>
                  <a:pt x="65" y="61"/>
                </a:cubicBezTo>
                <a:cubicBezTo>
                  <a:pt x="55" y="61"/>
                  <a:pt x="55" y="61"/>
                  <a:pt x="55" y="61"/>
                </a:cubicBezTo>
                <a:cubicBezTo>
                  <a:pt x="55" y="61"/>
                  <a:pt x="54" y="62"/>
                  <a:pt x="54" y="63"/>
                </a:cubicBezTo>
                <a:cubicBezTo>
                  <a:pt x="54" y="62"/>
                  <a:pt x="53" y="61"/>
                  <a:pt x="52" y="61"/>
                </a:cubicBezTo>
                <a:cubicBezTo>
                  <a:pt x="17" y="61"/>
                  <a:pt x="17" y="61"/>
                  <a:pt x="17" y="61"/>
                </a:cubicBezTo>
                <a:cubicBezTo>
                  <a:pt x="16" y="61"/>
                  <a:pt x="15" y="62"/>
                  <a:pt x="15" y="63"/>
                </a:cubicBezTo>
                <a:close/>
                <a:moveTo>
                  <a:pt x="29" y="55"/>
                </a:moveTo>
                <a:cubicBezTo>
                  <a:pt x="30" y="55"/>
                  <a:pt x="31" y="54"/>
                  <a:pt x="31" y="53"/>
                </a:cubicBezTo>
                <a:cubicBezTo>
                  <a:pt x="31" y="52"/>
                  <a:pt x="30" y="51"/>
                  <a:pt x="29" y="51"/>
                </a:cubicBezTo>
                <a:cubicBezTo>
                  <a:pt x="20" y="51"/>
                  <a:pt x="20" y="51"/>
                  <a:pt x="20" y="51"/>
                </a:cubicBezTo>
                <a:cubicBezTo>
                  <a:pt x="19" y="51"/>
                  <a:pt x="18" y="52"/>
                  <a:pt x="18" y="53"/>
                </a:cubicBezTo>
                <a:cubicBezTo>
                  <a:pt x="18" y="54"/>
                  <a:pt x="19" y="55"/>
                  <a:pt x="20" y="55"/>
                </a:cubicBezTo>
                <a:lnTo>
                  <a:pt x="29" y="55"/>
                </a:lnTo>
                <a:close/>
                <a:moveTo>
                  <a:pt x="143" y="109"/>
                </a:moveTo>
                <a:cubicBezTo>
                  <a:pt x="120" y="97"/>
                  <a:pt x="120" y="97"/>
                  <a:pt x="120" y="97"/>
                </a:cubicBezTo>
                <a:cubicBezTo>
                  <a:pt x="119" y="97"/>
                  <a:pt x="118" y="97"/>
                  <a:pt x="118" y="97"/>
                </a:cubicBezTo>
                <a:cubicBezTo>
                  <a:pt x="117" y="97"/>
                  <a:pt x="117" y="98"/>
                  <a:pt x="117" y="99"/>
                </a:cubicBezTo>
                <a:cubicBezTo>
                  <a:pt x="117" y="122"/>
                  <a:pt x="117" y="122"/>
                  <a:pt x="117" y="122"/>
                </a:cubicBezTo>
                <a:cubicBezTo>
                  <a:pt x="117" y="123"/>
                  <a:pt x="117" y="123"/>
                  <a:pt x="118" y="124"/>
                </a:cubicBezTo>
                <a:cubicBezTo>
                  <a:pt x="118" y="124"/>
                  <a:pt x="119" y="124"/>
                  <a:pt x="119" y="124"/>
                </a:cubicBezTo>
                <a:cubicBezTo>
                  <a:pt x="119" y="124"/>
                  <a:pt x="119" y="124"/>
                  <a:pt x="120" y="124"/>
                </a:cubicBezTo>
                <a:cubicBezTo>
                  <a:pt x="143" y="112"/>
                  <a:pt x="143" y="112"/>
                  <a:pt x="143" y="112"/>
                </a:cubicBezTo>
                <a:cubicBezTo>
                  <a:pt x="144" y="112"/>
                  <a:pt x="144" y="111"/>
                  <a:pt x="144" y="110"/>
                </a:cubicBezTo>
                <a:cubicBezTo>
                  <a:pt x="144" y="110"/>
                  <a:pt x="144" y="109"/>
                  <a:pt x="143" y="109"/>
                </a:cubicBezTo>
                <a:close/>
                <a:moveTo>
                  <a:pt x="121" y="119"/>
                </a:moveTo>
                <a:cubicBezTo>
                  <a:pt x="121" y="102"/>
                  <a:pt x="121" y="102"/>
                  <a:pt x="121" y="102"/>
                </a:cubicBezTo>
                <a:cubicBezTo>
                  <a:pt x="138" y="110"/>
                  <a:pt x="138" y="110"/>
                  <a:pt x="138" y="110"/>
                </a:cubicBezTo>
                <a:lnTo>
                  <a:pt x="121" y="119"/>
                </a:lnTo>
                <a:close/>
                <a:moveTo>
                  <a:pt x="160" y="82"/>
                </a:moveTo>
                <a:cubicBezTo>
                  <a:pt x="148" y="82"/>
                  <a:pt x="148" y="82"/>
                  <a:pt x="148" y="82"/>
                </a:cubicBezTo>
                <a:cubicBezTo>
                  <a:pt x="148" y="2"/>
                  <a:pt x="148" y="2"/>
                  <a:pt x="148" y="2"/>
                </a:cubicBezTo>
                <a:cubicBezTo>
                  <a:pt x="148" y="1"/>
                  <a:pt x="147" y="0"/>
                  <a:pt x="146" y="0"/>
                </a:cubicBezTo>
                <a:cubicBezTo>
                  <a:pt x="2" y="0"/>
                  <a:pt x="2" y="0"/>
                  <a:pt x="2" y="0"/>
                </a:cubicBezTo>
                <a:cubicBezTo>
                  <a:pt x="1" y="0"/>
                  <a:pt x="0" y="1"/>
                  <a:pt x="0" y="2"/>
                </a:cubicBezTo>
                <a:cubicBezTo>
                  <a:pt x="0" y="110"/>
                  <a:pt x="0" y="110"/>
                  <a:pt x="0" y="110"/>
                </a:cubicBezTo>
                <a:cubicBezTo>
                  <a:pt x="0" y="111"/>
                  <a:pt x="1" y="112"/>
                  <a:pt x="2" y="112"/>
                </a:cubicBezTo>
                <a:cubicBezTo>
                  <a:pt x="94" y="112"/>
                  <a:pt x="94" y="112"/>
                  <a:pt x="94" y="112"/>
                </a:cubicBezTo>
                <a:cubicBezTo>
                  <a:pt x="94" y="134"/>
                  <a:pt x="94" y="134"/>
                  <a:pt x="94" y="134"/>
                </a:cubicBezTo>
                <a:cubicBezTo>
                  <a:pt x="94" y="137"/>
                  <a:pt x="96" y="139"/>
                  <a:pt x="99" y="139"/>
                </a:cubicBezTo>
                <a:cubicBezTo>
                  <a:pt x="160" y="139"/>
                  <a:pt x="160" y="139"/>
                  <a:pt x="160" y="139"/>
                </a:cubicBezTo>
                <a:cubicBezTo>
                  <a:pt x="163" y="139"/>
                  <a:pt x="165" y="137"/>
                  <a:pt x="165" y="134"/>
                </a:cubicBezTo>
                <a:cubicBezTo>
                  <a:pt x="165" y="87"/>
                  <a:pt x="165" y="87"/>
                  <a:pt x="165" y="87"/>
                </a:cubicBezTo>
                <a:cubicBezTo>
                  <a:pt x="165" y="84"/>
                  <a:pt x="163" y="82"/>
                  <a:pt x="160" y="82"/>
                </a:cubicBezTo>
                <a:close/>
                <a:moveTo>
                  <a:pt x="4" y="4"/>
                </a:moveTo>
                <a:cubicBezTo>
                  <a:pt x="144" y="4"/>
                  <a:pt x="144" y="4"/>
                  <a:pt x="144" y="4"/>
                </a:cubicBezTo>
                <a:cubicBezTo>
                  <a:pt x="144" y="12"/>
                  <a:pt x="144" y="12"/>
                  <a:pt x="144" y="12"/>
                </a:cubicBezTo>
                <a:cubicBezTo>
                  <a:pt x="66" y="12"/>
                  <a:pt x="66" y="12"/>
                  <a:pt x="66" y="12"/>
                </a:cubicBezTo>
                <a:cubicBezTo>
                  <a:pt x="65" y="12"/>
                  <a:pt x="64" y="13"/>
                  <a:pt x="64" y="14"/>
                </a:cubicBezTo>
                <a:cubicBezTo>
                  <a:pt x="64" y="15"/>
                  <a:pt x="65" y="16"/>
                  <a:pt x="66" y="16"/>
                </a:cubicBezTo>
                <a:cubicBezTo>
                  <a:pt x="144" y="16"/>
                  <a:pt x="144" y="16"/>
                  <a:pt x="144" y="16"/>
                </a:cubicBezTo>
                <a:cubicBezTo>
                  <a:pt x="144" y="24"/>
                  <a:pt x="144" y="24"/>
                  <a:pt x="144" y="24"/>
                </a:cubicBezTo>
                <a:cubicBezTo>
                  <a:pt x="4" y="24"/>
                  <a:pt x="4" y="24"/>
                  <a:pt x="4" y="24"/>
                </a:cubicBezTo>
                <a:lnTo>
                  <a:pt x="4" y="4"/>
                </a:lnTo>
                <a:close/>
                <a:moveTo>
                  <a:pt x="94" y="87"/>
                </a:moveTo>
                <a:cubicBezTo>
                  <a:pt x="94" y="109"/>
                  <a:pt x="94" y="109"/>
                  <a:pt x="94" y="109"/>
                </a:cubicBezTo>
                <a:cubicBezTo>
                  <a:pt x="4" y="109"/>
                  <a:pt x="4" y="109"/>
                  <a:pt x="4" y="109"/>
                </a:cubicBezTo>
                <a:cubicBezTo>
                  <a:pt x="4" y="28"/>
                  <a:pt x="4" y="28"/>
                  <a:pt x="4" y="28"/>
                </a:cubicBezTo>
                <a:cubicBezTo>
                  <a:pt x="144" y="28"/>
                  <a:pt x="144" y="28"/>
                  <a:pt x="144" y="28"/>
                </a:cubicBezTo>
                <a:cubicBezTo>
                  <a:pt x="144" y="82"/>
                  <a:pt x="144" y="82"/>
                  <a:pt x="144" y="82"/>
                </a:cubicBezTo>
                <a:cubicBezTo>
                  <a:pt x="99" y="82"/>
                  <a:pt x="99" y="82"/>
                  <a:pt x="99" y="82"/>
                </a:cubicBezTo>
                <a:cubicBezTo>
                  <a:pt x="96" y="82"/>
                  <a:pt x="94" y="84"/>
                  <a:pt x="94" y="87"/>
                </a:cubicBezTo>
                <a:close/>
                <a:moveTo>
                  <a:pt x="161" y="134"/>
                </a:moveTo>
                <a:cubicBezTo>
                  <a:pt x="161" y="135"/>
                  <a:pt x="161" y="135"/>
                  <a:pt x="160" y="135"/>
                </a:cubicBezTo>
                <a:cubicBezTo>
                  <a:pt x="99" y="135"/>
                  <a:pt x="99" y="135"/>
                  <a:pt x="99" y="135"/>
                </a:cubicBezTo>
                <a:cubicBezTo>
                  <a:pt x="98" y="135"/>
                  <a:pt x="98" y="135"/>
                  <a:pt x="98" y="134"/>
                </a:cubicBezTo>
                <a:cubicBezTo>
                  <a:pt x="98" y="87"/>
                  <a:pt x="98" y="87"/>
                  <a:pt x="98" y="87"/>
                </a:cubicBezTo>
                <a:cubicBezTo>
                  <a:pt x="98" y="86"/>
                  <a:pt x="98" y="86"/>
                  <a:pt x="99" y="86"/>
                </a:cubicBezTo>
                <a:cubicBezTo>
                  <a:pt x="160" y="86"/>
                  <a:pt x="160" y="86"/>
                  <a:pt x="160" y="86"/>
                </a:cubicBezTo>
                <a:cubicBezTo>
                  <a:pt x="161" y="86"/>
                  <a:pt x="161" y="86"/>
                  <a:pt x="161" y="87"/>
                </a:cubicBezTo>
                <a:lnTo>
                  <a:pt x="161" y="134"/>
                </a:lnTo>
                <a:close/>
                <a:moveTo>
                  <a:pt x="68" y="71"/>
                </a:moveTo>
                <a:cubicBezTo>
                  <a:pt x="17" y="71"/>
                  <a:pt x="17" y="71"/>
                  <a:pt x="17" y="71"/>
                </a:cubicBezTo>
                <a:cubicBezTo>
                  <a:pt x="16" y="71"/>
                  <a:pt x="15" y="72"/>
                  <a:pt x="15" y="73"/>
                </a:cubicBezTo>
                <a:cubicBezTo>
                  <a:pt x="15" y="74"/>
                  <a:pt x="16" y="75"/>
                  <a:pt x="17" y="75"/>
                </a:cubicBezTo>
                <a:cubicBezTo>
                  <a:pt x="68" y="75"/>
                  <a:pt x="68" y="75"/>
                  <a:pt x="68" y="75"/>
                </a:cubicBezTo>
                <a:cubicBezTo>
                  <a:pt x="69" y="75"/>
                  <a:pt x="70" y="74"/>
                  <a:pt x="70" y="73"/>
                </a:cubicBezTo>
                <a:cubicBezTo>
                  <a:pt x="70" y="72"/>
                  <a:pt x="69" y="71"/>
                  <a:pt x="68" y="71"/>
                </a:cubicBezTo>
                <a:close/>
                <a:moveTo>
                  <a:pt x="68" y="41"/>
                </a:moveTo>
                <a:cubicBezTo>
                  <a:pt x="17" y="41"/>
                  <a:pt x="17" y="41"/>
                  <a:pt x="17" y="41"/>
                </a:cubicBezTo>
                <a:cubicBezTo>
                  <a:pt x="16" y="41"/>
                  <a:pt x="15" y="42"/>
                  <a:pt x="15" y="43"/>
                </a:cubicBezTo>
                <a:cubicBezTo>
                  <a:pt x="15" y="44"/>
                  <a:pt x="16" y="45"/>
                  <a:pt x="17" y="45"/>
                </a:cubicBezTo>
                <a:cubicBezTo>
                  <a:pt x="68" y="45"/>
                  <a:pt x="68" y="45"/>
                  <a:pt x="68" y="45"/>
                </a:cubicBezTo>
                <a:cubicBezTo>
                  <a:pt x="69" y="45"/>
                  <a:pt x="70" y="44"/>
                  <a:pt x="70" y="43"/>
                </a:cubicBezTo>
                <a:cubicBezTo>
                  <a:pt x="70" y="42"/>
                  <a:pt x="69" y="41"/>
                  <a:pt x="68" y="41"/>
                </a:cubicBezTo>
                <a:close/>
                <a:moveTo>
                  <a:pt x="68" y="51"/>
                </a:moveTo>
                <a:cubicBezTo>
                  <a:pt x="35" y="51"/>
                  <a:pt x="35" y="51"/>
                  <a:pt x="35" y="51"/>
                </a:cubicBezTo>
                <a:cubicBezTo>
                  <a:pt x="34" y="51"/>
                  <a:pt x="33" y="52"/>
                  <a:pt x="33" y="53"/>
                </a:cubicBezTo>
                <a:cubicBezTo>
                  <a:pt x="33" y="54"/>
                  <a:pt x="34" y="55"/>
                  <a:pt x="35" y="55"/>
                </a:cubicBezTo>
                <a:cubicBezTo>
                  <a:pt x="68" y="55"/>
                  <a:pt x="68" y="55"/>
                  <a:pt x="68" y="55"/>
                </a:cubicBezTo>
                <a:cubicBezTo>
                  <a:pt x="69" y="55"/>
                  <a:pt x="70" y="54"/>
                  <a:pt x="70" y="53"/>
                </a:cubicBezTo>
                <a:cubicBezTo>
                  <a:pt x="70" y="52"/>
                  <a:pt x="69" y="51"/>
                  <a:pt x="68"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89" name="Freeform 34"/>
          <p:cNvSpPr>
            <a:spLocks noEditPoints="1"/>
          </p:cNvSpPr>
          <p:nvPr>
            <p:custDataLst>
              <p:tags r:id="rId21"/>
            </p:custDataLst>
          </p:nvPr>
        </p:nvSpPr>
        <p:spPr bwMode="auto">
          <a:xfrm>
            <a:off x="8999241" y="5027214"/>
            <a:ext cx="475200" cy="345600"/>
          </a:xfrm>
          <a:custGeom>
            <a:avLst/>
            <a:gdLst>
              <a:gd name="T0" fmla="*/ 153 w 183"/>
              <a:gd name="T1" fmla="*/ 10 h 141"/>
              <a:gd name="T2" fmla="*/ 12 w 183"/>
              <a:gd name="T3" fmla="*/ 94 h 141"/>
              <a:gd name="T4" fmla="*/ 13 w 183"/>
              <a:gd name="T5" fmla="*/ 111 h 141"/>
              <a:gd name="T6" fmla="*/ 10 w 183"/>
              <a:gd name="T7" fmla="*/ 88 h 141"/>
              <a:gd name="T8" fmla="*/ 13 w 183"/>
              <a:gd name="T9" fmla="*/ 88 h 141"/>
              <a:gd name="T10" fmla="*/ 100 w 183"/>
              <a:gd name="T11" fmla="*/ 9 h 141"/>
              <a:gd name="T12" fmla="*/ 0 w 183"/>
              <a:gd name="T13" fmla="*/ 131 h 141"/>
              <a:gd name="T14" fmla="*/ 183 w 183"/>
              <a:gd name="T15" fmla="*/ 9 h 141"/>
              <a:gd name="T16" fmla="*/ 3 w 183"/>
              <a:gd name="T17" fmla="*/ 68 h 141"/>
              <a:gd name="T18" fmla="*/ 21 w 183"/>
              <a:gd name="T19" fmla="*/ 66 h 141"/>
              <a:gd name="T20" fmla="*/ 101 w 183"/>
              <a:gd name="T21" fmla="*/ 133 h 141"/>
              <a:gd name="T22" fmla="*/ 100 w 183"/>
              <a:gd name="T23" fmla="*/ 130 h 141"/>
              <a:gd name="T24" fmla="*/ 180 w 183"/>
              <a:gd name="T25" fmla="*/ 131 h 141"/>
              <a:gd name="T26" fmla="*/ 103 w 183"/>
              <a:gd name="T27" fmla="*/ 9 h 141"/>
              <a:gd name="T28" fmla="*/ 180 w 183"/>
              <a:gd name="T29" fmla="*/ 131 h 141"/>
              <a:gd name="T30" fmla="*/ 148 w 183"/>
              <a:gd name="T31" fmla="*/ 126 h 141"/>
              <a:gd name="T32" fmla="*/ 141 w 183"/>
              <a:gd name="T33" fmla="*/ 122 h 141"/>
              <a:gd name="T34" fmla="*/ 142 w 183"/>
              <a:gd name="T35" fmla="*/ 61 h 141"/>
              <a:gd name="T36" fmla="*/ 123 w 183"/>
              <a:gd name="T37" fmla="*/ 70 h 141"/>
              <a:gd name="T38" fmla="*/ 160 w 183"/>
              <a:gd name="T39" fmla="*/ 70 h 141"/>
              <a:gd name="T40" fmla="*/ 127 w 183"/>
              <a:gd name="T41" fmla="*/ 70 h 141"/>
              <a:gd name="T42" fmla="*/ 129 w 183"/>
              <a:gd name="T43" fmla="*/ 82 h 141"/>
              <a:gd name="T44" fmla="*/ 121 w 183"/>
              <a:gd name="T45" fmla="*/ 85 h 141"/>
              <a:gd name="T46" fmla="*/ 126 w 183"/>
              <a:gd name="T47" fmla="*/ 97 h 141"/>
              <a:gd name="T48" fmla="*/ 140 w 183"/>
              <a:gd name="T49" fmla="*/ 104 h 141"/>
              <a:gd name="T50" fmla="*/ 140 w 183"/>
              <a:gd name="T51" fmla="*/ 92 h 141"/>
              <a:gd name="T52" fmla="*/ 140 w 183"/>
              <a:gd name="T53" fmla="*/ 92 h 141"/>
              <a:gd name="T54" fmla="*/ 140 w 183"/>
              <a:gd name="T55" fmla="*/ 76 h 141"/>
              <a:gd name="T56" fmla="*/ 140 w 183"/>
              <a:gd name="T57" fmla="*/ 64 h 141"/>
              <a:gd name="T58" fmla="*/ 149 w 183"/>
              <a:gd name="T59" fmla="*/ 65 h 141"/>
              <a:gd name="T60" fmla="*/ 143 w 183"/>
              <a:gd name="T61" fmla="*/ 73 h 141"/>
              <a:gd name="T62" fmla="*/ 151 w 183"/>
              <a:gd name="T63" fmla="*/ 82 h 141"/>
              <a:gd name="T64" fmla="*/ 151 w 183"/>
              <a:gd name="T65" fmla="*/ 85 h 141"/>
              <a:gd name="T66" fmla="*/ 143 w 183"/>
              <a:gd name="T67" fmla="*/ 104 h 141"/>
              <a:gd name="T68" fmla="*/ 149 w 183"/>
              <a:gd name="T69" fmla="*/ 103 h 141"/>
              <a:gd name="T70" fmla="*/ 159 w 183"/>
              <a:gd name="T71" fmla="*/ 94 h 141"/>
              <a:gd name="T72" fmla="*/ 159 w 183"/>
              <a:gd name="T73" fmla="*/ 94 h 141"/>
              <a:gd name="T74" fmla="*/ 162 w 183"/>
              <a:gd name="T75" fmla="*/ 82 h 141"/>
              <a:gd name="T76" fmla="*/ 127 w 183"/>
              <a:gd name="T77" fmla="*/ 42 h 141"/>
              <a:gd name="T78" fmla="*/ 166 w 183"/>
              <a:gd name="T79" fmla="*/ 35 h 141"/>
              <a:gd name="T80" fmla="*/ 117 w 183"/>
              <a:gd name="T81" fmla="*/ 35 h 141"/>
              <a:gd name="T82" fmla="*/ 129 w 183"/>
              <a:gd name="T83" fmla="*/ 36 h 141"/>
              <a:gd name="T84" fmla="*/ 117 w 183"/>
              <a:gd name="T85" fmla="*/ 54 h 141"/>
              <a:gd name="T86" fmla="*/ 166 w 183"/>
              <a:gd name="T87" fmla="*/ 54 h 141"/>
              <a:gd name="T88" fmla="*/ 141 w 183"/>
              <a:gd name="T89" fmla="*/ 47 h 141"/>
              <a:gd name="T90" fmla="*/ 117 w 183"/>
              <a:gd name="T91" fmla="*/ 54 h 141"/>
              <a:gd name="T92" fmla="*/ 139 w 183"/>
              <a:gd name="T93" fmla="*/ 52 h 141"/>
              <a:gd name="T94" fmla="*/ 147 w 183"/>
              <a:gd name="T95" fmla="*/ 11 h 141"/>
              <a:gd name="T96" fmla="*/ 130 w 183"/>
              <a:gd name="T97" fmla="*/ 13 h 141"/>
              <a:gd name="T98" fmla="*/ 108 w 183"/>
              <a:gd name="T99" fmla="*/ 113 h 141"/>
              <a:gd name="T100" fmla="*/ 175 w 183"/>
              <a:gd name="T101" fmla="*/ 20 h 141"/>
              <a:gd name="T102" fmla="*/ 111 w 183"/>
              <a:gd name="T103" fmla="*/ 2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3" h="141">
                <a:moveTo>
                  <a:pt x="148" y="13"/>
                </a:moveTo>
                <a:cubicBezTo>
                  <a:pt x="153" y="13"/>
                  <a:pt x="153" y="13"/>
                  <a:pt x="153" y="13"/>
                </a:cubicBezTo>
                <a:cubicBezTo>
                  <a:pt x="154" y="13"/>
                  <a:pt x="154" y="12"/>
                  <a:pt x="154" y="11"/>
                </a:cubicBezTo>
                <a:cubicBezTo>
                  <a:pt x="154" y="10"/>
                  <a:pt x="154" y="10"/>
                  <a:pt x="153" y="10"/>
                </a:cubicBezTo>
                <a:cubicBezTo>
                  <a:pt x="148" y="10"/>
                  <a:pt x="148" y="10"/>
                  <a:pt x="148" y="10"/>
                </a:cubicBezTo>
                <a:cubicBezTo>
                  <a:pt x="148" y="10"/>
                  <a:pt x="147" y="10"/>
                  <a:pt x="147" y="11"/>
                </a:cubicBezTo>
                <a:cubicBezTo>
                  <a:pt x="147" y="12"/>
                  <a:pt x="148" y="13"/>
                  <a:pt x="148" y="13"/>
                </a:cubicBezTo>
                <a:close/>
                <a:moveTo>
                  <a:pt x="12" y="94"/>
                </a:moveTo>
                <a:cubicBezTo>
                  <a:pt x="11" y="94"/>
                  <a:pt x="10" y="95"/>
                  <a:pt x="10" y="96"/>
                </a:cubicBezTo>
                <a:cubicBezTo>
                  <a:pt x="10" y="111"/>
                  <a:pt x="10" y="111"/>
                  <a:pt x="10" y="111"/>
                </a:cubicBezTo>
                <a:cubicBezTo>
                  <a:pt x="10" y="112"/>
                  <a:pt x="11" y="112"/>
                  <a:pt x="12" y="112"/>
                </a:cubicBezTo>
                <a:cubicBezTo>
                  <a:pt x="13" y="112"/>
                  <a:pt x="13" y="112"/>
                  <a:pt x="13" y="111"/>
                </a:cubicBezTo>
                <a:cubicBezTo>
                  <a:pt x="13" y="96"/>
                  <a:pt x="13" y="96"/>
                  <a:pt x="13" y="96"/>
                </a:cubicBezTo>
                <a:cubicBezTo>
                  <a:pt x="13" y="95"/>
                  <a:pt x="13" y="94"/>
                  <a:pt x="12" y="94"/>
                </a:cubicBezTo>
                <a:close/>
                <a:moveTo>
                  <a:pt x="12" y="87"/>
                </a:moveTo>
                <a:cubicBezTo>
                  <a:pt x="11" y="87"/>
                  <a:pt x="10" y="87"/>
                  <a:pt x="10" y="88"/>
                </a:cubicBezTo>
                <a:cubicBezTo>
                  <a:pt x="10" y="93"/>
                  <a:pt x="10" y="93"/>
                  <a:pt x="10" y="93"/>
                </a:cubicBezTo>
                <a:cubicBezTo>
                  <a:pt x="10" y="93"/>
                  <a:pt x="11" y="94"/>
                  <a:pt x="12" y="94"/>
                </a:cubicBezTo>
                <a:cubicBezTo>
                  <a:pt x="13" y="94"/>
                  <a:pt x="13" y="93"/>
                  <a:pt x="13" y="93"/>
                </a:cubicBezTo>
                <a:cubicBezTo>
                  <a:pt x="13" y="88"/>
                  <a:pt x="13" y="88"/>
                  <a:pt x="13" y="88"/>
                </a:cubicBezTo>
                <a:cubicBezTo>
                  <a:pt x="13" y="87"/>
                  <a:pt x="13" y="87"/>
                  <a:pt x="12" y="87"/>
                </a:cubicBezTo>
                <a:close/>
                <a:moveTo>
                  <a:pt x="173" y="0"/>
                </a:moveTo>
                <a:cubicBezTo>
                  <a:pt x="110" y="0"/>
                  <a:pt x="110" y="0"/>
                  <a:pt x="110" y="0"/>
                </a:cubicBezTo>
                <a:cubicBezTo>
                  <a:pt x="105" y="0"/>
                  <a:pt x="100" y="4"/>
                  <a:pt x="100" y="9"/>
                </a:cubicBezTo>
                <a:cubicBezTo>
                  <a:pt x="100" y="58"/>
                  <a:pt x="100" y="58"/>
                  <a:pt x="100" y="58"/>
                </a:cubicBezTo>
                <a:cubicBezTo>
                  <a:pt x="10" y="58"/>
                  <a:pt x="10" y="58"/>
                  <a:pt x="10" y="58"/>
                </a:cubicBezTo>
                <a:cubicBezTo>
                  <a:pt x="4" y="58"/>
                  <a:pt x="0" y="63"/>
                  <a:pt x="0" y="68"/>
                </a:cubicBezTo>
                <a:cubicBezTo>
                  <a:pt x="0" y="131"/>
                  <a:pt x="0" y="131"/>
                  <a:pt x="0" y="131"/>
                </a:cubicBezTo>
                <a:cubicBezTo>
                  <a:pt x="0" y="136"/>
                  <a:pt x="4" y="141"/>
                  <a:pt x="10" y="141"/>
                </a:cubicBezTo>
                <a:cubicBezTo>
                  <a:pt x="173" y="141"/>
                  <a:pt x="173" y="141"/>
                  <a:pt x="173" y="141"/>
                </a:cubicBezTo>
                <a:cubicBezTo>
                  <a:pt x="178" y="141"/>
                  <a:pt x="183" y="136"/>
                  <a:pt x="183" y="131"/>
                </a:cubicBezTo>
                <a:cubicBezTo>
                  <a:pt x="183" y="9"/>
                  <a:pt x="183" y="9"/>
                  <a:pt x="183" y="9"/>
                </a:cubicBezTo>
                <a:cubicBezTo>
                  <a:pt x="183" y="4"/>
                  <a:pt x="178" y="0"/>
                  <a:pt x="173" y="0"/>
                </a:cubicBezTo>
                <a:close/>
                <a:moveTo>
                  <a:pt x="10" y="138"/>
                </a:moveTo>
                <a:cubicBezTo>
                  <a:pt x="6" y="138"/>
                  <a:pt x="3" y="135"/>
                  <a:pt x="3" y="131"/>
                </a:cubicBezTo>
                <a:cubicBezTo>
                  <a:pt x="3" y="68"/>
                  <a:pt x="3" y="68"/>
                  <a:pt x="3" y="68"/>
                </a:cubicBezTo>
                <a:cubicBezTo>
                  <a:pt x="3" y="64"/>
                  <a:pt x="6" y="61"/>
                  <a:pt x="10" y="61"/>
                </a:cubicBezTo>
                <a:cubicBezTo>
                  <a:pt x="100" y="61"/>
                  <a:pt x="100" y="61"/>
                  <a:pt x="100" y="61"/>
                </a:cubicBezTo>
                <a:cubicBezTo>
                  <a:pt x="100" y="66"/>
                  <a:pt x="100" y="66"/>
                  <a:pt x="100" y="66"/>
                </a:cubicBezTo>
                <a:cubicBezTo>
                  <a:pt x="21" y="66"/>
                  <a:pt x="21" y="66"/>
                  <a:pt x="21" y="66"/>
                </a:cubicBezTo>
                <a:cubicBezTo>
                  <a:pt x="20" y="66"/>
                  <a:pt x="19" y="66"/>
                  <a:pt x="19" y="67"/>
                </a:cubicBezTo>
                <a:cubicBezTo>
                  <a:pt x="19" y="132"/>
                  <a:pt x="19" y="132"/>
                  <a:pt x="19" y="132"/>
                </a:cubicBezTo>
                <a:cubicBezTo>
                  <a:pt x="19" y="133"/>
                  <a:pt x="20" y="133"/>
                  <a:pt x="21" y="133"/>
                </a:cubicBezTo>
                <a:cubicBezTo>
                  <a:pt x="101" y="133"/>
                  <a:pt x="101" y="133"/>
                  <a:pt x="101" y="133"/>
                </a:cubicBezTo>
                <a:cubicBezTo>
                  <a:pt x="101" y="135"/>
                  <a:pt x="102" y="136"/>
                  <a:pt x="103" y="138"/>
                </a:cubicBezTo>
                <a:lnTo>
                  <a:pt x="10" y="138"/>
                </a:lnTo>
                <a:close/>
                <a:moveTo>
                  <a:pt x="100" y="69"/>
                </a:moveTo>
                <a:cubicBezTo>
                  <a:pt x="100" y="130"/>
                  <a:pt x="100" y="130"/>
                  <a:pt x="100" y="130"/>
                </a:cubicBezTo>
                <a:cubicBezTo>
                  <a:pt x="22" y="130"/>
                  <a:pt x="22" y="130"/>
                  <a:pt x="22" y="130"/>
                </a:cubicBezTo>
                <a:cubicBezTo>
                  <a:pt x="22" y="69"/>
                  <a:pt x="22" y="69"/>
                  <a:pt x="22" y="69"/>
                </a:cubicBezTo>
                <a:lnTo>
                  <a:pt x="100" y="69"/>
                </a:lnTo>
                <a:close/>
                <a:moveTo>
                  <a:pt x="180" y="131"/>
                </a:moveTo>
                <a:cubicBezTo>
                  <a:pt x="180" y="135"/>
                  <a:pt x="177" y="138"/>
                  <a:pt x="173" y="138"/>
                </a:cubicBezTo>
                <a:cubicBezTo>
                  <a:pt x="110" y="138"/>
                  <a:pt x="110" y="138"/>
                  <a:pt x="110" y="138"/>
                </a:cubicBezTo>
                <a:cubicBezTo>
                  <a:pt x="106" y="138"/>
                  <a:pt x="103" y="135"/>
                  <a:pt x="103" y="131"/>
                </a:cubicBezTo>
                <a:cubicBezTo>
                  <a:pt x="103" y="9"/>
                  <a:pt x="103" y="9"/>
                  <a:pt x="103" y="9"/>
                </a:cubicBezTo>
                <a:cubicBezTo>
                  <a:pt x="103" y="6"/>
                  <a:pt x="106" y="3"/>
                  <a:pt x="110" y="3"/>
                </a:cubicBezTo>
                <a:cubicBezTo>
                  <a:pt x="173" y="3"/>
                  <a:pt x="173" y="3"/>
                  <a:pt x="173" y="3"/>
                </a:cubicBezTo>
                <a:cubicBezTo>
                  <a:pt x="177" y="3"/>
                  <a:pt x="180" y="6"/>
                  <a:pt x="180" y="9"/>
                </a:cubicBezTo>
                <a:lnTo>
                  <a:pt x="180" y="131"/>
                </a:lnTo>
                <a:close/>
                <a:moveTo>
                  <a:pt x="141" y="119"/>
                </a:moveTo>
                <a:cubicBezTo>
                  <a:pt x="138" y="119"/>
                  <a:pt x="135" y="122"/>
                  <a:pt x="135" y="126"/>
                </a:cubicBezTo>
                <a:cubicBezTo>
                  <a:pt x="135" y="130"/>
                  <a:pt x="138" y="133"/>
                  <a:pt x="141" y="133"/>
                </a:cubicBezTo>
                <a:cubicBezTo>
                  <a:pt x="145" y="133"/>
                  <a:pt x="148" y="130"/>
                  <a:pt x="148" y="126"/>
                </a:cubicBezTo>
                <a:cubicBezTo>
                  <a:pt x="148" y="122"/>
                  <a:pt x="145" y="119"/>
                  <a:pt x="141" y="119"/>
                </a:cubicBezTo>
                <a:close/>
                <a:moveTo>
                  <a:pt x="141" y="130"/>
                </a:moveTo>
                <a:cubicBezTo>
                  <a:pt x="139" y="130"/>
                  <a:pt x="138" y="128"/>
                  <a:pt x="138" y="126"/>
                </a:cubicBezTo>
                <a:cubicBezTo>
                  <a:pt x="138" y="124"/>
                  <a:pt x="139" y="122"/>
                  <a:pt x="141" y="122"/>
                </a:cubicBezTo>
                <a:cubicBezTo>
                  <a:pt x="144" y="122"/>
                  <a:pt x="145" y="124"/>
                  <a:pt x="145" y="126"/>
                </a:cubicBezTo>
                <a:cubicBezTo>
                  <a:pt x="145" y="128"/>
                  <a:pt x="144" y="130"/>
                  <a:pt x="141" y="130"/>
                </a:cubicBezTo>
                <a:close/>
                <a:moveTo>
                  <a:pt x="160" y="70"/>
                </a:moveTo>
                <a:cubicBezTo>
                  <a:pt x="156" y="64"/>
                  <a:pt x="149" y="61"/>
                  <a:pt x="142" y="61"/>
                </a:cubicBezTo>
                <a:cubicBezTo>
                  <a:pt x="142" y="61"/>
                  <a:pt x="142" y="61"/>
                  <a:pt x="141" y="61"/>
                </a:cubicBezTo>
                <a:cubicBezTo>
                  <a:pt x="141" y="61"/>
                  <a:pt x="141" y="61"/>
                  <a:pt x="141" y="61"/>
                </a:cubicBezTo>
                <a:cubicBezTo>
                  <a:pt x="134" y="61"/>
                  <a:pt x="127" y="64"/>
                  <a:pt x="123" y="70"/>
                </a:cubicBezTo>
                <a:cubicBezTo>
                  <a:pt x="123" y="70"/>
                  <a:pt x="123" y="70"/>
                  <a:pt x="123" y="70"/>
                </a:cubicBezTo>
                <a:cubicBezTo>
                  <a:pt x="120" y="74"/>
                  <a:pt x="118" y="79"/>
                  <a:pt x="118" y="84"/>
                </a:cubicBezTo>
                <a:cubicBezTo>
                  <a:pt x="118" y="97"/>
                  <a:pt x="129" y="107"/>
                  <a:pt x="141" y="107"/>
                </a:cubicBezTo>
                <a:cubicBezTo>
                  <a:pt x="154" y="107"/>
                  <a:pt x="165" y="97"/>
                  <a:pt x="165" y="84"/>
                </a:cubicBezTo>
                <a:cubicBezTo>
                  <a:pt x="165" y="79"/>
                  <a:pt x="163" y="74"/>
                  <a:pt x="160" y="70"/>
                </a:cubicBezTo>
                <a:cubicBezTo>
                  <a:pt x="160" y="70"/>
                  <a:pt x="160" y="70"/>
                  <a:pt x="160" y="70"/>
                </a:cubicBezTo>
                <a:close/>
                <a:moveTo>
                  <a:pt x="134" y="65"/>
                </a:moveTo>
                <a:cubicBezTo>
                  <a:pt x="133" y="67"/>
                  <a:pt x="132" y="69"/>
                  <a:pt x="131" y="71"/>
                </a:cubicBezTo>
                <a:cubicBezTo>
                  <a:pt x="129" y="71"/>
                  <a:pt x="128" y="71"/>
                  <a:pt x="127" y="70"/>
                </a:cubicBezTo>
                <a:cubicBezTo>
                  <a:pt x="129" y="68"/>
                  <a:pt x="131" y="66"/>
                  <a:pt x="134" y="65"/>
                </a:cubicBezTo>
                <a:close/>
                <a:moveTo>
                  <a:pt x="125" y="73"/>
                </a:moveTo>
                <a:cubicBezTo>
                  <a:pt x="126" y="73"/>
                  <a:pt x="128" y="74"/>
                  <a:pt x="130" y="74"/>
                </a:cubicBezTo>
                <a:cubicBezTo>
                  <a:pt x="129" y="77"/>
                  <a:pt x="129" y="79"/>
                  <a:pt x="129" y="82"/>
                </a:cubicBezTo>
                <a:cubicBezTo>
                  <a:pt x="121" y="82"/>
                  <a:pt x="121" y="82"/>
                  <a:pt x="121" y="82"/>
                </a:cubicBezTo>
                <a:cubicBezTo>
                  <a:pt x="122" y="79"/>
                  <a:pt x="123" y="76"/>
                  <a:pt x="125" y="73"/>
                </a:cubicBezTo>
                <a:close/>
                <a:moveTo>
                  <a:pt x="124" y="94"/>
                </a:moveTo>
                <a:cubicBezTo>
                  <a:pt x="123" y="92"/>
                  <a:pt x="122" y="89"/>
                  <a:pt x="121" y="85"/>
                </a:cubicBezTo>
                <a:cubicBezTo>
                  <a:pt x="129" y="85"/>
                  <a:pt x="129" y="85"/>
                  <a:pt x="129" y="85"/>
                </a:cubicBezTo>
                <a:cubicBezTo>
                  <a:pt x="129" y="88"/>
                  <a:pt x="129" y="91"/>
                  <a:pt x="130" y="93"/>
                </a:cubicBezTo>
                <a:cubicBezTo>
                  <a:pt x="128" y="93"/>
                  <a:pt x="126" y="94"/>
                  <a:pt x="124" y="94"/>
                </a:cubicBezTo>
                <a:close/>
                <a:moveTo>
                  <a:pt x="126" y="97"/>
                </a:moveTo>
                <a:cubicBezTo>
                  <a:pt x="128" y="97"/>
                  <a:pt x="129" y="96"/>
                  <a:pt x="131" y="96"/>
                </a:cubicBezTo>
                <a:cubicBezTo>
                  <a:pt x="132" y="98"/>
                  <a:pt x="133" y="101"/>
                  <a:pt x="134" y="103"/>
                </a:cubicBezTo>
                <a:cubicBezTo>
                  <a:pt x="131" y="101"/>
                  <a:pt x="128" y="99"/>
                  <a:pt x="126" y="97"/>
                </a:cubicBezTo>
                <a:close/>
                <a:moveTo>
                  <a:pt x="140" y="104"/>
                </a:moveTo>
                <a:cubicBezTo>
                  <a:pt x="137" y="103"/>
                  <a:pt x="135" y="100"/>
                  <a:pt x="134" y="95"/>
                </a:cubicBezTo>
                <a:cubicBezTo>
                  <a:pt x="136" y="95"/>
                  <a:pt x="138" y="95"/>
                  <a:pt x="140" y="95"/>
                </a:cubicBezTo>
                <a:lnTo>
                  <a:pt x="140" y="104"/>
                </a:lnTo>
                <a:close/>
                <a:moveTo>
                  <a:pt x="140" y="92"/>
                </a:moveTo>
                <a:cubicBezTo>
                  <a:pt x="138" y="92"/>
                  <a:pt x="135" y="92"/>
                  <a:pt x="133" y="92"/>
                </a:cubicBezTo>
                <a:cubicBezTo>
                  <a:pt x="132" y="90"/>
                  <a:pt x="132" y="88"/>
                  <a:pt x="132" y="85"/>
                </a:cubicBezTo>
                <a:cubicBezTo>
                  <a:pt x="140" y="85"/>
                  <a:pt x="140" y="85"/>
                  <a:pt x="140" y="85"/>
                </a:cubicBezTo>
                <a:lnTo>
                  <a:pt x="140" y="92"/>
                </a:lnTo>
                <a:close/>
                <a:moveTo>
                  <a:pt x="140" y="82"/>
                </a:moveTo>
                <a:cubicBezTo>
                  <a:pt x="132" y="82"/>
                  <a:pt x="132" y="82"/>
                  <a:pt x="132" y="82"/>
                </a:cubicBezTo>
                <a:cubicBezTo>
                  <a:pt x="132" y="80"/>
                  <a:pt x="132" y="77"/>
                  <a:pt x="133" y="75"/>
                </a:cubicBezTo>
                <a:cubicBezTo>
                  <a:pt x="135" y="75"/>
                  <a:pt x="138" y="75"/>
                  <a:pt x="140" y="76"/>
                </a:cubicBezTo>
                <a:lnTo>
                  <a:pt x="140" y="82"/>
                </a:lnTo>
                <a:close/>
                <a:moveTo>
                  <a:pt x="140" y="73"/>
                </a:moveTo>
                <a:cubicBezTo>
                  <a:pt x="138" y="72"/>
                  <a:pt x="136" y="72"/>
                  <a:pt x="134" y="72"/>
                </a:cubicBezTo>
                <a:cubicBezTo>
                  <a:pt x="135" y="68"/>
                  <a:pt x="137" y="65"/>
                  <a:pt x="140" y="64"/>
                </a:cubicBezTo>
                <a:lnTo>
                  <a:pt x="140" y="73"/>
                </a:lnTo>
                <a:close/>
                <a:moveTo>
                  <a:pt x="156" y="70"/>
                </a:moveTo>
                <a:cubicBezTo>
                  <a:pt x="155" y="71"/>
                  <a:pt x="154" y="71"/>
                  <a:pt x="152" y="71"/>
                </a:cubicBezTo>
                <a:cubicBezTo>
                  <a:pt x="151" y="69"/>
                  <a:pt x="150" y="67"/>
                  <a:pt x="149" y="65"/>
                </a:cubicBezTo>
                <a:cubicBezTo>
                  <a:pt x="152" y="66"/>
                  <a:pt x="154" y="68"/>
                  <a:pt x="156" y="70"/>
                </a:cubicBezTo>
                <a:close/>
                <a:moveTo>
                  <a:pt x="143" y="64"/>
                </a:moveTo>
                <a:cubicBezTo>
                  <a:pt x="145" y="65"/>
                  <a:pt x="148" y="68"/>
                  <a:pt x="149" y="72"/>
                </a:cubicBezTo>
                <a:cubicBezTo>
                  <a:pt x="147" y="72"/>
                  <a:pt x="145" y="72"/>
                  <a:pt x="143" y="73"/>
                </a:cubicBezTo>
                <a:lnTo>
                  <a:pt x="143" y="64"/>
                </a:lnTo>
                <a:close/>
                <a:moveTo>
                  <a:pt x="143" y="76"/>
                </a:moveTo>
                <a:cubicBezTo>
                  <a:pt x="145" y="75"/>
                  <a:pt x="148" y="75"/>
                  <a:pt x="150" y="75"/>
                </a:cubicBezTo>
                <a:cubicBezTo>
                  <a:pt x="151" y="77"/>
                  <a:pt x="151" y="80"/>
                  <a:pt x="151" y="82"/>
                </a:cubicBezTo>
                <a:cubicBezTo>
                  <a:pt x="143" y="82"/>
                  <a:pt x="143" y="82"/>
                  <a:pt x="143" y="82"/>
                </a:cubicBezTo>
                <a:lnTo>
                  <a:pt x="143" y="76"/>
                </a:lnTo>
                <a:close/>
                <a:moveTo>
                  <a:pt x="143" y="85"/>
                </a:moveTo>
                <a:cubicBezTo>
                  <a:pt x="151" y="85"/>
                  <a:pt x="151" y="85"/>
                  <a:pt x="151" y="85"/>
                </a:cubicBezTo>
                <a:cubicBezTo>
                  <a:pt x="151" y="88"/>
                  <a:pt x="151" y="90"/>
                  <a:pt x="150" y="92"/>
                </a:cubicBezTo>
                <a:cubicBezTo>
                  <a:pt x="148" y="92"/>
                  <a:pt x="145" y="92"/>
                  <a:pt x="143" y="92"/>
                </a:cubicBezTo>
                <a:lnTo>
                  <a:pt x="143" y="85"/>
                </a:lnTo>
                <a:close/>
                <a:moveTo>
                  <a:pt x="143" y="104"/>
                </a:moveTo>
                <a:cubicBezTo>
                  <a:pt x="143" y="95"/>
                  <a:pt x="143" y="95"/>
                  <a:pt x="143" y="95"/>
                </a:cubicBezTo>
                <a:cubicBezTo>
                  <a:pt x="145" y="95"/>
                  <a:pt x="147" y="95"/>
                  <a:pt x="149" y="95"/>
                </a:cubicBezTo>
                <a:cubicBezTo>
                  <a:pt x="148" y="100"/>
                  <a:pt x="146" y="103"/>
                  <a:pt x="143" y="104"/>
                </a:cubicBezTo>
                <a:close/>
                <a:moveTo>
                  <a:pt x="149" y="103"/>
                </a:moveTo>
                <a:cubicBezTo>
                  <a:pt x="150" y="101"/>
                  <a:pt x="151" y="98"/>
                  <a:pt x="152" y="96"/>
                </a:cubicBezTo>
                <a:cubicBezTo>
                  <a:pt x="154" y="96"/>
                  <a:pt x="155" y="97"/>
                  <a:pt x="157" y="97"/>
                </a:cubicBezTo>
                <a:cubicBezTo>
                  <a:pt x="155" y="99"/>
                  <a:pt x="152" y="101"/>
                  <a:pt x="149" y="103"/>
                </a:cubicBezTo>
                <a:close/>
                <a:moveTo>
                  <a:pt x="159" y="94"/>
                </a:moveTo>
                <a:cubicBezTo>
                  <a:pt x="157" y="94"/>
                  <a:pt x="155" y="93"/>
                  <a:pt x="153" y="93"/>
                </a:cubicBezTo>
                <a:cubicBezTo>
                  <a:pt x="154" y="91"/>
                  <a:pt x="154" y="88"/>
                  <a:pt x="154" y="85"/>
                </a:cubicBezTo>
                <a:cubicBezTo>
                  <a:pt x="162" y="85"/>
                  <a:pt x="162" y="85"/>
                  <a:pt x="162" y="85"/>
                </a:cubicBezTo>
                <a:cubicBezTo>
                  <a:pt x="161" y="89"/>
                  <a:pt x="160" y="92"/>
                  <a:pt x="159" y="94"/>
                </a:cubicBezTo>
                <a:close/>
                <a:moveTo>
                  <a:pt x="154" y="82"/>
                </a:moveTo>
                <a:cubicBezTo>
                  <a:pt x="154" y="79"/>
                  <a:pt x="154" y="77"/>
                  <a:pt x="153" y="74"/>
                </a:cubicBezTo>
                <a:cubicBezTo>
                  <a:pt x="155" y="74"/>
                  <a:pt x="157" y="73"/>
                  <a:pt x="158" y="73"/>
                </a:cubicBezTo>
                <a:cubicBezTo>
                  <a:pt x="160" y="76"/>
                  <a:pt x="161" y="79"/>
                  <a:pt x="162" y="82"/>
                </a:cubicBezTo>
                <a:lnTo>
                  <a:pt x="154" y="82"/>
                </a:lnTo>
                <a:close/>
                <a:moveTo>
                  <a:pt x="117" y="38"/>
                </a:moveTo>
                <a:cubicBezTo>
                  <a:pt x="122" y="38"/>
                  <a:pt x="122" y="38"/>
                  <a:pt x="122" y="38"/>
                </a:cubicBezTo>
                <a:cubicBezTo>
                  <a:pt x="122" y="40"/>
                  <a:pt x="124" y="42"/>
                  <a:pt x="127" y="42"/>
                </a:cubicBezTo>
                <a:cubicBezTo>
                  <a:pt x="129" y="42"/>
                  <a:pt x="131" y="40"/>
                  <a:pt x="132" y="38"/>
                </a:cubicBezTo>
                <a:cubicBezTo>
                  <a:pt x="166" y="38"/>
                  <a:pt x="166" y="38"/>
                  <a:pt x="166" y="38"/>
                </a:cubicBezTo>
                <a:cubicBezTo>
                  <a:pt x="167" y="38"/>
                  <a:pt x="168" y="37"/>
                  <a:pt x="168" y="36"/>
                </a:cubicBezTo>
                <a:cubicBezTo>
                  <a:pt x="168" y="36"/>
                  <a:pt x="167" y="35"/>
                  <a:pt x="166" y="35"/>
                </a:cubicBezTo>
                <a:cubicBezTo>
                  <a:pt x="132" y="35"/>
                  <a:pt x="132" y="35"/>
                  <a:pt x="132" y="35"/>
                </a:cubicBezTo>
                <a:cubicBezTo>
                  <a:pt x="131" y="33"/>
                  <a:pt x="129" y="31"/>
                  <a:pt x="127" y="31"/>
                </a:cubicBezTo>
                <a:cubicBezTo>
                  <a:pt x="124" y="31"/>
                  <a:pt x="122" y="33"/>
                  <a:pt x="122" y="35"/>
                </a:cubicBezTo>
                <a:cubicBezTo>
                  <a:pt x="117" y="35"/>
                  <a:pt x="117" y="35"/>
                  <a:pt x="117" y="35"/>
                </a:cubicBezTo>
                <a:cubicBezTo>
                  <a:pt x="116" y="35"/>
                  <a:pt x="115" y="36"/>
                  <a:pt x="115" y="36"/>
                </a:cubicBezTo>
                <a:cubicBezTo>
                  <a:pt x="115" y="37"/>
                  <a:pt x="116" y="38"/>
                  <a:pt x="117" y="38"/>
                </a:cubicBezTo>
                <a:close/>
                <a:moveTo>
                  <a:pt x="127" y="34"/>
                </a:moveTo>
                <a:cubicBezTo>
                  <a:pt x="128" y="34"/>
                  <a:pt x="129" y="35"/>
                  <a:pt x="129" y="36"/>
                </a:cubicBezTo>
                <a:cubicBezTo>
                  <a:pt x="129" y="38"/>
                  <a:pt x="128" y="39"/>
                  <a:pt x="127" y="39"/>
                </a:cubicBezTo>
                <a:cubicBezTo>
                  <a:pt x="126" y="39"/>
                  <a:pt x="124" y="38"/>
                  <a:pt x="124" y="36"/>
                </a:cubicBezTo>
                <a:cubicBezTo>
                  <a:pt x="124" y="35"/>
                  <a:pt x="126" y="34"/>
                  <a:pt x="127" y="34"/>
                </a:cubicBezTo>
                <a:close/>
                <a:moveTo>
                  <a:pt x="117" y="54"/>
                </a:moveTo>
                <a:cubicBezTo>
                  <a:pt x="136" y="54"/>
                  <a:pt x="136" y="54"/>
                  <a:pt x="136" y="54"/>
                </a:cubicBezTo>
                <a:cubicBezTo>
                  <a:pt x="137" y="56"/>
                  <a:pt x="139" y="58"/>
                  <a:pt x="141" y="58"/>
                </a:cubicBezTo>
                <a:cubicBezTo>
                  <a:pt x="144" y="58"/>
                  <a:pt x="146" y="56"/>
                  <a:pt x="147" y="54"/>
                </a:cubicBezTo>
                <a:cubicBezTo>
                  <a:pt x="166" y="54"/>
                  <a:pt x="166" y="54"/>
                  <a:pt x="166" y="54"/>
                </a:cubicBezTo>
                <a:cubicBezTo>
                  <a:pt x="167" y="54"/>
                  <a:pt x="168" y="53"/>
                  <a:pt x="168" y="52"/>
                </a:cubicBezTo>
                <a:cubicBezTo>
                  <a:pt x="168" y="51"/>
                  <a:pt x="167" y="51"/>
                  <a:pt x="166" y="51"/>
                </a:cubicBezTo>
                <a:cubicBezTo>
                  <a:pt x="147" y="51"/>
                  <a:pt x="147" y="51"/>
                  <a:pt x="147" y="51"/>
                </a:cubicBezTo>
                <a:cubicBezTo>
                  <a:pt x="146" y="49"/>
                  <a:pt x="144" y="47"/>
                  <a:pt x="141" y="47"/>
                </a:cubicBezTo>
                <a:cubicBezTo>
                  <a:pt x="139" y="47"/>
                  <a:pt x="137" y="49"/>
                  <a:pt x="136" y="51"/>
                </a:cubicBezTo>
                <a:cubicBezTo>
                  <a:pt x="117" y="51"/>
                  <a:pt x="117" y="51"/>
                  <a:pt x="117" y="51"/>
                </a:cubicBezTo>
                <a:cubicBezTo>
                  <a:pt x="116" y="51"/>
                  <a:pt x="115" y="51"/>
                  <a:pt x="115" y="52"/>
                </a:cubicBezTo>
                <a:cubicBezTo>
                  <a:pt x="115" y="53"/>
                  <a:pt x="116" y="54"/>
                  <a:pt x="117" y="54"/>
                </a:cubicBezTo>
                <a:close/>
                <a:moveTo>
                  <a:pt x="141" y="50"/>
                </a:moveTo>
                <a:cubicBezTo>
                  <a:pt x="143" y="50"/>
                  <a:pt x="144" y="51"/>
                  <a:pt x="144" y="52"/>
                </a:cubicBezTo>
                <a:cubicBezTo>
                  <a:pt x="144" y="54"/>
                  <a:pt x="143" y="55"/>
                  <a:pt x="141" y="55"/>
                </a:cubicBezTo>
                <a:cubicBezTo>
                  <a:pt x="140" y="55"/>
                  <a:pt x="139" y="54"/>
                  <a:pt x="139" y="52"/>
                </a:cubicBezTo>
                <a:cubicBezTo>
                  <a:pt x="139" y="51"/>
                  <a:pt x="140" y="50"/>
                  <a:pt x="141" y="50"/>
                </a:cubicBezTo>
                <a:close/>
                <a:moveTo>
                  <a:pt x="130" y="13"/>
                </a:moveTo>
                <a:cubicBezTo>
                  <a:pt x="145" y="13"/>
                  <a:pt x="145" y="13"/>
                  <a:pt x="145" y="13"/>
                </a:cubicBezTo>
                <a:cubicBezTo>
                  <a:pt x="146" y="13"/>
                  <a:pt x="147" y="12"/>
                  <a:pt x="147" y="11"/>
                </a:cubicBezTo>
                <a:cubicBezTo>
                  <a:pt x="147" y="10"/>
                  <a:pt x="146" y="10"/>
                  <a:pt x="145" y="10"/>
                </a:cubicBezTo>
                <a:cubicBezTo>
                  <a:pt x="130" y="10"/>
                  <a:pt x="130" y="10"/>
                  <a:pt x="130" y="10"/>
                </a:cubicBezTo>
                <a:cubicBezTo>
                  <a:pt x="129" y="10"/>
                  <a:pt x="129" y="10"/>
                  <a:pt x="129" y="11"/>
                </a:cubicBezTo>
                <a:cubicBezTo>
                  <a:pt x="129" y="12"/>
                  <a:pt x="129" y="13"/>
                  <a:pt x="130" y="13"/>
                </a:cubicBezTo>
                <a:close/>
                <a:moveTo>
                  <a:pt x="174" y="18"/>
                </a:moveTo>
                <a:cubicBezTo>
                  <a:pt x="109" y="18"/>
                  <a:pt x="109" y="18"/>
                  <a:pt x="109" y="18"/>
                </a:cubicBezTo>
                <a:cubicBezTo>
                  <a:pt x="108" y="18"/>
                  <a:pt x="108" y="19"/>
                  <a:pt x="108" y="20"/>
                </a:cubicBezTo>
                <a:cubicBezTo>
                  <a:pt x="108" y="113"/>
                  <a:pt x="108" y="113"/>
                  <a:pt x="108" y="113"/>
                </a:cubicBezTo>
                <a:cubicBezTo>
                  <a:pt x="108" y="113"/>
                  <a:pt x="108" y="114"/>
                  <a:pt x="109" y="114"/>
                </a:cubicBezTo>
                <a:cubicBezTo>
                  <a:pt x="174" y="114"/>
                  <a:pt x="174" y="114"/>
                  <a:pt x="174" y="114"/>
                </a:cubicBezTo>
                <a:cubicBezTo>
                  <a:pt x="175" y="114"/>
                  <a:pt x="175" y="113"/>
                  <a:pt x="175" y="113"/>
                </a:cubicBezTo>
                <a:cubicBezTo>
                  <a:pt x="175" y="20"/>
                  <a:pt x="175" y="20"/>
                  <a:pt x="175" y="20"/>
                </a:cubicBezTo>
                <a:cubicBezTo>
                  <a:pt x="175" y="19"/>
                  <a:pt x="175" y="18"/>
                  <a:pt x="174" y="18"/>
                </a:cubicBezTo>
                <a:close/>
                <a:moveTo>
                  <a:pt x="172" y="111"/>
                </a:moveTo>
                <a:cubicBezTo>
                  <a:pt x="111" y="111"/>
                  <a:pt x="111" y="111"/>
                  <a:pt x="111" y="111"/>
                </a:cubicBezTo>
                <a:cubicBezTo>
                  <a:pt x="111" y="21"/>
                  <a:pt x="111" y="21"/>
                  <a:pt x="111" y="21"/>
                </a:cubicBezTo>
                <a:cubicBezTo>
                  <a:pt x="172" y="21"/>
                  <a:pt x="172" y="21"/>
                  <a:pt x="172" y="21"/>
                </a:cubicBezTo>
                <a:lnTo>
                  <a:pt x="172"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95" name="Rectangle 65"/>
          <p:cNvSpPr/>
          <p:nvPr>
            <p:custDataLst>
              <p:tags r:id="rId22"/>
            </p:custDataLst>
          </p:nvPr>
        </p:nvSpPr>
        <p:spPr>
          <a:xfrm>
            <a:off x="1785893" y="5376747"/>
            <a:ext cx="2597758" cy="615950"/>
          </a:xfrm>
          <a:prstGeom prst="rect">
            <a:avLst/>
          </a:prstGeom>
        </p:spPr>
        <p:txBody>
          <a:bodyPr wrap="square">
            <a:spAutoFit/>
          </a:bodyPr>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分账管理</a:t>
            </a:r>
            <a:endParaRPr lang="zh-CN" altLang="en-US" sz="1000" dirty="0">
              <a:solidFill>
                <a:schemeClr val="tx1"/>
              </a:solidFill>
              <a:latin typeface="微软雅黑" panose="020B0503020204020204" charset="-122"/>
              <a:ea typeface="微软雅黑" panose="020B050302020402020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结算管理</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余额管理</a:t>
            </a:r>
            <a:endParaRPr lang="zh-CN" altLang="en-US" sz="1000" dirty="0" smtClean="0">
              <a:solidFill>
                <a:schemeClr val="tx1"/>
              </a:solidFill>
              <a:latin typeface="微软雅黑" panose="020B0503020204020204" charset="-122"/>
              <a:ea typeface="微软雅黑" panose="020B0503020204020204" charset="-122"/>
              <a:cs typeface="Lato" panose="020F0502020204030203" pitchFamily="34" charset="0"/>
              <a:sym typeface="+mn-ea"/>
            </a:endParaRPr>
          </a:p>
        </p:txBody>
      </p:sp>
      <p:sp>
        <p:nvSpPr>
          <p:cNvPr id="96" name="文本框 95"/>
          <p:cNvSpPr txBox="1"/>
          <p:nvPr/>
        </p:nvSpPr>
        <p:spPr>
          <a:xfrm>
            <a:off x="9805670" y="2780665"/>
            <a:ext cx="1283335" cy="135699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会员管理</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储值积分</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卡券管理</a:t>
            </a:r>
            <a:endParaRPr lang="zh-CN" altLang="en-US" sz="1000" dirty="0" smtClean="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营销活动</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数字导购</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商城营销</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物业停车</a:t>
            </a:r>
            <a:endParaRPr lang="zh-CN" altLang="en-US" sz="1000" dirty="0" smtClean="0">
              <a:solidFill>
                <a:schemeClr val="tx1"/>
              </a:solidFill>
              <a:latin typeface="微软雅黑" panose="020B0503020204020204" charset="-122"/>
              <a:ea typeface="微软雅黑" panose="020B0503020204020204" charset="-122"/>
              <a:sym typeface="+mn-ea"/>
            </a:endParaRPr>
          </a:p>
        </p:txBody>
      </p:sp>
      <p:sp>
        <p:nvSpPr>
          <p:cNvPr id="97" name="文本框 96"/>
          <p:cNvSpPr txBox="1"/>
          <p:nvPr/>
        </p:nvSpPr>
        <p:spPr>
          <a:xfrm>
            <a:off x="9805670" y="5488940"/>
            <a:ext cx="1570990" cy="80073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交易查询</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业务统计</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charset="-122"/>
                <a:ea typeface="微软雅黑" panose="020B0503020204020204" charset="-122"/>
                <a:sym typeface="+mn-ea"/>
              </a:rPr>
              <a:t>数据报表</a:t>
            </a:r>
            <a:endParaRPr lang="zh-CN" altLang="en-US" sz="1000" dirty="0">
              <a:solidFill>
                <a:schemeClr val="tx1"/>
              </a:solidFill>
              <a:latin typeface="微软雅黑" panose="020B0503020204020204" charset="-122"/>
              <a:ea typeface="微软雅黑" panose="020B050302020402020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charset="-122"/>
                <a:ea typeface="微软雅黑" panose="020B0503020204020204" charset="-122"/>
                <a:sym typeface="+mn-ea"/>
              </a:rPr>
              <a:t>营销分析</a:t>
            </a:r>
            <a:endParaRPr lang="zh-CN" altLang="en-US" sz="1000" dirty="0" smtClean="0">
              <a:solidFill>
                <a:schemeClr val="tx1"/>
              </a:solidFill>
              <a:latin typeface="微软雅黑" panose="020B0503020204020204" charset="-122"/>
              <a:ea typeface="微软雅黑" panose="020B0503020204020204" charset="-122"/>
              <a:sym typeface="+mn-ea"/>
            </a:endParaRPr>
          </a:p>
        </p:txBody>
      </p:sp>
      <p:grpSp>
        <p:nvGrpSpPr>
          <p:cNvPr id="100" name="组合 99"/>
          <p:cNvGrpSpPr/>
          <p:nvPr/>
        </p:nvGrpSpPr>
        <p:grpSpPr>
          <a:xfrm>
            <a:off x="3331210" y="3125470"/>
            <a:ext cx="1111250" cy="1927225"/>
            <a:chOff x="1220985" y="1521392"/>
            <a:chExt cx="2659149" cy="4237847"/>
          </a:xfrm>
        </p:grpSpPr>
        <p:pic>
          <p:nvPicPr>
            <p:cNvPr id="102" name="图片 101"/>
            <p:cNvPicPr>
              <a:picLocks noChangeAspect="1"/>
            </p:cNvPicPr>
            <p:nvPr>
              <p:custDataLst>
                <p:tags r:id="rId23"/>
              </p:custDataLst>
            </p:nvPr>
          </p:nvPicPr>
          <p:blipFill>
            <a:blip r:embed="rId24" cstate="print"/>
            <a:stretch>
              <a:fillRect/>
            </a:stretch>
          </p:blipFill>
          <p:spPr>
            <a:xfrm>
              <a:off x="1220985" y="1521392"/>
              <a:ext cx="2659149" cy="4237847"/>
            </a:xfrm>
            <a:prstGeom prst="rect">
              <a:avLst/>
            </a:prstGeom>
          </p:spPr>
        </p:pic>
        <p:pic>
          <p:nvPicPr>
            <p:cNvPr id="103" name="图片 102"/>
            <p:cNvPicPr>
              <a:picLocks noChangeAspect="1"/>
            </p:cNvPicPr>
            <p:nvPr>
              <p:custDataLst>
                <p:tags r:id="rId25"/>
              </p:custDataLst>
            </p:nvPr>
          </p:nvPicPr>
          <p:blipFill rotWithShape="1">
            <a:blip r:embed="rId26" cstate="print">
              <a:extLst>
                <a:ext uri="{28A0092B-C50C-407E-A947-70E740481C1C}">
                  <a14:useLocalDpi xmlns:a14="http://schemas.microsoft.com/office/drawing/2010/main" val="0"/>
                </a:ext>
              </a:extLst>
            </a:blip>
            <a:srcRect t="11085" b="8295"/>
            <a:stretch>
              <a:fillRect/>
            </a:stretch>
          </p:blipFill>
          <p:spPr>
            <a:xfrm>
              <a:off x="1627012" y="1962550"/>
              <a:ext cx="1834394" cy="3202226"/>
            </a:xfrm>
            <a:prstGeom prst="rect">
              <a:avLst/>
            </a:prstGeom>
            <a:solidFill>
              <a:srgbClr val="68BC26"/>
            </a:solidFill>
            <a:effectLst/>
          </p:spPr>
        </p:pic>
      </p:grpSp>
      <p:pic>
        <p:nvPicPr>
          <p:cNvPr id="2051" name="Picture 3"/>
          <p:cNvPicPr>
            <a:picLocks noChangeAspect="1" noChangeArrowheads="1"/>
          </p:cNvPicPr>
          <p:nvPr>
            <p:custDataLst>
              <p:tags r:id="rId27"/>
            </p:custDataLst>
          </p:nvPr>
        </p:nvPicPr>
        <p:blipFill>
          <a:blip r:embed="rId28" cstate="print"/>
          <a:srcRect/>
          <a:stretch>
            <a:fillRect/>
          </a:stretch>
        </p:blipFill>
        <p:spPr bwMode="auto">
          <a:xfrm>
            <a:off x="3483610" y="3311525"/>
            <a:ext cx="792000" cy="14957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5" y="3650615"/>
            <a:ext cx="6335395"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集团连锁类解决方案</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02</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6"/>
          <p:cNvSpPr>
            <a:spLocks noChangeArrowheads="1"/>
          </p:cNvSpPr>
          <p:nvPr/>
        </p:nvSpPr>
        <p:spPr bwMode="auto">
          <a:xfrm>
            <a:off x="1949830" y="1652308"/>
            <a:ext cx="1275631" cy="1278601"/>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5" name="Oval 7"/>
          <p:cNvSpPr>
            <a:spLocks noChangeArrowheads="1"/>
          </p:cNvSpPr>
          <p:nvPr/>
        </p:nvSpPr>
        <p:spPr bwMode="auto">
          <a:xfrm>
            <a:off x="1949830" y="4753544"/>
            <a:ext cx="1275631" cy="1277116"/>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27" name="Oval 8"/>
          <p:cNvSpPr>
            <a:spLocks noChangeArrowheads="1"/>
          </p:cNvSpPr>
          <p:nvPr/>
        </p:nvSpPr>
        <p:spPr bwMode="auto">
          <a:xfrm>
            <a:off x="1949830" y="3201196"/>
            <a:ext cx="1275631" cy="1277116"/>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28" name="Freeform 9"/>
          <p:cNvSpPr>
            <a:spLocks noEditPoints="1"/>
          </p:cNvSpPr>
          <p:nvPr/>
        </p:nvSpPr>
        <p:spPr bwMode="auto">
          <a:xfrm>
            <a:off x="2344102" y="5239146"/>
            <a:ext cx="487086" cy="362344"/>
          </a:xfrm>
          <a:custGeom>
            <a:avLst/>
            <a:gdLst>
              <a:gd name="T0" fmla="*/ 135 w 164"/>
              <a:gd name="T1" fmla="*/ 3 h 122"/>
              <a:gd name="T2" fmla="*/ 37 w 164"/>
              <a:gd name="T3" fmla="*/ 0 h 122"/>
              <a:gd name="T4" fmla="*/ 3 w 164"/>
              <a:gd name="T5" fmla="*/ 29 h 122"/>
              <a:gd name="T6" fmla="*/ 3 w 164"/>
              <a:gd name="T7" fmla="*/ 43 h 122"/>
              <a:gd name="T8" fmla="*/ 82 w 164"/>
              <a:gd name="T9" fmla="*/ 122 h 122"/>
              <a:gd name="T10" fmla="*/ 162 w 164"/>
              <a:gd name="T11" fmla="*/ 43 h 122"/>
              <a:gd name="T12" fmla="*/ 161 w 164"/>
              <a:gd name="T13" fmla="*/ 29 h 122"/>
              <a:gd name="T14" fmla="*/ 115 w 164"/>
              <a:gd name="T15" fmla="*/ 18 h 122"/>
              <a:gd name="T16" fmla="*/ 124 w 164"/>
              <a:gd name="T17" fmla="*/ 10 h 122"/>
              <a:gd name="T18" fmla="*/ 102 w 164"/>
              <a:gd name="T19" fmla="*/ 35 h 122"/>
              <a:gd name="T20" fmla="*/ 125 w 164"/>
              <a:gd name="T21" fmla="*/ 35 h 122"/>
              <a:gd name="T22" fmla="*/ 98 w 164"/>
              <a:gd name="T23" fmla="*/ 32 h 122"/>
              <a:gd name="T24" fmla="*/ 100 w 164"/>
              <a:gd name="T25" fmla="*/ 11 h 122"/>
              <a:gd name="T26" fmla="*/ 94 w 164"/>
              <a:gd name="T27" fmla="*/ 35 h 122"/>
              <a:gd name="T28" fmla="*/ 82 w 164"/>
              <a:gd name="T29" fmla="*/ 26 h 122"/>
              <a:gd name="T30" fmla="*/ 94 w 164"/>
              <a:gd name="T31" fmla="*/ 10 h 122"/>
              <a:gd name="T32" fmla="*/ 71 w 164"/>
              <a:gd name="T33" fmla="*/ 10 h 122"/>
              <a:gd name="T34" fmla="*/ 78 w 164"/>
              <a:gd name="T35" fmla="*/ 23 h 122"/>
              <a:gd name="T36" fmla="*/ 54 w 164"/>
              <a:gd name="T37" fmla="*/ 21 h 122"/>
              <a:gd name="T38" fmla="*/ 78 w 164"/>
              <a:gd name="T39" fmla="*/ 23 h 122"/>
              <a:gd name="T40" fmla="*/ 40 w 164"/>
              <a:gd name="T41" fmla="*/ 35 h 122"/>
              <a:gd name="T42" fmla="*/ 63 w 164"/>
              <a:gd name="T43" fmla="*/ 35 h 122"/>
              <a:gd name="T44" fmla="*/ 50 w 164"/>
              <a:gd name="T45" fmla="*/ 18 h 122"/>
              <a:gd name="T46" fmla="*/ 58 w 164"/>
              <a:gd name="T47" fmla="*/ 10 h 122"/>
              <a:gd name="T48" fmla="*/ 46 w 164"/>
              <a:gd name="T49" fmla="*/ 22 h 122"/>
              <a:gd name="T50" fmla="*/ 11 w 164"/>
              <a:gd name="T51" fmla="*/ 35 h 122"/>
              <a:gd name="T52" fmla="*/ 15 w 164"/>
              <a:gd name="T53" fmla="*/ 41 h 122"/>
              <a:gd name="T54" fmla="*/ 65 w 164"/>
              <a:gd name="T55" fmla="*/ 94 h 122"/>
              <a:gd name="T56" fmla="*/ 39 w 164"/>
              <a:gd name="T57" fmla="*/ 41 h 122"/>
              <a:gd name="T58" fmla="*/ 77 w 164"/>
              <a:gd name="T59" fmla="*/ 103 h 122"/>
              <a:gd name="T60" fmla="*/ 70 w 164"/>
              <a:gd name="T61" fmla="*/ 41 h 122"/>
              <a:gd name="T62" fmla="*/ 82 w 164"/>
              <a:gd name="T63" fmla="*/ 104 h 122"/>
              <a:gd name="T64" fmla="*/ 88 w 164"/>
              <a:gd name="T65" fmla="*/ 103 h 122"/>
              <a:gd name="T66" fmla="*/ 125 w 164"/>
              <a:gd name="T67" fmla="*/ 41 h 122"/>
              <a:gd name="T68" fmla="*/ 99 w 164"/>
              <a:gd name="T69" fmla="*/ 94 h 122"/>
              <a:gd name="T70" fmla="*/ 149 w 164"/>
              <a:gd name="T71" fmla="*/ 41 h 122"/>
              <a:gd name="T72" fmla="*/ 132 w 164"/>
              <a:gd name="T73" fmla="*/ 35 h 122"/>
              <a:gd name="T74" fmla="*/ 130 w 164"/>
              <a:gd name="T75" fmla="*/ 12 h 122"/>
              <a:gd name="T76" fmla="*/ 132 w 164"/>
              <a:gd name="T77" fmla="*/ 3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22">
                <a:moveTo>
                  <a:pt x="161" y="29"/>
                </a:moveTo>
                <a:cubicBezTo>
                  <a:pt x="135" y="3"/>
                  <a:pt x="135" y="3"/>
                  <a:pt x="135" y="3"/>
                </a:cubicBezTo>
                <a:cubicBezTo>
                  <a:pt x="133" y="1"/>
                  <a:pt x="131" y="0"/>
                  <a:pt x="128" y="0"/>
                </a:cubicBezTo>
                <a:cubicBezTo>
                  <a:pt x="37" y="0"/>
                  <a:pt x="37" y="0"/>
                  <a:pt x="37" y="0"/>
                </a:cubicBezTo>
                <a:cubicBezTo>
                  <a:pt x="34" y="0"/>
                  <a:pt x="31" y="1"/>
                  <a:pt x="29" y="3"/>
                </a:cubicBezTo>
                <a:cubicBezTo>
                  <a:pt x="3" y="29"/>
                  <a:pt x="3" y="29"/>
                  <a:pt x="3" y="29"/>
                </a:cubicBezTo>
                <a:cubicBezTo>
                  <a:pt x="1" y="31"/>
                  <a:pt x="0" y="33"/>
                  <a:pt x="0" y="36"/>
                </a:cubicBezTo>
                <a:cubicBezTo>
                  <a:pt x="0" y="38"/>
                  <a:pt x="1" y="41"/>
                  <a:pt x="3" y="43"/>
                </a:cubicBezTo>
                <a:cubicBezTo>
                  <a:pt x="75" y="119"/>
                  <a:pt x="75" y="119"/>
                  <a:pt x="75" y="119"/>
                </a:cubicBezTo>
                <a:cubicBezTo>
                  <a:pt x="77" y="121"/>
                  <a:pt x="79" y="122"/>
                  <a:pt x="82" y="122"/>
                </a:cubicBezTo>
                <a:cubicBezTo>
                  <a:pt x="85" y="122"/>
                  <a:pt x="88" y="121"/>
                  <a:pt x="90" y="119"/>
                </a:cubicBezTo>
                <a:cubicBezTo>
                  <a:pt x="162" y="43"/>
                  <a:pt x="162" y="43"/>
                  <a:pt x="162" y="43"/>
                </a:cubicBezTo>
                <a:cubicBezTo>
                  <a:pt x="163" y="41"/>
                  <a:pt x="164" y="38"/>
                  <a:pt x="164" y="36"/>
                </a:cubicBezTo>
                <a:cubicBezTo>
                  <a:pt x="164" y="33"/>
                  <a:pt x="163" y="31"/>
                  <a:pt x="161" y="29"/>
                </a:cubicBezTo>
                <a:close/>
                <a:moveTo>
                  <a:pt x="124" y="10"/>
                </a:moveTo>
                <a:cubicBezTo>
                  <a:pt x="115" y="18"/>
                  <a:pt x="115" y="18"/>
                  <a:pt x="115" y="18"/>
                </a:cubicBezTo>
                <a:cubicBezTo>
                  <a:pt x="106" y="10"/>
                  <a:pt x="106" y="10"/>
                  <a:pt x="106" y="10"/>
                </a:cubicBezTo>
                <a:lnTo>
                  <a:pt x="124" y="10"/>
                </a:lnTo>
                <a:close/>
                <a:moveTo>
                  <a:pt x="125" y="35"/>
                </a:moveTo>
                <a:cubicBezTo>
                  <a:pt x="102" y="35"/>
                  <a:pt x="102" y="35"/>
                  <a:pt x="102" y="35"/>
                </a:cubicBezTo>
                <a:cubicBezTo>
                  <a:pt x="114" y="25"/>
                  <a:pt x="114" y="25"/>
                  <a:pt x="114" y="25"/>
                </a:cubicBezTo>
                <a:lnTo>
                  <a:pt x="125" y="35"/>
                </a:lnTo>
                <a:close/>
                <a:moveTo>
                  <a:pt x="111" y="21"/>
                </a:moveTo>
                <a:cubicBezTo>
                  <a:pt x="98" y="32"/>
                  <a:pt x="98" y="32"/>
                  <a:pt x="98" y="32"/>
                </a:cubicBezTo>
                <a:cubicBezTo>
                  <a:pt x="86" y="23"/>
                  <a:pt x="86" y="23"/>
                  <a:pt x="86" y="23"/>
                </a:cubicBezTo>
                <a:cubicBezTo>
                  <a:pt x="100" y="11"/>
                  <a:pt x="100" y="11"/>
                  <a:pt x="100" y="11"/>
                </a:cubicBezTo>
                <a:lnTo>
                  <a:pt x="111" y="21"/>
                </a:lnTo>
                <a:close/>
                <a:moveTo>
                  <a:pt x="94" y="35"/>
                </a:moveTo>
                <a:cubicBezTo>
                  <a:pt x="71" y="35"/>
                  <a:pt x="71" y="35"/>
                  <a:pt x="71" y="35"/>
                </a:cubicBezTo>
                <a:cubicBezTo>
                  <a:pt x="82" y="26"/>
                  <a:pt x="82" y="26"/>
                  <a:pt x="82" y="26"/>
                </a:cubicBezTo>
                <a:lnTo>
                  <a:pt x="94" y="35"/>
                </a:lnTo>
                <a:close/>
                <a:moveTo>
                  <a:pt x="94" y="10"/>
                </a:moveTo>
                <a:cubicBezTo>
                  <a:pt x="82" y="19"/>
                  <a:pt x="82" y="19"/>
                  <a:pt x="82" y="19"/>
                </a:cubicBezTo>
                <a:cubicBezTo>
                  <a:pt x="71" y="10"/>
                  <a:pt x="71" y="10"/>
                  <a:pt x="71" y="10"/>
                </a:cubicBezTo>
                <a:lnTo>
                  <a:pt x="94" y="10"/>
                </a:lnTo>
                <a:close/>
                <a:moveTo>
                  <a:pt x="78" y="23"/>
                </a:moveTo>
                <a:cubicBezTo>
                  <a:pt x="67" y="32"/>
                  <a:pt x="67" y="32"/>
                  <a:pt x="67" y="32"/>
                </a:cubicBezTo>
                <a:cubicBezTo>
                  <a:pt x="54" y="21"/>
                  <a:pt x="54" y="21"/>
                  <a:pt x="54" y="21"/>
                </a:cubicBezTo>
                <a:cubicBezTo>
                  <a:pt x="64" y="11"/>
                  <a:pt x="64" y="11"/>
                  <a:pt x="64" y="11"/>
                </a:cubicBezTo>
                <a:lnTo>
                  <a:pt x="78" y="23"/>
                </a:lnTo>
                <a:close/>
                <a:moveTo>
                  <a:pt x="63" y="35"/>
                </a:moveTo>
                <a:cubicBezTo>
                  <a:pt x="40" y="35"/>
                  <a:pt x="40" y="35"/>
                  <a:pt x="40" y="35"/>
                </a:cubicBezTo>
                <a:cubicBezTo>
                  <a:pt x="50" y="25"/>
                  <a:pt x="50" y="25"/>
                  <a:pt x="50" y="25"/>
                </a:cubicBezTo>
                <a:lnTo>
                  <a:pt x="63" y="35"/>
                </a:lnTo>
                <a:close/>
                <a:moveTo>
                  <a:pt x="58" y="10"/>
                </a:moveTo>
                <a:cubicBezTo>
                  <a:pt x="50" y="18"/>
                  <a:pt x="50" y="18"/>
                  <a:pt x="50" y="18"/>
                </a:cubicBezTo>
                <a:cubicBezTo>
                  <a:pt x="40" y="10"/>
                  <a:pt x="40" y="10"/>
                  <a:pt x="40" y="10"/>
                </a:cubicBezTo>
                <a:lnTo>
                  <a:pt x="58" y="10"/>
                </a:lnTo>
                <a:close/>
                <a:moveTo>
                  <a:pt x="35" y="12"/>
                </a:moveTo>
                <a:cubicBezTo>
                  <a:pt x="46" y="22"/>
                  <a:pt x="46" y="22"/>
                  <a:pt x="46" y="22"/>
                </a:cubicBezTo>
                <a:cubicBezTo>
                  <a:pt x="33" y="35"/>
                  <a:pt x="33" y="35"/>
                  <a:pt x="33" y="35"/>
                </a:cubicBezTo>
                <a:cubicBezTo>
                  <a:pt x="11" y="35"/>
                  <a:pt x="11" y="35"/>
                  <a:pt x="11" y="35"/>
                </a:cubicBezTo>
                <a:lnTo>
                  <a:pt x="35" y="12"/>
                </a:lnTo>
                <a:close/>
                <a:moveTo>
                  <a:pt x="15" y="41"/>
                </a:moveTo>
                <a:cubicBezTo>
                  <a:pt x="33" y="41"/>
                  <a:pt x="33" y="41"/>
                  <a:pt x="33" y="41"/>
                </a:cubicBezTo>
                <a:cubicBezTo>
                  <a:pt x="65" y="94"/>
                  <a:pt x="65" y="94"/>
                  <a:pt x="65" y="94"/>
                </a:cubicBezTo>
                <a:lnTo>
                  <a:pt x="15" y="41"/>
                </a:lnTo>
                <a:close/>
                <a:moveTo>
                  <a:pt x="39" y="41"/>
                </a:moveTo>
                <a:cubicBezTo>
                  <a:pt x="64" y="41"/>
                  <a:pt x="64" y="41"/>
                  <a:pt x="64" y="41"/>
                </a:cubicBezTo>
                <a:cubicBezTo>
                  <a:pt x="77" y="103"/>
                  <a:pt x="77" y="103"/>
                  <a:pt x="77" y="103"/>
                </a:cubicBezTo>
                <a:lnTo>
                  <a:pt x="39" y="41"/>
                </a:lnTo>
                <a:close/>
                <a:moveTo>
                  <a:pt x="70" y="41"/>
                </a:moveTo>
                <a:cubicBezTo>
                  <a:pt x="95" y="41"/>
                  <a:pt x="95" y="41"/>
                  <a:pt x="95" y="41"/>
                </a:cubicBezTo>
                <a:cubicBezTo>
                  <a:pt x="82" y="104"/>
                  <a:pt x="82" y="104"/>
                  <a:pt x="82" y="104"/>
                </a:cubicBezTo>
                <a:lnTo>
                  <a:pt x="70" y="41"/>
                </a:lnTo>
                <a:close/>
                <a:moveTo>
                  <a:pt x="88" y="103"/>
                </a:moveTo>
                <a:cubicBezTo>
                  <a:pt x="100" y="41"/>
                  <a:pt x="100" y="41"/>
                  <a:pt x="100" y="41"/>
                </a:cubicBezTo>
                <a:cubicBezTo>
                  <a:pt x="125" y="41"/>
                  <a:pt x="125" y="41"/>
                  <a:pt x="125" y="41"/>
                </a:cubicBezTo>
                <a:lnTo>
                  <a:pt x="88" y="103"/>
                </a:lnTo>
                <a:close/>
                <a:moveTo>
                  <a:pt x="99" y="94"/>
                </a:moveTo>
                <a:cubicBezTo>
                  <a:pt x="131" y="41"/>
                  <a:pt x="131" y="41"/>
                  <a:pt x="131" y="41"/>
                </a:cubicBezTo>
                <a:cubicBezTo>
                  <a:pt x="149" y="41"/>
                  <a:pt x="149" y="41"/>
                  <a:pt x="149" y="41"/>
                </a:cubicBezTo>
                <a:lnTo>
                  <a:pt x="99" y="94"/>
                </a:lnTo>
                <a:close/>
                <a:moveTo>
                  <a:pt x="132" y="35"/>
                </a:moveTo>
                <a:cubicBezTo>
                  <a:pt x="118" y="22"/>
                  <a:pt x="118" y="22"/>
                  <a:pt x="118" y="22"/>
                </a:cubicBezTo>
                <a:cubicBezTo>
                  <a:pt x="130" y="12"/>
                  <a:pt x="130" y="12"/>
                  <a:pt x="130" y="12"/>
                </a:cubicBezTo>
                <a:cubicBezTo>
                  <a:pt x="153" y="35"/>
                  <a:pt x="153" y="35"/>
                  <a:pt x="153" y="35"/>
                </a:cubicBezTo>
                <a:lnTo>
                  <a:pt x="132" y="35"/>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9" name="Freeform 10"/>
          <p:cNvSpPr>
            <a:spLocks noEditPoints="1"/>
          </p:cNvSpPr>
          <p:nvPr/>
        </p:nvSpPr>
        <p:spPr bwMode="auto">
          <a:xfrm>
            <a:off x="2355982" y="2056233"/>
            <a:ext cx="463326" cy="444021"/>
          </a:xfrm>
          <a:custGeom>
            <a:avLst/>
            <a:gdLst>
              <a:gd name="T0" fmla="*/ 99 w 156"/>
              <a:gd name="T1" fmla="*/ 49 h 149"/>
              <a:gd name="T2" fmla="*/ 108 w 156"/>
              <a:gd name="T3" fmla="*/ 49 h 149"/>
              <a:gd name="T4" fmla="*/ 108 w 156"/>
              <a:gd name="T5" fmla="*/ 117 h 149"/>
              <a:gd name="T6" fmla="*/ 113 w 156"/>
              <a:gd name="T7" fmla="*/ 123 h 149"/>
              <a:gd name="T8" fmla="*/ 127 w 156"/>
              <a:gd name="T9" fmla="*/ 123 h 149"/>
              <a:gd name="T10" fmla="*/ 132 w 156"/>
              <a:gd name="T11" fmla="*/ 117 h 149"/>
              <a:gd name="T12" fmla="*/ 132 w 156"/>
              <a:gd name="T13" fmla="*/ 49 h 149"/>
              <a:gd name="T14" fmla="*/ 141 w 156"/>
              <a:gd name="T15" fmla="*/ 49 h 149"/>
              <a:gd name="T16" fmla="*/ 146 w 156"/>
              <a:gd name="T17" fmla="*/ 41 h 149"/>
              <a:gd name="T18" fmla="*/ 125 w 156"/>
              <a:gd name="T19" fmla="*/ 4 h 149"/>
              <a:gd name="T20" fmla="*/ 115 w 156"/>
              <a:gd name="T21" fmla="*/ 4 h 149"/>
              <a:gd name="T22" fmla="*/ 94 w 156"/>
              <a:gd name="T23" fmla="*/ 41 h 149"/>
              <a:gd name="T24" fmla="*/ 99 w 156"/>
              <a:gd name="T25" fmla="*/ 49 h 149"/>
              <a:gd name="T26" fmla="*/ 17 w 156"/>
              <a:gd name="T27" fmla="*/ 49 h 149"/>
              <a:gd name="T28" fmla="*/ 26 w 156"/>
              <a:gd name="T29" fmla="*/ 49 h 149"/>
              <a:gd name="T30" fmla="*/ 26 w 156"/>
              <a:gd name="T31" fmla="*/ 117 h 149"/>
              <a:gd name="T32" fmla="*/ 31 w 156"/>
              <a:gd name="T33" fmla="*/ 123 h 149"/>
              <a:gd name="T34" fmla="*/ 45 w 156"/>
              <a:gd name="T35" fmla="*/ 123 h 149"/>
              <a:gd name="T36" fmla="*/ 50 w 156"/>
              <a:gd name="T37" fmla="*/ 117 h 149"/>
              <a:gd name="T38" fmla="*/ 50 w 156"/>
              <a:gd name="T39" fmla="*/ 49 h 149"/>
              <a:gd name="T40" fmla="*/ 59 w 156"/>
              <a:gd name="T41" fmla="*/ 49 h 149"/>
              <a:gd name="T42" fmla="*/ 64 w 156"/>
              <a:gd name="T43" fmla="*/ 41 h 149"/>
              <a:gd name="T44" fmla="*/ 43 w 156"/>
              <a:gd name="T45" fmla="*/ 4 h 149"/>
              <a:gd name="T46" fmla="*/ 33 w 156"/>
              <a:gd name="T47" fmla="*/ 4 h 149"/>
              <a:gd name="T48" fmla="*/ 12 w 156"/>
              <a:gd name="T49" fmla="*/ 41 h 149"/>
              <a:gd name="T50" fmla="*/ 17 w 156"/>
              <a:gd name="T51" fmla="*/ 49 h 149"/>
              <a:gd name="T52" fmla="*/ 154 w 156"/>
              <a:gd name="T53" fmla="*/ 136 h 149"/>
              <a:gd name="T54" fmla="*/ 3 w 156"/>
              <a:gd name="T55" fmla="*/ 136 h 149"/>
              <a:gd name="T56" fmla="*/ 0 w 156"/>
              <a:gd name="T57" fmla="*/ 139 h 149"/>
              <a:gd name="T58" fmla="*/ 0 w 156"/>
              <a:gd name="T59" fmla="*/ 147 h 149"/>
              <a:gd name="T60" fmla="*/ 3 w 156"/>
              <a:gd name="T61" fmla="*/ 149 h 149"/>
              <a:gd name="T62" fmla="*/ 154 w 156"/>
              <a:gd name="T63" fmla="*/ 149 h 149"/>
              <a:gd name="T64" fmla="*/ 156 w 156"/>
              <a:gd name="T65" fmla="*/ 147 h 149"/>
              <a:gd name="T66" fmla="*/ 156 w 156"/>
              <a:gd name="T67" fmla="*/ 139 h 149"/>
              <a:gd name="T68" fmla="*/ 154 w 156"/>
              <a:gd name="T69" fmla="*/ 13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49">
                <a:moveTo>
                  <a:pt x="99" y="49"/>
                </a:moveTo>
                <a:cubicBezTo>
                  <a:pt x="108" y="49"/>
                  <a:pt x="108" y="49"/>
                  <a:pt x="108" y="49"/>
                </a:cubicBezTo>
                <a:cubicBezTo>
                  <a:pt x="108" y="117"/>
                  <a:pt x="108" y="117"/>
                  <a:pt x="108" y="117"/>
                </a:cubicBezTo>
                <a:cubicBezTo>
                  <a:pt x="108" y="120"/>
                  <a:pt x="110" y="123"/>
                  <a:pt x="113" y="123"/>
                </a:cubicBezTo>
                <a:cubicBezTo>
                  <a:pt x="127" y="123"/>
                  <a:pt x="127" y="123"/>
                  <a:pt x="127" y="123"/>
                </a:cubicBezTo>
                <a:cubicBezTo>
                  <a:pt x="130" y="123"/>
                  <a:pt x="132" y="120"/>
                  <a:pt x="132" y="117"/>
                </a:cubicBezTo>
                <a:cubicBezTo>
                  <a:pt x="132" y="49"/>
                  <a:pt x="132" y="49"/>
                  <a:pt x="132" y="49"/>
                </a:cubicBezTo>
                <a:cubicBezTo>
                  <a:pt x="141" y="49"/>
                  <a:pt x="141" y="49"/>
                  <a:pt x="141" y="49"/>
                </a:cubicBezTo>
                <a:cubicBezTo>
                  <a:pt x="145" y="49"/>
                  <a:pt x="148" y="44"/>
                  <a:pt x="146" y="41"/>
                </a:cubicBezTo>
                <a:cubicBezTo>
                  <a:pt x="125" y="4"/>
                  <a:pt x="125" y="4"/>
                  <a:pt x="125" y="4"/>
                </a:cubicBezTo>
                <a:cubicBezTo>
                  <a:pt x="123" y="0"/>
                  <a:pt x="117" y="0"/>
                  <a:pt x="115" y="4"/>
                </a:cubicBezTo>
                <a:cubicBezTo>
                  <a:pt x="94" y="41"/>
                  <a:pt x="94" y="41"/>
                  <a:pt x="94" y="41"/>
                </a:cubicBezTo>
                <a:cubicBezTo>
                  <a:pt x="92" y="44"/>
                  <a:pt x="95" y="49"/>
                  <a:pt x="99" y="49"/>
                </a:cubicBezTo>
                <a:close/>
                <a:moveTo>
                  <a:pt x="17" y="49"/>
                </a:moveTo>
                <a:cubicBezTo>
                  <a:pt x="26" y="49"/>
                  <a:pt x="26" y="49"/>
                  <a:pt x="26" y="49"/>
                </a:cubicBezTo>
                <a:cubicBezTo>
                  <a:pt x="26" y="117"/>
                  <a:pt x="26" y="117"/>
                  <a:pt x="26" y="117"/>
                </a:cubicBezTo>
                <a:cubicBezTo>
                  <a:pt x="26" y="120"/>
                  <a:pt x="28" y="123"/>
                  <a:pt x="31" y="123"/>
                </a:cubicBezTo>
                <a:cubicBezTo>
                  <a:pt x="45" y="123"/>
                  <a:pt x="45" y="123"/>
                  <a:pt x="45" y="123"/>
                </a:cubicBezTo>
                <a:cubicBezTo>
                  <a:pt x="48" y="123"/>
                  <a:pt x="50" y="120"/>
                  <a:pt x="50" y="117"/>
                </a:cubicBezTo>
                <a:cubicBezTo>
                  <a:pt x="50" y="49"/>
                  <a:pt x="50" y="49"/>
                  <a:pt x="50" y="49"/>
                </a:cubicBezTo>
                <a:cubicBezTo>
                  <a:pt x="59" y="49"/>
                  <a:pt x="59" y="49"/>
                  <a:pt x="59" y="49"/>
                </a:cubicBezTo>
                <a:cubicBezTo>
                  <a:pt x="64" y="49"/>
                  <a:pt x="66" y="44"/>
                  <a:pt x="64" y="41"/>
                </a:cubicBezTo>
                <a:cubicBezTo>
                  <a:pt x="43" y="4"/>
                  <a:pt x="43" y="4"/>
                  <a:pt x="43" y="4"/>
                </a:cubicBezTo>
                <a:cubicBezTo>
                  <a:pt x="41" y="0"/>
                  <a:pt x="36" y="0"/>
                  <a:pt x="33" y="4"/>
                </a:cubicBezTo>
                <a:cubicBezTo>
                  <a:pt x="12" y="41"/>
                  <a:pt x="12" y="41"/>
                  <a:pt x="12" y="41"/>
                </a:cubicBezTo>
                <a:cubicBezTo>
                  <a:pt x="10" y="44"/>
                  <a:pt x="13" y="49"/>
                  <a:pt x="17" y="49"/>
                </a:cubicBezTo>
                <a:close/>
                <a:moveTo>
                  <a:pt x="154" y="136"/>
                </a:moveTo>
                <a:cubicBezTo>
                  <a:pt x="3" y="136"/>
                  <a:pt x="3" y="136"/>
                  <a:pt x="3" y="136"/>
                </a:cubicBezTo>
                <a:cubicBezTo>
                  <a:pt x="1" y="136"/>
                  <a:pt x="0" y="137"/>
                  <a:pt x="0" y="139"/>
                </a:cubicBezTo>
                <a:cubicBezTo>
                  <a:pt x="0" y="147"/>
                  <a:pt x="0" y="147"/>
                  <a:pt x="0" y="147"/>
                </a:cubicBezTo>
                <a:cubicBezTo>
                  <a:pt x="0" y="148"/>
                  <a:pt x="1" y="149"/>
                  <a:pt x="3" y="149"/>
                </a:cubicBezTo>
                <a:cubicBezTo>
                  <a:pt x="154" y="149"/>
                  <a:pt x="154" y="149"/>
                  <a:pt x="154" y="149"/>
                </a:cubicBezTo>
                <a:cubicBezTo>
                  <a:pt x="155" y="149"/>
                  <a:pt x="156" y="148"/>
                  <a:pt x="156" y="147"/>
                </a:cubicBezTo>
                <a:cubicBezTo>
                  <a:pt x="156" y="139"/>
                  <a:pt x="156" y="139"/>
                  <a:pt x="156" y="139"/>
                </a:cubicBezTo>
                <a:cubicBezTo>
                  <a:pt x="156" y="137"/>
                  <a:pt x="155" y="136"/>
                  <a:pt x="154" y="1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0" name="Freeform 11"/>
          <p:cNvSpPr>
            <a:spLocks noEditPoints="1"/>
          </p:cNvSpPr>
          <p:nvPr/>
        </p:nvSpPr>
        <p:spPr bwMode="auto">
          <a:xfrm>
            <a:off x="2351527" y="3560570"/>
            <a:ext cx="472236" cy="473721"/>
          </a:xfrm>
          <a:custGeom>
            <a:avLst/>
            <a:gdLst>
              <a:gd name="T0" fmla="*/ 156 w 159"/>
              <a:gd name="T1" fmla="*/ 1 h 159"/>
              <a:gd name="T2" fmla="*/ 154 w 159"/>
              <a:gd name="T3" fmla="*/ 0 h 159"/>
              <a:gd name="T4" fmla="*/ 151 w 159"/>
              <a:gd name="T5" fmla="*/ 1 h 159"/>
              <a:gd name="T6" fmla="*/ 2 w 159"/>
              <a:gd name="T7" fmla="*/ 100 h 159"/>
              <a:gd name="T8" fmla="*/ 0 w 159"/>
              <a:gd name="T9" fmla="*/ 105 h 159"/>
              <a:gd name="T10" fmla="*/ 3 w 159"/>
              <a:gd name="T11" fmla="*/ 109 h 159"/>
              <a:gd name="T12" fmla="*/ 42 w 159"/>
              <a:gd name="T13" fmla="*/ 125 h 159"/>
              <a:gd name="T14" fmla="*/ 60 w 159"/>
              <a:gd name="T15" fmla="*/ 157 h 159"/>
              <a:gd name="T16" fmla="*/ 64 w 159"/>
              <a:gd name="T17" fmla="*/ 159 h 159"/>
              <a:gd name="T18" fmla="*/ 64 w 159"/>
              <a:gd name="T19" fmla="*/ 159 h 159"/>
              <a:gd name="T20" fmla="*/ 69 w 159"/>
              <a:gd name="T21" fmla="*/ 157 h 159"/>
              <a:gd name="T22" fmla="*/ 79 w 159"/>
              <a:gd name="T23" fmla="*/ 140 h 159"/>
              <a:gd name="T24" fmla="*/ 127 w 159"/>
              <a:gd name="T25" fmla="*/ 159 h 159"/>
              <a:gd name="T26" fmla="*/ 129 w 159"/>
              <a:gd name="T27" fmla="*/ 159 h 159"/>
              <a:gd name="T28" fmla="*/ 131 w 159"/>
              <a:gd name="T29" fmla="*/ 159 h 159"/>
              <a:gd name="T30" fmla="*/ 134 w 159"/>
              <a:gd name="T31" fmla="*/ 155 h 159"/>
              <a:gd name="T32" fmla="*/ 159 w 159"/>
              <a:gd name="T33" fmla="*/ 6 h 159"/>
              <a:gd name="T34" fmla="*/ 156 w 159"/>
              <a:gd name="T35" fmla="*/ 1 h 159"/>
              <a:gd name="T36" fmla="*/ 15 w 159"/>
              <a:gd name="T37" fmla="*/ 103 h 159"/>
              <a:gd name="T38" fmla="*/ 130 w 159"/>
              <a:gd name="T39" fmla="*/ 27 h 159"/>
              <a:gd name="T40" fmla="*/ 47 w 159"/>
              <a:gd name="T41" fmla="*/ 116 h 159"/>
              <a:gd name="T42" fmla="*/ 45 w 159"/>
              <a:gd name="T43" fmla="*/ 116 h 159"/>
              <a:gd name="T44" fmla="*/ 15 w 159"/>
              <a:gd name="T45" fmla="*/ 103 h 159"/>
              <a:gd name="T46" fmla="*/ 50 w 159"/>
              <a:gd name="T47" fmla="*/ 120 h 159"/>
              <a:gd name="T48" fmla="*/ 50 w 159"/>
              <a:gd name="T49" fmla="*/ 120 h 159"/>
              <a:gd name="T50" fmla="*/ 144 w 159"/>
              <a:gd name="T51" fmla="*/ 19 h 159"/>
              <a:gd name="T52" fmla="*/ 64 w 159"/>
              <a:gd name="T53" fmla="*/ 144 h 159"/>
              <a:gd name="T54" fmla="*/ 50 w 159"/>
              <a:gd name="T55" fmla="*/ 120 h 159"/>
              <a:gd name="T56" fmla="*/ 125 w 159"/>
              <a:gd name="T57" fmla="*/ 147 h 159"/>
              <a:gd name="T58" fmla="*/ 83 w 159"/>
              <a:gd name="T59" fmla="*/ 130 h 159"/>
              <a:gd name="T60" fmla="*/ 80 w 159"/>
              <a:gd name="T61" fmla="*/ 130 h 159"/>
              <a:gd name="T62" fmla="*/ 145 w 159"/>
              <a:gd name="T63" fmla="*/ 28 h 159"/>
              <a:gd name="T64" fmla="*/ 125 w 159"/>
              <a:gd name="T65" fmla="*/ 147 h 159"/>
              <a:gd name="T66" fmla="*/ 125 w 159"/>
              <a:gd name="T67" fmla="*/ 147 h 159"/>
              <a:gd name="T68" fmla="*/ 125 w 159"/>
              <a:gd name="T69"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59">
                <a:moveTo>
                  <a:pt x="156" y="1"/>
                </a:moveTo>
                <a:cubicBezTo>
                  <a:pt x="156" y="1"/>
                  <a:pt x="155" y="0"/>
                  <a:pt x="154" y="0"/>
                </a:cubicBezTo>
                <a:cubicBezTo>
                  <a:pt x="153" y="0"/>
                  <a:pt x="152" y="1"/>
                  <a:pt x="151" y="1"/>
                </a:cubicBezTo>
                <a:cubicBezTo>
                  <a:pt x="2" y="100"/>
                  <a:pt x="2" y="100"/>
                  <a:pt x="2" y="100"/>
                </a:cubicBezTo>
                <a:cubicBezTo>
                  <a:pt x="0" y="101"/>
                  <a:pt x="0" y="103"/>
                  <a:pt x="0" y="105"/>
                </a:cubicBezTo>
                <a:cubicBezTo>
                  <a:pt x="0" y="107"/>
                  <a:pt x="1" y="109"/>
                  <a:pt x="3" y="109"/>
                </a:cubicBezTo>
                <a:cubicBezTo>
                  <a:pt x="42" y="125"/>
                  <a:pt x="42" y="125"/>
                  <a:pt x="42" y="125"/>
                </a:cubicBezTo>
                <a:cubicBezTo>
                  <a:pt x="60" y="157"/>
                  <a:pt x="60" y="157"/>
                  <a:pt x="60" y="157"/>
                </a:cubicBezTo>
                <a:cubicBezTo>
                  <a:pt x="61" y="158"/>
                  <a:pt x="63" y="159"/>
                  <a:pt x="64" y="159"/>
                </a:cubicBezTo>
                <a:cubicBezTo>
                  <a:pt x="64" y="159"/>
                  <a:pt x="64" y="159"/>
                  <a:pt x="64" y="159"/>
                </a:cubicBezTo>
                <a:cubicBezTo>
                  <a:pt x="66" y="159"/>
                  <a:pt x="68" y="158"/>
                  <a:pt x="69" y="157"/>
                </a:cubicBezTo>
                <a:cubicBezTo>
                  <a:pt x="79" y="140"/>
                  <a:pt x="79" y="140"/>
                  <a:pt x="79" y="140"/>
                </a:cubicBezTo>
                <a:cubicBezTo>
                  <a:pt x="127" y="159"/>
                  <a:pt x="127" y="159"/>
                  <a:pt x="127" y="159"/>
                </a:cubicBezTo>
                <a:cubicBezTo>
                  <a:pt x="128" y="159"/>
                  <a:pt x="128" y="159"/>
                  <a:pt x="129" y="159"/>
                </a:cubicBezTo>
                <a:cubicBezTo>
                  <a:pt x="130" y="159"/>
                  <a:pt x="131" y="159"/>
                  <a:pt x="131" y="159"/>
                </a:cubicBezTo>
                <a:cubicBezTo>
                  <a:pt x="133" y="158"/>
                  <a:pt x="134" y="157"/>
                  <a:pt x="134" y="155"/>
                </a:cubicBezTo>
                <a:cubicBezTo>
                  <a:pt x="159" y="6"/>
                  <a:pt x="159" y="6"/>
                  <a:pt x="159" y="6"/>
                </a:cubicBezTo>
                <a:cubicBezTo>
                  <a:pt x="159" y="4"/>
                  <a:pt x="158" y="2"/>
                  <a:pt x="156" y="1"/>
                </a:cubicBezTo>
                <a:close/>
                <a:moveTo>
                  <a:pt x="15" y="103"/>
                </a:moveTo>
                <a:cubicBezTo>
                  <a:pt x="130" y="27"/>
                  <a:pt x="130" y="27"/>
                  <a:pt x="130" y="27"/>
                </a:cubicBezTo>
                <a:cubicBezTo>
                  <a:pt x="47" y="116"/>
                  <a:pt x="47" y="116"/>
                  <a:pt x="47" y="116"/>
                </a:cubicBezTo>
                <a:cubicBezTo>
                  <a:pt x="46" y="116"/>
                  <a:pt x="46" y="116"/>
                  <a:pt x="45" y="116"/>
                </a:cubicBezTo>
                <a:lnTo>
                  <a:pt x="15" y="103"/>
                </a:lnTo>
                <a:close/>
                <a:moveTo>
                  <a:pt x="50" y="120"/>
                </a:moveTo>
                <a:cubicBezTo>
                  <a:pt x="50" y="120"/>
                  <a:pt x="50" y="120"/>
                  <a:pt x="50" y="120"/>
                </a:cubicBezTo>
                <a:cubicBezTo>
                  <a:pt x="144" y="19"/>
                  <a:pt x="144" y="19"/>
                  <a:pt x="144" y="19"/>
                </a:cubicBezTo>
                <a:cubicBezTo>
                  <a:pt x="64" y="144"/>
                  <a:pt x="64" y="144"/>
                  <a:pt x="64" y="144"/>
                </a:cubicBezTo>
                <a:lnTo>
                  <a:pt x="50" y="120"/>
                </a:lnTo>
                <a:close/>
                <a:moveTo>
                  <a:pt x="125" y="147"/>
                </a:moveTo>
                <a:cubicBezTo>
                  <a:pt x="83" y="130"/>
                  <a:pt x="83" y="130"/>
                  <a:pt x="83" y="130"/>
                </a:cubicBezTo>
                <a:cubicBezTo>
                  <a:pt x="82" y="130"/>
                  <a:pt x="81" y="130"/>
                  <a:pt x="80" y="130"/>
                </a:cubicBezTo>
                <a:cubicBezTo>
                  <a:pt x="145" y="28"/>
                  <a:pt x="145" y="28"/>
                  <a:pt x="145" y="28"/>
                </a:cubicBezTo>
                <a:lnTo>
                  <a:pt x="125" y="147"/>
                </a:lnTo>
                <a:close/>
                <a:moveTo>
                  <a:pt x="125" y="147"/>
                </a:moveTo>
                <a:cubicBezTo>
                  <a:pt x="125" y="147"/>
                  <a:pt x="125" y="147"/>
                  <a:pt x="125" y="147"/>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32" name="TextBox 14"/>
          <p:cNvSpPr txBox="1"/>
          <p:nvPr/>
        </p:nvSpPr>
        <p:spPr>
          <a:xfrm>
            <a:off x="3596145" y="1775378"/>
            <a:ext cx="3185487" cy="369332"/>
          </a:xfrm>
          <a:prstGeom prst="rect">
            <a:avLst/>
          </a:prstGeom>
          <a:noFill/>
        </p:spPr>
        <p:txBody>
          <a:bodyPr wrap="none" rtlCol="0">
            <a:spAutoFit/>
          </a:bodyPr>
          <a:lstStyle/>
          <a:p>
            <a:r>
              <a:rPr lang="en-US" dirty="0" err="1">
                <a:latin typeface="Raleway Medium" panose="020B0603030101060003" pitchFamily="34" charset="0"/>
              </a:rPr>
              <a:t>集团</a:t>
            </a:r>
            <a:r>
              <a:rPr lang="zh-CN" altLang="en-US" dirty="0">
                <a:latin typeface="Raleway Medium" panose="020B0603030101060003" pitchFamily="34" charset="0"/>
              </a:rPr>
              <a:t>、连锁型企业资金管理难</a:t>
            </a:r>
            <a:endParaRPr lang="en-US" dirty="0">
              <a:latin typeface="Raleway Medium" panose="020B0603030101060003" pitchFamily="34" charset="0"/>
            </a:endParaRPr>
          </a:p>
        </p:txBody>
      </p:sp>
      <p:sp>
        <p:nvSpPr>
          <p:cNvPr id="33" name="Subtitle 2"/>
          <p:cNvSpPr txBox="1"/>
          <p:nvPr/>
        </p:nvSpPr>
        <p:spPr>
          <a:xfrm>
            <a:off x="3596005" y="2243455"/>
            <a:ext cx="5600065"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1"/>
                </a:solidFill>
                <a:latin typeface="微软雅黑" panose="020B0503020204020204" charset="-122"/>
                <a:ea typeface="微软雅黑" panose="020B0503020204020204" charset="-122"/>
              </a:rPr>
              <a:t>多级分销型企业门店多、分润规则复杂，使得企业财务核算困难，资金管理难度大。</a:t>
            </a:r>
            <a:endParaRPr lang="en-US" altLang="zh-CN" sz="1200" dirty="0">
              <a:solidFill>
                <a:schemeClr val="tx1"/>
              </a:solidFill>
              <a:latin typeface="微软雅黑" panose="020B0503020204020204" charset="-122"/>
              <a:ea typeface="微软雅黑" panose="020B0503020204020204" charset="-122"/>
            </a:endParaRPr>
          </a:p>
          <a:p>
            <a:r>
              <a:rPr lang="zh-CN" altLang="en-US" sz="1200" dirty="0">
                <a:solidFill>
                  <a:schemeClr val="tx1"/>
                </a:solidFill>
                <a:latin typeface="微软雅黑" panose="020B0503020204020204" charset="-122"/>
                <a:ea typeface="微软雅黑" panose="020B0503020204020204" charset="-122"/>
              </a:rPr>
              <a:t>多级分销型企业日常交易资金体量大，交易笔数多，对资金管理有较高的要求。</a:t>
            </a:r>
            <a:endParaRPr lang="zh-CN" altLang="en-US" sz="1200" dirty="0">
              <a:solidFill>
                <a:schemeClr val="tx1"/>
              </a:solidFill>
              <a:latin typeface="微软雅黑" panose="020B0503020204020204" charset="-122"/>
              <a:ea typeface="微软雅黑" panose="020B0503020204020204" charset="-122"/>
            </a:endParaRPr>
          </a:p>
        </p:txBody>
      </p:sp>
      <p:sp>
        <p:nvSpPr>
          <p:cNvPr id="34" name="TextBox 16"/>
          <p:cNvSpPr txBox="1"/>
          <p:nvPr/>
        </p:nvSpPr>
        <p:spPr>
          <a:xfrm>
            <a:off x="3596145" y="3317486"/>
            <a:ext cx="2781531" cy="369332"/>
          </a:xfrm>
          <a:prstGeom prst="rect">
            <a:avLst/>
          </a:prstGeom>
          <a:noFill/>
        </p:spPr>
        <p:txBody>
          <a:bodyPr wrap="none" rtlCol="0">
            <a:spAutoFit/>
          </a:bodyPr>
          <a:lstStyle/>
          <a:p>
            <a:r>
              <a:rPr lang="en-US" dirty="0" err="1">
                <a:latin typeface="Raleway Medium" panose="020B0603030101060003" pitchFamily="34" charset="0"/>
              </a:rPr>
              <a:t>平台型企业</a:t>
            </a:r>
            <a:r>
              <a:rPr lang="en-US" dirty="0">
                <a:latin typeface="Raleway Medium" panose="020B0603030101060003" pitchFamily="34" charset="0"/>
              </a:rPr>
              <a:t> </a:t>
            </a:r>
            <a:r>
              <a:rPr lang="zh-CN" altLang="en-US" dirty="0">
                <a:latin typeface="Raleway Medium" panose="020B0603030101060003" pitchFamily="34" charset="0"/>
              </a:rPr>
              <a:t>“二清”嫌疑</a:t>
            </a:r>
            <a:endParaRPr lang="en-US" dirty="0">
              <a:latin typeface="Raleway Medium" panose="020B0603030101060003" pitchFamily="34" charset="0"/>
            </a:endParaRPr>
          </a:p>
        </p:txBody>
      </p:sp>
      <p:sp>
        <p:nvSpPr>
          <p:cNvPr id="35" name="Subtitle 2"/>
          <p:cNvSpPr txBox="1"/>
          <p:nvPr/>
        </p:nvSpPr>
        <p:spPr>
          <a:xfrm>
            <a:off x="3596005" y="3776345"/>
            <a:ext cx="5688330"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buFont typeface="Arial" panose="020B0604020202020204" pitchFamily="34" charset="0"/>
              <a:buChar char="•"/>
            </a:pPr>
            <a:r>
              <a:rPr lang="zh-CN" altLang="en-US" sz="1200" dirty="0">
                <a:latin typeface="Raleway SemiBold" panose="020B0703030101060003" pitchFamily="34" charset="0"/>
              </a:rPr>
              <a:t>平台撮合型企业的“大商户”模式涉嫌违反央行</a:t>
            </a:r>
            <a:r>
              <a:rPr lang="en-US" altLang="zh-CN" sz="1200" dirty="0">
                <a:latin typeface="Raleway SemiBold" panose="020B0703030101060003" pitchFamily="34" charset="0"/>
              </a:rPr>
              <a:t>217</a:t>
            </a:r>
            <a:r>
              <a:rPr lang="zh-CN" altLang="en-US" sz="1200" dirty="0">
                <a:latin typeface="Raleway SemiBold" panose="020B0703030101060003" pitchFamily="34" charset="0"/>
              </a:rPr>
              <a:t>号文件无牌违规开展支付清算业务。</a:t>
            </a:r>
            <a:endParaRPr lang="zh-CN" altLang="en-US" sz="1200" dirty="0">
              <a:latin typeface="Raleway SemiBold" panose="020B0703030101060003" pitchFamily="34" charset="0"/>
            </a:endParaRPr>
          </a:p>
        </p:txBody>
      </p:sp>
      <p:sp>
        <p:nvSpPr>
          <p:cNvPr id="36" name="TextBox 18"/>
          <p:cNvSpPr txBox="1"/>
          <p:nvPr/>
        </p:nvSpPr>
        <p:spPr>
          <a:xfrm>
            <a:off x="3596145" y="4752445"/>
            <a:ext cx="1800493" cy="369332"/>
          </a:xfrm>
          <a:prstGeom prst="rect">
            <a:avLst/>
          </a:prstGeom>
          <a:noFill/>
        </p:spPr>
        <p:txBody>
          <a:bodyPr wrap="none" rtlCol="0">
            <a:spAutoFit/>
          </a:bodyPr>
          <a:lstStyle/>
          <a:p>
            <a:r>
              <a:rPr lang="en-US" dirty="0" err="1">
                <a:latin typeface="Raleway Medium" panose="020B0603030101060003" pitchFamily="34" charset="0"/>
              </a:rPr>
              <a:t>场景多样难处理</a:t>
            </a:r>
            <a:endParaRPr lang="en-US" dirty="0">
              <a:latin typeface="Raleway Medium" panose="020B0603030101060003" pitchFamily="34" charset="0"/>
            </a:endParaRPr>
          </a:p>
        </p:txBody>
      </p:sp>
      <p:sp>
        <p:nvSpPr>
          <p:cNvPr id="37" name="Subtitle 2"/>
          <p:cNvSpPr txBox="1"/>
          <p:nvPr/>
        </p:nvSpPr>
        <p:spPr>
          <a:xfrm>
            <a:off x="3596005" y="5198745"/>
            <a:ext cx="5687695" cy="11518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rgbClr val="000000"/>
                </a:solidFill>
                <a:latin typeface="微软雅黑" panose="020B0503020204020204" charset="-122"/>
                <a:ea typeface="微软雅黑" panose="020B0503020204020204" charset="-122"/>
              </a:rPr>
              <a:t>支付方式多样化：支付宝、微信、百度京东钱包、快捷等，各种方式手续费高，对接麻烦。</a:t>
            </a:r>
            <a:endParaRPr lang="zh-CN" altLang="en-US" sz="1200" dirty="0"/>
          </a:p>
          <a:p>
            <a:r>
              <a:rPr lang="zh-CN" altLang="en-US" sz="1200" dirty="0">
                <a:solidFill>
                  <a:srgbClr val="000000"/>
                </a:solidFill>
                <a:latin typeface="微软雅黑" panose="020B0503020204020204" charset="-122"/>
                <a:ea typeface="微软雅黑" panose="020B0503020204020204" charset="-122"/>
              </a:rPr>
              <a:t>交易信任：会员交易担心款项挪用，在线交易信任感不易建立，线上交易模式推广受阻 。</a:t>
            </a:r>
            <a:endParaRPr lang="zh-CN" altLang="en-US" sz="1200" dirty="0"/>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市场背景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
          <p:cNvSpPr>
            <a:spLocks noChangeArrowheads="1"/>
          </p:cNvSpPr>
          <p:nvPr/>
        </p:nvSpPr>
        <p:spPr bwMode="auto">
          <a:xfrm>
            <a:off x="4814453" y="1609760"/>
            <a:ext cx="6240047" cy="4400110"/>
          </a:xfrm>
          <a:prstGeom prst="rect">
            <a:avLst/>
          </a:prstGeom>
          <a:solidFill>
            <a:schemeClr val="bg1"/>
          </a:solidFill>
          <a:ln>
            <a:solidFill>
              <a:schemeClr val="accent2"/>
            </a:solidFill>
          </a:ln>
          <a:effectLst>
            <a:outerShdw blurRad="381000" dist="3175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Freeform 12"/>
          <p:cNvSpPr>
            <a:spLocks noEditPoints="1"/>
          </p:cNvSpPr>
          <p:nvPr/>
        </p:nvSpPr>
        <p:spPr bwMode="auto">
          <a:xfrm>
            <a:off x="5151552" y="1482048"/>
            <a:ext cx="389075" cy="316309"/>
          </a:xfrm>
          <a:custGeom>
            <a:avLst/>
            <a:gdLst>
              <a:gd name="T0" fmla="*/ 54 w 131"/>
              <a:gd name="T1" fmla="*/ 28 h 106"/>
              <a:gd name="T2" fmla="*/ 54 w 131"/>
              <a:gd name="T3" fmla="*/ 0 h 106"/>
              <a:gd name="T4" fmla="*/ 0 w 131"/>
              <a:gd name="T5" fmla="*/ 58 h 106"/>
              <a:gd name="T6" fmla="*/ 0 w 131"/>
              <a:gd name="T7" fmla="*/ 106 h 106"/>
              <a:gd name="T8" fmla="*/ 56 w 131"/>
              <a:gd name="T9" fmla="*/ 106 h 106"/>
              <a:gd name="T10" fmla="*/ 56 w 131"/>
              <a:gd name="T11" fmla="*/ 53 h 106"/>
              <a:gd name="T12" fmla="*/ 29 w 131"/>
              <a:gd name="T13" fmla="*/ 53 h 106"/>
              <a:gd name="T14" fmla="*/ 54 w 131"/>
              <a:gd name="T15" fmla="*/ 28 h 106"/>
              <a:gd name="T16" fmla="*/ 104 w 131"/>
              <a:gd name="T17" fmla="*/ 53 h 106"/>
              <a:gd name="T18" fmla="*/ 128 w 131"/>
              <a:gd name="T19" fmla="*/ 28 h 106"/>
              <a:gd name="T20" fmla="*/ 128 w 131"/>
              <a:gd name="T21" fmla="*/ 0 h 106"/>
              <a:gd name="T22" fmla="*/ 75 w 131"/>
              <a:gd name="T23" fmla="*/ 58 h 106"/>
              <a:gd name="T24" fmla="*/ 75 w 131"/>
              <a:gd name="T25" fmla="*/ 106 h 106"/>
              <a:gd name="T26" fmla="*/ 131 w 131"/>
              <a:gd name="T27" fmla="*/ 106 h 106"/>
              <a:gd name="T28" fmla="*/ 131 w 131"/>
              <a:gd name="T29" fmla="*/ 53 h 106"/>
              <a:gd name="T30" fmla="*/ 104 w 13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06">
                <a:moveTo>
                  <a:pt x="54" y="28"/>
                </a:moveTo>
                <a:cubicBezTo>
                  <a:pt x="54" y="0"/>
                  <a:pt x="54" y="0"/>
                  <a:pt x="54" y="0"/>
                </a:cubicBezTo>
                <a:cubicBezTo>
                  <a:pt x="22" y="2"/>
                  <a:pt x="0" y="24"/>
                  <a:pt x="0" y="58"/>
                </a:cubicBezTo>
                <a:cubicBezTo>
                  <a:pt x="0" y="106"/>
                  <a:pt x="0" y="106"/>
                  <a:pt x="0" y="106"/>
                </a:cubicBezTo>
                <a:cubicBezTo>
                  <a:pt x="56" y="106"/>
                  <a:pt x="56" y="106"/>
                  <a:pt x="56" y="106"/>
                </a:cubicBezTo>
                <a:cubicBezTo>
                  <a:pt x="56" y="53"/>
                  <a:pt x="56" y="53"/>
                  <a:pt x="56" y="53"/>
                </a:cubicBezTo>
                <a:cubicBezTo>
                  <a:pt x="29" y="53"/>
                  <a:pt x="29" y="53"/>
                  <a:pt x="29" y="53"/>
                </a:cubicBezTo>
                <a:cubicBezTo>
                  <a:pt x="29" y="40"/>
                  <a:pt x="37" y="29"/>
                  <a:pt x="54" y="28"/>
                </a:cubicBezTo>
                <a:close/>
                <a:moveTo>
                  <a:pt x="104" y="53"/>
                </a:moveTo>
                <a:cubicBezTo>
                  <a:pt x="104" y="40"/>
                  <a:pt x="112" y="29"/>
                  <a:pt x="128" y="28"/>
                </a:cubicBezTo>
                <a:cubicBezTo>
                  <a:pt x="128" y="0"/>
                  <a:pt x="128" y="0"/>
                  <a:pt x="128" y="0"/>
                </a:cubicBezTo>
                <a:cubicBezTo>
                  <a:pt x="97" y="2"/>
                  <a:pt x="75" y="24"/>
                  <a:pt x="75" y="58"/>
                </a:cubicBezTo>
                <a:cubicBezTo>
                  <a:pt x="75" y="106"/>
                  <a:pt x="75" y="106"/>
                  <a:pt x="75" y="106"/>
                </a:cubicBezTo>
                <a:cubicBezTo>
                  <a:pt x="131" y="106"/>
                  <a:pt x="131" y="106"/>
                  <a:pt x="131" y="106"/>
                </a:cubicBezTo>
                <a:cubicBezTo>
                  <a:pt x="131" y="53"/>
                  <a:pt x="131" y="53"/>
                  <a:pt x="131" y="53"/>
                </a:cubicBezTo>
                <a:lnTo>
                  <a:pt x="104" y="5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 name="文本框 2"/>
          <p:cNvSpPr txBox="1"/>
          <p:nvPr/>
        </p:nvSpPr>
        <p:spPr>
          <a:xfrm>
            <a:off x="5611920" y="1986299"/>
            <a:ext cx="4645112" cy="369332"/>
          </a:xfrm>
          <a:prstGeom prst="rect">
            <a:avLst/>
          </a:prstGeom>
          <a:noFill/>
        </p:spPr>
        <p:txBody>
          <a:bodyPr wrap="square" rtlCol="0">
            <a:spAutoFit/>
          </a:bodyPr>
          <a:lstStyle/>
          <a:p>
            <a:r>
              <a:rPr lang="zh-CN" altLang="en-US" sz="1800" dirty="0">
                <a:solidFill>
                  <a:srgbClr val="C00000"/>
                </a:solidFill>
                <a:effectLst/>
                <a:latin typeface="微软雅黑" panose="020B0503020204020204" charset="-122"/>
                <a:ea typeface="微软雅黑" panose="020B0503020204020204" charset="-122"/>
              </a:rPr>
              <a:t>电商</a:t>
            </a:r>
            <a:r>
              <a:rPr lang="zh-CN" altLang="en-US" dirty="0">
                <a:solidFill>
                  <a:srgbClr val="C00000"/>
                </a:solidFill>
                <a:latin typeface="微软雅黑" panose="020B0503020204020204" charset="-122"/>
                <a:ea typeface="微软雅黑" panose="020B0503020204020204" charset="-122"/>
              </a:rPr>
              <a:t>及撮合类</a:t>
            </a:r>
            <a:r>
              <a:rPr lang="zh-CN" altLang="en-US" sz="1800" dirty="0">
                <a:solidFill>
                  <a:srgbClr val="C00000"/>
                </a:solidFill>
                <a:effectLst/>
                <a:latin typeface="微软雅黑" panose="020B0503020204020204" charset="-122"/>
                <a:ea typeface="微软雅黑" panose="020B0503020204020204" charset="-122"/>
              </a:rPr>
              <a:t>平台普遍面临“二清”风险</a:t>
            </a:r>
            <a:endParaRPr lang="zh-CN" altLang="en-US" dirty="0"/>
          </a:p>
        </p:txBody>
      </p:sp>
      <p:sp>
        <p:nvSpPr>
          <p:cNvPr id="4" name="文本框 3"/>
          <p:cNvSpPr txBox="1"/>
          <p:nvPr/>
        </p:nvSpPr>
        <p:spPr>
          <a:xfrm>
            <a:off x="5638722" y="2732170"/>
            <a:ext cx="5225145" cy="2031325"/>
          </a:xfrm>
          <a:prstGeom prst="rect">
            <a:avLst/>
          </a:prstGeom>
          <a:noFill/>
        </p:spPr>
        <p:txBody>
          <a:bodyPr wrap="square" rtlCol="0">
            <a:spAutoFit/>
          </a:bodyPr>
          <a:lstStyle/>
          <a:p>
            <a:r>
              <a:rPr lang="zh-CN" altLang="en-US" sz="1800" dirty="0">
                <a:solidFill>
                  <a:srgbClr val="000000"/>
                </a:solidFill>
                <a:effectLst/>
                <a:latin typeface="微软雅黑" panose="020B0503020204020204" charset="-122"/>
                <a:ea typeface="微软雅黑" panose="020B0503020204020204" charset="-122"/>
              </a:rPr>
              <a:t>监管部门禁止以平台对接或“大商户”模式接入持证机构，留存商户结算资金，并自行开展商户资金清算。 </a:t>
            </a:r>
            <a:endParaRPr lang="en-US" altLang="zh-CN" sz="1800" dirty="0">
              <a:solidFill>
                <a:srgbClr val="000000"/>
              </a:solidFill>
              <a:effectLst/>
              <a:latin typeface="微软雅黑" panose="020B0503020204020204" charset="-122"/>
              <a:ea typeface="微软雅黑" panose="020B0503020204020204" charset="-122"/>
            </a:endParaRPr>
          </a:p>
          <a:p>
            <a:endParaRPr lang="zh-CN" altLang="en-US" dirty="0"/>
          </a:p>
          <a:p>
            <a:r>
              <a:rPr lang="zh-CN" altLang="en-US" sz="1800" dirty="0">
                <a:solidFill>
                  <a:srgbClr val="000000"/>
                </a:solidFill>
                <a:effectLst/>
                <a:latin typeface="微软雅黑" panose="020B0503020204020204" charset="-122"/>
                <a:ea typeface="微软雅黑" panose="020B0503020204020204" charset="-122"/>
              </a:rPr>
              <a:t>监管政策趋向严格，打击无证机构、平台，整顿 </a:t>
            </a:r>
            <a:endParaRPr lang="zh-CN" altLang="en-US" dirty="0"/>
          </a:p>
          <a:p>
            <a:r>
              <a:rPr lang="zh-CN" altLang="en-US" sz="1800" dirty="0">
                <a:solidFill>
                  <a:srgbClr val="000000"/>
                </a:solidFill>
                <a:effectLst/>
                <a:latin typeface="微软雅黑" panose="020B0503020204020204" charset="-122"/>
                <a:ea typeface="微软雅黑" panose="020B0503020204020204" charset="-122"/>
              </a:rPr>
              <a:t>收单规范（</a:t>
            </a:r>
            <a:r>
              <a:rPr lang="en-US" altLang="zh-CN" sz="1800" dirty="0">
                <a:solidFill>
                  <a:srgbClr val="000000"/>
                </a:solidFill>
                <a:effectLst/>
                <a:latin typeface="微软雅黑" panose="020B0503020204020204" charset="-122"/>
                <a:ea typeface="微软雅黑" panose="020B0503020204020204" charset="-122"/>
              </a:rPr>
              <a:t>217</a:t>
            </a:r>
            <a:r>
              <a:rPr lang="zh-CN" altLang="en-US" sz="1800" dirty="0">
                <a:solidFill>
                  <a:srgbClr val="000000"/>
                </a:solidFill>
                <a:effectLst/>
                <a:latin typeface="微软雅黑" panose="020B0503020204020204" charset="-122"/>
                <a:ea typeface="微软雅黑" panose="020B0503020204020204" charset="-122"/>
              </a:rPr>
              <a:t>、 </a:t>
            </a:r>
            <a:r>
              <a:rPr lang="en-US" altLang="zh-CN" sz="1800" dirty="0">
                <a:solidFill>
                  <a:srgbClr val="000000"/>
                </a:solidFill>
                <a:effectLst/>
                <a:latin typeface="微软雅黑" panose="020B0503020204020204" charset="-122"/>
                <a:ea typeface="微软雅黑" panose="020B0503020204020204" charset="-122"/>
              </a:rPr>
              <a:t>281</a:t>
            </a:r>
            <a:r>
              <a:rPr lang="zh-CN" altLang="en-US" sz="1800" dirty="0">
                <a:solidFill>
                  <a:srgbClr val="000000"/>
                </a:solidFill>
                <a:effectLst/>
                <a:latin typeface="微软雅黑" panose="020B0503020204020204" charset="-122"/>
                <a:ea typeface="微软雅黑" panose="020B0503020204020204" charset="-122"/>
              </a:rPr>
              <a:t>、</a:t>
            </a:r>
            <a:r>
              <a:rPr lang="en-US" altLang="zh-CN" sz="1800" dirty="0">
                <a:solidFill>
                  <a:srgbClr val="000000"/>
                </a:solidFill>
                <a:effectLst/>
                <a:latin typeface="微软雅黑" panose="020B0503020204020204" charset="-122"/>
                <a:ea typeface="微软雅黑" panose="020B0503020204020204" charset="-122"/>
              </a:rPr>
              <a:t>296</a:t>
            </a:r>
            <a:r>
              <a:rPr lang="zh-CN" altLang="en-US" sz="1800" dirty="0">
                <a:solidFill>
                  <a:srgbClr val="000000"/>
                </a:solidFill>
                <a:effectLst/>
                <a:latin typeface="微软雅黑" panose="020B0503020204020204" charset="-122"/>
                <a:ea typeface="微软雅黑" panose="020B0503020204020204" charset="-122"/>
              </a:rPr>
              <a:t>号文）。 </a:t>
            </a:r>
            <a:endParaRPr lang="zh-CN" altLang="en-US" dirty="0"/>
          </a:p>
          <a:p>
            <a:endParaRPr kumimoji="1" lang="zh-CN" altLang="en-US" dirty="0"/>
          </a:p>
        </p:txBody>
      </p:sp>
      <p:pic>
        <p:nvPicPr>
          <p:cNvPr id="25" name="图片 24"/>
          <p:cNvPicPr>
            <a:picLocks noChangeAspect="1"/>
          </p:cNvPicPr>
          <p:nvPr/>
        </p:nvPicPr>
        <p:blipFill>
          <a:blip r:embed="rId1"/>
          <a:stretch>
            <a:fillRect/>
          </a:stretch>
        </p:blipFill>
        <p:spPr>
          <a:xfrm>
            <a:off x="600523" y="1609760"/>
            <a:ext cx="3653103" cy="3937233"/>
          </a:xfrm>
          <a:prstGeom prst="rect">
            <a:avLst/>
          </a:prstGeom>
        </p:spPr>
      </p:pic>
      <p:sp>
        <p:nvSpPr>
          <p:cNvPr id="5"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监管及合规要求</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6"/>
          <p:cNvSpPr/>
          <p:nvPr/>
        </p:nvSpPr>
        <p:spPr bwMode="auto">
          <a:xfrm>
            <a:off x="1721083" y="3288086"/>
            <a:ext cx="2246400" cy="3014600"/>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0" name="Oval 11"/>
          <p:cNvSpPr>
            <a:spLocks noChangeArrowheads="1"/>
          </p:cNvSpPr>
          <p:nvPr/>
        </p:nvSpPr>
        <p:spPr bwMode="auto">
          <a:xfrm>
            <a:off x="1723376"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1" name="Oval 12"/>
          <p:cNvSpPr>
            <a:spLocks noChangeArrowheads="1"/>
          </p:cNvSpPr>
          <p:nvPr/>
        </p:nvSpPr>
        <p:spPr bwMode="auto">
          <a:xfrm>
            <a:off x="1943858" y="2514736"/>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2" name="Freeform 13"/>
          <p:cNvSpPr>
            <a:spLocks noEditPoints="1"/>
          </p:cNvSpPr>
          <p:nvPr/>
        </p:nvSpPr>
        <p:spPr bwMode="auto">
          <a:xfrm>
            <a:off x="2506817" y="3005385"/>
            <a:ext cx="760515" cy="744176"/>
          </a:xfrm>
          <a:custGeom>
            <a:avLst/>
            <a:gdLst>
              <a:gd name="T0" fmla="*/ 219 w 256"/>
              <a:gd name="T1" fmla="*/ 37 h 250"/>
              <a:gd name="T2" fmla="*/ 239 w 256"/>
              <a:gd name="T3" fmla="*/ 10 h 250"/>
              <a:gd name="T4" fmla="*/ 212 w 256"/>
              <a:gd name="T5" fmla="*/ 31 h 250"/>
              <a:gd name="T6" fmla="*/ 196 w 256"/>
              <a:gd name="T7" fmla="*/ 0 h 250"/>
              <a:gd name="T8" fmla="*/ 206 w 256"/>
              <a:gd name="T9" fmla="*/ 38 h 250"/>
              <a:gd name="T10" fmla="*/ 197 w 256"/>
              <a:gd name="T11" fmla="*/ 47 h 250"/>
              <a:gd name="T12" fmla="*/ 180 w 256"/>
              <a:gd name="T13" fmla="*/ 15 h 250"/>
              <a:gd name="T14" fmla="*/ 190 w 256"/>
              <a:gd name="T15" fmla="*/ 53 h 250"/>
              <a:gd name="T16" fmla="*/ 169 w 256"/>
              <a:gd name="T17" fmla="*/ 75 h 250"/>
              <a:gd name="T18" fmla="*/ 0 w 256"/>
              <a:gd name="T19" fmla="*/ 149 h 250"/>
              <a:gd name="T20" fmla="*/ 202 w 256"/>
              <a:gd name="T21" fmla="*/ 149 h 250"/>
              <a:gd name="T22" fmla="*/ 194 w 256"/>
              <a:gd name="T23" fmla="*/ 62 h 250"/>
              <a:gd name="T24" fmla="*/ 237 w 256"/>
              <a:gd name="T25" fmla="*/ 68 h 250"/>
              <a:gd name="T26" fmla="*/ 241 w 256"/>
              <a:gd name="T27" fmla="*/ 64 h 250"/>
              <a:gd name="T28" fmla="*/ 200 w 256"/>
              <a:gd name="T29" fmla="*/ 55 h 250"/>
              <a:gd name="T30" fmla="*/ 212 w 256"/>
              <a:gd name="T31" fmla="*/ 45 h 250"/>
              <a:gd name="T32" fmla="*/ 252 w 256"/>
              <a:gd name="T33" fmla="*/ 49 h 250"/>
              <a:gd name="T34" fmla="*/ 252 w 256"/>
              <a:gd name="T35" fmla="*/ 41 h 250"/>
              <a:gd name="T36" fmla="*/ 101 w 256"/>
              <a:gd name="T37" fmla="*/ 241 h 250"/>
              <a:gd name="T38" fmla="*/ 101 w 256"/>
              <a:gd name="T39" fmla="*/ 57 h 250"/>
              <a:gd name="T40" fmla="*/ 143 w 256"/>
              <a:gd name="T41" fmla="*/ 101 h 250"/>
              <a:gd name="T42" fmla="*/ 37 w 256"/>
              <a:gd name="T43" fmla="*/ 149 h 250"/>
              <a:gd name="T44" fmla="*/ 165 w 256"/>
              <a:gd name="T45" fmla="*/ 149 h 250"/>
              <a:gd name="T46" fmla="*/ 169 w 256"/>
              <a:gd name="T47" fmla="*/ 87 h 250"/>
              <a:gd name="T48" fmla="*/ 98 w 256"/>
              <a:gd name="T49" fmla="*/ 152 h 250"/>
              <a:gd name="T50" fmla="*/ 104 w 256"/>
              <a:gd name="T51" fmla="*/ 152 h 250"/>
              <a:gd name="T52" fmla="*/ 120 w 256"/>
              <a:gd name="T53" fmla="*/ 149 h 250"/>
              <a:gd name="T54" fmla="*/ 82 w 256"/>
              <a:gd name="T55" fmla="*/ 149 h 250"/>
              <a:gd name="T56" fmla="*/ 111 w 256"/>
              <a:gd name="T57" fmla="*/ 133 h 250"/>
              <a:gd name="T58" fmla="*/ 98 w 256"/>
              <a:gd name="T59" fmla="*/ 152 h 250"/>
              <a:gd name="T60" fmla="*/ 101 w 256"/>
              <a:gd name="T61" fmla="*/ 122 h 250"/>
              <a:gd name="T62" fmla="*/ 101 w 256"/>
              <a:gd name="T63" fmla="*/ 176 h 250"/>
              <a:gd name="T64" fmla="*/ 123 w 256"/>
              <a:gd name="T65" fmla="*/ 133 h 250"/>
              <a:gd name="T66" fmla="*/ 157 w 256"/>
              <a:gd name="T67" fmla="*/ 149 h 250"/>
              <a:gd name="T68" fmla="*/ 45 w 256"/>
              <a:gd name="T69" fmla="*/ 149 h 250"/>
              <a:gd name="T70" fmla="*/ 137 w 256"/>
              <a:gd name="T71" fmla="*/ 10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50">
                <a:moveTo>
                  <a:pt x="252" y="41"/>
                </a:moveTo>
                <a:cubicBezTo>
                  <a:pt x="219" y="37"/>
                  <a:pt x="219" y="37"/>
                  <a:pt x="219" y="37"/>
                </a:cubicBezTo>
                <a:cubicBezTo>
                  <a:pt x="239" y="16"/>
                  <a:pt x="239" y="16"/>
                  <a:pt x="239" y="16"/>
                </a:cubicBezTo>
                <a:cubicBezTo>
                  <a:pt x="241" y="15"/>
                  <a:pt x="241" y="12"/>
                  <a:pt x="239" y="10"/>
                </a:cubicBezTo>
                <a:cubicBezTo>
                  <a:pt x="238" y="9"/>
                  <a:pt x="235" y="9"/>
                  <a:pt x="233" y="10"/>
                </a:cubicBezTo>
                <a:cubicBezTo>
                  <a:pt x="212" y="31"/>
                  <a:pt x="212" y="31"/>
                  <a:pt x="212" y="31"/>
                </a:cubicBezTo>
                <a:cubicBezTo>
                  <a:pt x="201" y="3"/>
                  <a:pt x="201" y="3"/>
                  <a:pt x="201" y="3"/>
                </a:cubicBezTo>
                <a:cubicBezTo>
                  <a:pt x="200" y="1"/>
                  <a:pt x="198" y="0"/>
                  <a:pt x="196" y="0"/>
                </a:cubicBezTo>
                <a:cubicBezTo>
                  <a:pt x="194" y="1"/>
                  <a:pt x="193" y="4"/>
                  <a:pt x="193" y="6"/>
                </a:cubicBezTo>
                <a:cubicBezTo>
                  <a:pt x="206" y="38"/>
                  <a:pt x="206" y="38"/>
                  <a:pt x="206" y="38"/>
                </a:cubicBezTo>
                <a:cubicBezTo>
                  <a:pt x="206" y="38"/>
                  <a:pt x="206" y="38"/>
                  <a:pt x="206" y="38"/>
                </a:cubicBezTo>
                <a:cubicBezTo>
                  <a:pt x="197" y="47"/>
                  <a:pt x="197" y="47"/>
                  <a:pt x="197" y="47"/>
                </a:cubicBezTo>
                <a:cubicBezTo>
                  <a:pt x="186" y="17"/>
                  <a:pt x="186" y="17"/>
                  <a:pt x="186" y="17"/>
                </a:cubicBezTo>
                <a:cubicBezTo>
                  <a:pt x="185" y="15"/>
                  <a:pt x="183" y="14"/>
                  <a:pt x="180" y="15"/>
                </a:cubicBezTo>
                <a:cubicBezTo>
                  <a:pt x="178" y="16"/>
                  <a:pt x="177" y="18"/>
                  <a:pt x="178" y="20"/>
                </a:cubicBezTo>
                <a:cubicBezTo>
                  <a:pt x="190" y="53"/>
                  <a:pt x="190" y="53"/>
                  <a:pt x="190" y="53"/>
                </a:cubicBezTo>
                <a:cubicBezTo>
                  <a:pt x="190" y="53"/>
                  <a:pt x="190" y="53"/>
                  <a:pt x="190" y="53"/>
                </a:cubicBezTo>
                <a:cubicBezTo>
                  <a:pt x="169" y="75"/>
                  <a:pt x="169" y="75"/>
                  <a:pt x="169" y="75"/>
                </a:cubicBezTo>
                <a:cubicBezTo>
                  <a:pt x="151" y="58"/>
                  <a:pt x="127" y="48"/>
                  <a:pt x="101" y="48"/>
                </a:cubicBezTo>
                <a:cubicBezTo>
                  <a:pt x="45" y="48"/>
                  <a:pt x="0" y="93"/>
                  <a:pt x="0" y="149"/>
                </a:cubicBezTo>
                <a:cubicBezTo>
                  <a:pt x="0" y="204"/>
                  <a:pt x="45" y="250"/>
                  <a:pt x="101" y="250"/>
                </a:cubicBezTo>
                <a:cubicBezTo>
                  <a:pt x="156" y="250"/>
                  <a:pt x="202" y="204"/>
                  <a:pt x="202" y="149"/>
                </a:cubicBezTo>
                <a:cubicBezTo>
                  <a:pt x="202" y="123"/>
                  <a:pt x="192" y="99"/>
                  <a:pt x="175" y="81"/>
                </a:cubicBezTo>
                <a:cubicBezTo>
                  <a:pt x="194" y="62"/>
                  <a:pt x="194" y="62"/>
                  <a:pt x="194" y="62"/>
                </a:cubicBezTo>
                <a:cubicBezTo>
                  <a:pt x="195" y="63"/>
                  <a:pt x="196" y="63"/>
                  <a:pt x="197" y="63"/>
                </a:cubicBezTo>
                <a:cubicBezTo>
                  <a:pt x="237" y="68"/>
                  <a:pt x="237" y="68"/>
                  <a:pt x="237" y="68"/>
                </a:cubicBezTo>
                <a:cubicBezTo>
                  <a:pt x="237" y="68"/>
                  <a:pt x="237" y="68"/>
                  <a:pt x="237" y="68"/>
                </a:cubicBezTo>
                <a:cubicBezTo>
                  <a:pt x="239" y="68"/>
                  <a:pt x="241" y="66"/>
                  <a:pt x="241" y="64"/>
                </a:cubicBezTo>
                <a:cubicBezTo>
                  <a:pt x="242" y="62"/>
                  <a:pt x="240" y="60"/>
                  <a:pt x="238" y="59"/>
                </a:cubicBezTo>
                <a:cubicBezTo>
                  <a:pt x="200" y="55"/>
                  <a:pt x="200" y="55"/>
                  <a:pt x="200" y="55"/>
                </a:cubicBezTo>
                <a:cubicBezTo>
                  <a:pt x="211" y="44"/>
                  <a:pt x="211" y="44"/>
                  <a:pt x="211" y="44"/>
                </a:cubicBezTo>
                <a:cubicBezTo>
                  <a:pt x="211" y="44"/>
                  <a:pt x="212" y="45"/>
                  <a:pt x="212" y="45"/>
                </a:cubicBezTo>
                <a:cubicBezTo>
                  <a:pt x="251" y="49"/>
                  <a:pt x="251" y="49"/>
                  <a:pt x="251" y="49"/>
                </a:cubicBezTo>
                <a:cubicBezTo>
                  <a:pt x="252" y="49"/>
                  <a:pt x="252" y="49"/>
                  <a:pt x="252" y="49"/>
                </a:cubicBezTo>
                <a:cubicBezTo>
                  <a:pt x="254" y="49"/>
                  <a:pt x="256" y="47"/>
                  <a:pt x="256" y="45"/>
                </a:cubicBezTo>
                <a:cubicBezTo>
                  <a:pt x="256" y="43"/>
                  <a:pt x="255" y="41"/>
                  <a:pt x="252" y="41"/>
                </a:cubicBezTo>
                <a:close/>
                <a:moveTo>
                  <a:pt x="193" y="149"/>
                </a:moveTo>
                <a:cubicBezTo>
                  <a:pt x="193" y="200"/>
                  <a:pt x="152" y="241"/>
                  <a:pt x="101" y="241"/>
                </a:cubicBezTo>
                <a:cubicBezTo>
                  <a:pt x="50" y="241"/>
                  <a:pt x="8" y="200"/>
                  <a:pt x="8" y="149"/>
                </a:cubicBezTo>
                <a:cubicBezTo>
                  <a:pt x="8" y="98"/>
                  <a:pt x="50" y="57"/>
                  <a:pt x="101" y="57"/>
                </a:cubicBezTo>
                <a:cubicBezTo>
                  <a:pt x="125" y="57"/>
                  <a:pt x="147" y="66"/>
                  <a:pt x="163" y="81"/>
                </a:cubicBezTo>
                <a:cubicBezTo>
                  <a:pt x="143" y="101"/>
                  <a:pt x="143" y="101"/>
                  <a:pt x="143" y="101"/>
                </a:cubicBezTo>
                <a:cubicBezTo>
                  <a:pt x="132" y="91"/>
                  <a:pt x="117" y="85"/>
                  <a:pt x="101" y="85"/>
                </a:cubicBezTo>
                <a:cubicBezTo>
                  <a:pt x="65" y="85"/>
                  <a:pt x="37" y="114"/>
                  <a:pt x="37" y="149"/>
                </a:cubicBezTo>
                <a:cubicBezTo>
                  <a:pt x="37" y="184"/>
                  <a:pt x="65" y="213"/>
                  <a:pt x="101" y="213"/>
                </a:cubicBezTo>
                <a:cubicBezTo>
                  <a:pt x="136" y="213"/>
                  <a:pt x="165" y="184"/>
                  <a:pt x="165" y="149"/>
                </a:cubicBezTo>
                <a:cubicBezTo>
                  <a:pt x="165" y="133"/>
                  <a:pt x="159" y="118"/>
                  <a:pt x="149" y="107"/>
                </a:cubicBezTo>
                <a:cubicBezTo>
                  <a:pt x="169" y="87"/>
                  <a:pt x="169" y="87"/>
                  <a:pt x="169" y="87"/>
                </a:cubicBezTo>
                <a:cubicBezTo>
                  <a:pt x="184" y="103"/>
                  <a:pt x="193" y="125"/>
                  <a:pt x="193" y="149"/>
                </a:cubicBezTo>
                <a:close/>
                <a:moveTo>
                  <a:pt x="98" y="152"/>
                </a:moveTo>
                <a:cubicBezTo>
                  <a:pt x="99" y="153"/>
                  <a:pt x="100" y="153"/>
                  <a:pt x="101" y="153"/>
                </a:cubicBezTo>
                <a:cubicBezTo>
                  <a:pt x="102" y="153"/>
                  <a:pt x="103" y="153"/>
                  <a:pt x="104" y="152"/>
                </a:cubicBezTo>
                <a:cubicBezTo>
                  <a:pt x="117" y="139"/>
                  <a:pt x="117" y="139"/>
                  <a:pt x="117" y="139"/>
                </a:cubicBezTo>
                <a:cubicBezTo>
                  <a:pt x="119" y="142"/>
                  <a:pt x="120" y="145"/>
                  <a:pt x="120" y="149"/>
                </a:cubicBezTo>
                <a:cubicBezTo>
                  <a:pt x="120" y="159"/>
                  <a:pt x="111" y="168"/>
                  <a:pt x="101" y="168"/>
                </a:cubicBezTo>
                <a:cubicBezTo>
                  <a:pt x="90" y="168"/>
                  <a:pt x="82" y="159"/>
                  <a:pt x="82" y="149"/>
                </a:cubicBezTo>
                <a:cubicBezTo>
                  <a:pt x="82" y="138"/>
                  <a:pt x="90" y="130"/>
                  <a:pt x="101" y="130"/>
                </a:cubicBezTo>
                <a:cubicBezTo>
                  <a:pt x="104" y="130"/>
                  <a:pt x="108" y="131"/>
                  <a:pt x="111" y="133"/>
                </a:cubicBezTo>
                <a:cubicBezTo>
                  <a:pt x="98" y="146"/>
                  <a:pt x="98" y="146"/>
                  <a:pt x="98" y="146"/>
                </a:cubicBezTo>
                <a:cubicBezTo>
                  <a:pt x="96" y="148"/>
                  <a:pt x="96" y="150"/>
                  <a:pt x="98" y="152"/>
                </a:cubicBezTo>
                <a:close/>
                <a:moveTo>
                  <a:pt x="117" y="127"/>
                </a:moveTo>
                <a:cubicBezTo>
                  <a:pt x="112" y="123"/>
                  <a:pt x="107" y="122"/>
                  <a:pt x="101" y="122"/>
                </a:cubicBezTo>
                <a:cubicBezTo>
                  <a:pt x="86" y="122"/>
                  <a:pt x="73" y="134"/>
                  <a:pt x="73" y="149"/>
                </a:cubicBezTo>
                <a:cubicBezTo>
                  <a:pt x="73" y="164"/>
                  <a:pt x="86" y="176"/>
                  <a:pt x="101" y="176"/>
                </a:cubicBezTo>
                <a:cubicBezTo>
                  <a:pt x="116" y="176"/>
                  <a:pt x="128" y="164"/>
                  <a:pt x="128" y="149"/>
                </a:cubicBezTo>
                <a:cubicBezTo>
                  <a:pt x="128" y="143"/>
                  <a:pt x="126" y="137"/>
                  <a:pt x="123" y="133"/>
                </a:cubicBezTo>
                <a:cubicBezTo>
                  <a:pt x="143" y="113"/>
                  <a:pt x="143" y="113"/>
                  <a:pt x="143" y="113"/>
                </a:cubicBezTo>
                <a:cubicBezTo>
                  <a:pt x="151" y="122"/>
                  <a:pt x="157" y="135"/>
                  <a:pt x="157" y="149"/>
                </a:cubicBezTo>
                <a:cubicBezTo>
                  <a:pt x="157" y="180"/>
                  <a:pt x="132" y="205"/>
                  <a:pt x="101" y="205"/>
                </a:cubicBezTo>
                <a:cubicBezTo>
                  <a:pt x="70" y="205"/>
                  <a:pt x="45" y="180"/>
                  <a:pt x="45" y="149"/>
                </a:cubicBezTo>
                <a:cubicBezTo>
                  <a:pt x="45" y="118"/>
                  <a:pt x="70" y="93"/>
                  <a:pt x="101" y="93"/>
                </a:cubicBezTo>
                <a:cubicBezTo>
                  <a:pt x="115" y="93"/>
                  <a:pt x="127" y="98"/>
                  <a:pt x="137" y="107"/>
                </a:cubicBezTo>
                <a:lnTo>
                  <a:pt x="117" y="127"/>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13" name="Freeform 14"/>
          <p:cNvSpPr/>
          <p:nvPr/>
        </p:nvSpPr>
        <p:spPr bwMode="auto">
          <a:xfrm>
            <a:off x="4831183" y="3338768"/>
            <a:ext cx="2246400" cy="2963918"/>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4" name="Oval 15"/>
          <p:cNvSpPr>
            <a:spLocks noChangeArrowheads="1"/>
          </p:cNvSpPr>
          <p:nvPr/>
        </p:nvSpPr>
        <p:spPr bwMode="auto">
          <a:xfrm>
            <a:off x="4831183" y="2294448"/>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5" name="Oval 16"/>
          <p:cNvSpPr>
            <a:spLocks noChangeArrowheads="1"/>
          </p:cNvSpPr>
          <p:nvPr/>
        </p:nvSpPr>
        <p:spPr bwMode="auto">
          <a:xfrm>
            <a:off x="5052503" y="2515772"/>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6" name="Freeform 17"/>
          <p:cNvSpPr/>
          <p:nvPr/>
        </p:nvSpPr>
        <p:spPr bwMode="auto">
          <a:xfrm>
            <a:off x="7943577" y="3350119"/>
            <a:ext cx="2246400" cy="2952567"/>
          </a:xfrm>
          <a:custGeom>
            <a:avLst/>
            <a:gdLst>
              <a:gd name="T0" fmla="*/ 635 w 635"/>
              <a:gd name="T1" fmla="*/ 0 h 885"/>
              <a:gd name="T2" fmla="*/ 635 w 635"/>
              <a:gd name="T3" fmla="*/ 568 h 885"/>
              <a:gd name="T4" fmla="*/ 317 w 635"/>
              <a:gd name="T5" fmla="*/ 885 h 885"/>
              <a:gd name="T6" fmla="*/ 317 w 635"/>
              <a:gd name="T7" fmla="*/ 885 h 885"/>
              <a:gd name="T8" fmla="*/ 0 w 635"/>
              <a:gd name="T9" fmla="*/ 568 h 885"/>
              <a:gd name="T10" fmla="*/ 0 w 635"/>
              <a:gd name="T11" fmla="*/ 0 h 885"/>
              <a:gd name="T12" fmla="*/ 635 w 635"/>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5" h="885">
                <a:moveTo>
                  <a:pt x="635" y="0"/>
                </a:moveTo>
                <a:cubicBezTo>
                  <a:pt x="635" y="568"/>
                  <a:pt x="635" y="568"/>
                  <a:pt x="635" y="568"/>
                </a:cubicBezTo>
                <a:cubicBezTo>
                  <a:pt x="635" y="743"/>
                  <a:pt x="493" y="885"/>
                  <a:pt x="317" y="885"/>
                </a:cubicBezTo>
                <a:cubicBezTo>
                  <a:pt x="317" y="885"/>
                  <a:pt x="317" y="885"/>
                  <a:pt x="317" y="885"/>
                </a:cubicBezTo>
                <a:cubicBezTo>
                  <a:pt x="142" y="885"/>
                  <a:pt x="0" y="743"/>
                  <a:pt x="0" y="568"/>
                </a:cubicBezTo>
                <a:cubicBezTo>
                  <a:pt x="0" y="0"/>
                  <a:pt x="0" y="0"/>
                  <a:pt x="0" y="0"/>
                </a:cubicBezTo>
                <a:lnTo>
                  <a:pt x="635"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7" name="Oval 19"/>
          <p:cNvSpPr>
            <a:spLocks noChangeArrowheads="1"/>
          </p:cNvSpPr>
          <p:nvPr/>
        </p:nvSpPr>
        <p:spPr bwMode="auto">
          <a:xfrm>
            <a:off x="7943577" y="2305800"/>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8" name="Oval 20"/>
          <p:cNvSpPr>
            <a:spLocks noChangeArrowheads="1"/>
          </p:cNvSpPr>
          <p:nvPr/>
        </p:nvSpPr>
        <p:spPr bwMode="auto">
          <a:xfrm>
            <a:off x="8164899" y="2527124"/>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9" name="Freeform 21"/>
          <p:cNvSpPr>
            <a:spLocks noEditPoints="1"/>
          </p:cNvSpPr>
          <p:nvPr/>
        </p:nvSpPr>
        <p:spPr bwMode="auto">
          <a:xfrm>
            <a:off x="5611820" y="2966129"/>
            <a:ext cx="683275" cy="717439"/>
          </a:xfrm>
          <a:custGeom>
            <a:avLst/>
            <a:gdLst>
              <a:gd name="T0" fmla="*/ 200 w 230"/>
              <a:gd name="T1" fmla="*/ 1 h 241"/>
              <a:gd name="T2" fmla="*/ 174 w 230"/>
              <a:gd name="T3" fmla="*/ 26 h 241"/>
              <a:gd name="T4" fmla="*/ 50 w 230"/>
              <a:gd name="T5" fmla="*/ 87 h 241"/>
              <a:gd name="T6" fmla="*/ 21 w 230"/>
              <a:gd name="T7" fmla="*/ 101 h 241"/>
              <a:gd name="T8" fmla="*/ 10 w 230"/>
              <a:gd name="T9" fmla="*/ 130 h 241"/>
              <a:gd name="T10" fmla="*/ 30 w 230"/>
              <a:gd name="T11" fmla="*/ 124 h 241"/>
              <a:gd name="T12" fmla="*/ 79 w 230"/>
              <a:gd name="T13" fmla="*/ 118 h 241"/>
              <a:gd name="T14" fmla="*/ 57 w 230"/>
              <a:gd name="T15" fmla="*/ 167 h 241"/>
              <a:gd name="T16" fmla="*/ 7 w 230"/>
              <a:gd name="T17" fmla="*/ 228 h 241"/>
              <a:gd name="T18" fmla="*/ 35 w 230"/>
              <a:gd name="T19" fmla="*/ 240 h 241"/>
              <a:gd name="T20" fmla="*/ 31 w 230"/>
              <a:gd name="T21" fmla="*/ 220 h 241"/>
              <a:gd name="T22" fmla="*/ 91 w 230"/>
              <a:gd name="T23" fmla="*/ 219 h 241"/>
              <a:gd name="T24" fmla="*/ 78 w 230"/>
              <a:gd name="T25" fmla="*/ 237 h 241"/>
              <a:gd name="T26" fmla="*/ 110 w 230"/>
              <a:gd name="T27" fmla="*/ 237 h 241"/>
              <a:gd name="T28" fmla="*/ 98 w 230"/>
              <a:gd name="T29" fmla="*/ 219 h 241"/>
              <a:gd name="T30" fmla="*/ 150 w 230"/>
              <a:gd name="T31" fmla="*/ 232 h 241"/>
              <a:gd name="T32" fmla="*/ 178 w 230"/>
              <a:gd name="T33" fmla="*/ 240 h 241"/>
              <a:gd name="T34" fmla="*/ 170 w 230"/>
              <a:gd name="T35" fmla="*/ 219 h 241"/>
              <a:gd name="T36" fmla="*/ 104 w 230"/>
              <a:gd name="T37" fmla="*/ 128 h 241"/>
              <a:gd name="T38" fmla="*/ 111 w 230"/>
              <a:gd name="T39" fmla="*/ 101 h 241"/>
              <a:gd name="T40" fmla="*/ 192 w 230"/>
              <a:gd name="T41" fmla="*/ 68 h 241"/>
              <a:gd name="T42" fmla="*/ 229 w 230"/>
              <a:gd name="T43" fmla="*/ 62 h 241"/>
              <a:gd name="T44" fmla="*/ 8 w 230"/>
              <a:gd name="T45" fmla="*/ 108 h 241"/>
              <a:gd name="T46" fmla="*/ 23 w 230"/>
              <a:gd name="T47" fmla="*/ 125 h 241"/>
              <a:gd name="T48" fmla="*/ 23 w 230"/>
              <a:gd name="T49" fmla="*/ 108 h 241"/>
              <a:gd name="T50" fmla="*/ 27 w 230"/>
              <a:gd name="T51" fmla="*/ 116 h 241"/>
              <a:gd name="T52" fmla="*/ 13 w 230"/>
              <a:gd name="T53" fmla="*/ 234 h 241"/>
              <a:gd name="T54" fmla="*/ 32 w 230"/>
              <a:gd name="T55" fmla="*/ 233 h 241"/>
              <a:gd name="T56" fmla="*/ 173 w 230"/>
              <a:gd name="T57" fmla="*/ 234 h 241"/>
              <a:gd name="T58" fmla="*/ 169 w 230"/>
              <a:gd name="T59" fmla="*/ 226 h 241"/>
              <a:gd name="T60" fmla="*/ 50 w 230"/>
              <a:gd name="T61" fmla="*/ 98 h 241"/>
              <a:gd name="T62" fmla="*/ 67 w 230"/>
              <a:gd name="T63" fmla="*/ 105 h 241"/>
              <a:gd name="T64" fmla="*/ 85 w 230"/>
              <a:gd name="T65" fmla="*/ 234 h 241"/>
              <a:gd name="T66" fmla="*/ 103 w 230"/>
              <a:gd name="T67" fmla="*/ 234 h 241"/>
              <a:gd name="T68" fmla="*/ 104 w 230"/>
              <a:gd name="T69" fmla="*/ 100 h 241"/>
              <a:gd name="T70" fmla="*/ 65 w 230"/>
              <a:gd name="T71" fmla="*/ 84 h 241"/>
              <a:gd name="T72" fmla="*/ 173 w 230"/>
              <a:gd name="T73" fmla="*/ 50 h 241"/>
              <a:gd name="T74" fmla="*/ 132 w 230"/>
              <a:gd name="T75" fmla="*/ 71 h 241"/>
              <a:gd name="T76" fmla="*/ 186 w 230"/>
              <a:gd name="T77" fmla="*/ 52 h 241"/>
              <a:gd name="T78" fmla="*/ 205 w 230"/>
              <a:gd name="T79" fmla="*/ 68 h 241"/>
              <a:gd name="T80" fmla="*/ 181 w 230"/>
              <a:gd name="T81" fmla="*/ 23 h 241"/>
              <a:gd name="T82" fmla="*/ 194 w 230"/>
              <a:gd name="T83" fmla="*/ 34 h 241"/>
              <a:gd name="T84" fmla="*/ 193 w 230"/>
              <a:gd name="T85" fmla="*/ 14 h 241"/>
              <a:gd name="T86" fmla="*/ 222 w 230"/>
              <a:gd name="T87" fmla="*/ 6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0" h="241">
                <a:moveTo>
                  <a:pt x="229" y="62"/>
                </a:moveTo>
                <a:cubicBezTo>
                  <a:pt x="221" y="42"/>
                  <a:pt x="213" y="23"/>
                  <a:pt x="205" y="4"/>
                </a:cubicBezTo>
                <a:cubicBezTo>
                  <a:pt x="204" y="1"/>
                  <a:pt x="202" y="0"/>
                  <a:pt x="200" y="1"/>
                </a:cubicBezTo>
                <a:cubicBezTo>
                  <a:pt x="194" y="4"/>
                  <a:pt x="188" y="6"/>
                  <a:pt x="181" y="9"/>
                </a:cubicBezTo>
                <a:cubicBezTo>
                  <a:pt x="178" y="10"/>
                  <a:pt x="176" y="12"/>
                  <a:pt x="175" y="16"/>
                </a:cubicBezTo>
                <a:cubicBezTo>
                  <a:pt x="174" y="19"/>
                  <a:pt x="174" y="22"/>
                  <a:pt x="174" y="26"/>
                </a:cubicBezTo>
                <a:cubicBezTo>
                  <a:pt x="174" y="25"/>
                  <a:pt x="174" y="26"/>
                  <a:pt x="173" y="26"/>
                </a:cubicBezTo>
                <a:cubicBezTo>
                  <a:pt x="141" y="41"/>
                  <a:pt x="109" y="56"/>
                  <a:pt x="77" y="71"/>
                </a:cubicBezTo>
                <a:cubicBezTo>
                  <a:pt x="68" y="75"/>
                  <a:pt x="58" y="79"/>
                  <a:pt x="50" y="87"/>
                </a:cubicBezTo>
                <a:cubicBezTo>
                  <a:pt x="46" y="91"/>
                  <a:pt x="41" y="94"/>
                  <a:pt x="36" y="96"/>
                </a:cubicBezTo>
                <a:cubicBezTo>
                  <a:pt x="31" y="98"/>
                  <a:pt x="26" y="100"/>
                  <a:pt x="21" y="102"/>
                </a:cubicBezTo>
                <a:cubicBezTo>
                  <a:pt x="21" y="101"/>
                  <a:pt x="21" y="101"/>
                  <a:pt x="21" y="101"/>
                </a:cubicBezTo>
                <a:cubicBezTo>
                  <a:pt x="17" y="96"/>
                  <a:pt x="12" y="95"/>
                  <a:pt x="5" y="99"/>
                </a:cubicBezTo>
                <a:cubicBezTo>
                  <a:pt x="1" y="101"/>
                  <a:pt x="0" y="106"/>
                  <a:pt x="2" y="111"/>
                </a:cubicBezTo>
                <a:cubicBezTo>
                  <a:pt x="5" y="117"/>
                  <a:pt x="7" y="124"/>
                  <a:pt x="10" y="130"/>
                </a:cubicBezTo>
                <a:cubicBezTo>
                  <a:pt x="12" y="134"/>
                  <a:pt x="15" y="137"/>
                  <a:pt x="19" y="136"/>
                </a:cubicBezTo>
                <a:cubicBezTo>
                  <a:pt x="25" y="135"/>
                  <a:pt x="29" y="133"/>
                  <a:pt x="30" y="128"/>
                </a:cubicBezTo>
                <a:cubicBezTo>
                  <a:pt x="30" y="127"/>
                  <a:pt x="30" y="126"/>
                  <a:pt x="30" y="124"/>
                </a:cubicBezTo>
                <a:cubicBezTo>
                  <a:pt x="30" y="123"/>
                  <a:pt x="30" y="123"/>
                  <a:pt x="30" y="122"/>
                </a:cubicBezTo>
                <a:cubicBezTo>
                  <a:pt x="43" y="114"/>
                  <a:pt x="59" y="111"/>
                  <a:pt x="74" y="111"/>
                </a:cubicBezTo>
                <a:cubicBezTo>
                  <a:pt x="76" y="114"/>
                  <a:pt x="77" y="116"/>
                  <a:pt x="79" y="118"/>
                </a:cubicBezTo>
                <a:cubicBezTo>
                  <a:pt x="82" y="120"/>
                  <a:pt x="85" y="122"/>
                  <a:pt x="87" y="123"/>
                </a:cubicBezTo>
                <a:cubicBezTo>
                  <a:pt x="87" y="124"/>
                  <a:pt x="86" y="125"/>
                  <a:pt x="86" y="126"/>
                </a:cubicBezTo>
                <a:cubicBezTo>
                  <a:pt x="76" y="140"/>
                  <a:pt x="66" y="153"/>
                  <a:pt x="57" y="167"/>
                </a:cubicBezTo>
                <a:cubicBezTo>
                  <a:pt x="45" y="184"/>
                  <a:pt x="34" y="200"/>
                  <a:pt x="22" y="217"/>
                </a:cubicBezTo>
                <a:cubicBezTo>
                  <a:pt x="21" y="218"/>
                  <a:pt x="20" y="219"/>
                  <a:pt x="18" y="219"/>
                </a:cubicBezTo>
                <a:cubicBezTo>
                  <a:pt x="12" y="219"/>
                  <a:pt x="8" y="222"/>
                  <a:pt x="7" y="228"/>
                </a:cubicBezTo>
                <a:cubicBezTo>
                  <a:pt x="6" y="231"/>
                  <a:pt x="6" y="234"/>
                  <a:pt x="7" y="238"/>
                </a:cubicBezTo>
                <a:cubicBezTo>
                  <a:pt x="7" y="239"/>
                  <a:pt x="9" y="240"/>
                  <a:pt x="10" y="240"/>
                </a:cubicBezTo>
                <a:cubicBezTo>
                  <a:pt x="18" y="241"/>
                  <a:pt x="27" y="240"/>
                  <a:pt x="35" y="240"/>
                </a:cubicBezTo>
                <a:cubicBezTo>
                  <a:pt x="38" y="240"/>
                  <a:pt x="39" y="239"/>
                  <a:pt x="39" y="237"/>
                </a:cubicBezTo>
                <a:cubicBezTo>
                  <a:pt x="39" y="234"/>
                  <a:pt x="39" y="232"/>
                  <a:pt x="39" y="230"/>
                </a:cubicBezTo>
                <a:cubicBezTo>
                  <a:pt x="39" y="225"/>
                  <a:pt x="36" y="221"/>
                  <a:pt x="31" y="220"/>
                </a:cubicBezTo>
                <a:cubicBezTo>
                  <a:pt x="30" y="219"/>
                  <a:pt x="29" y="219"/>
                  <a:pt x="29" y="219"/>
                </a:cubicBezTo>
                <a:cubicBezTo>
                  <a:pt x="49" y="189"/>
                  <a:pt x="70" y="160"/>
                  <a:pt x="91" y="130"/>
                </a:cubicBezTo>
                <a:cubicBezTo>
                  <a:pt x="91" y="219"/>
                  <a:pt x="91" y="219"/>
                  <a:pt x="91" y="219"/>
                </a:cubicBezTo>
                <a:cubicBezTo>
                  <a:pt x="90" y="219"/>
                  <a:pt x="89" y="219"/>
                  <a:pt x="89" y="219"/>
                </a:cubicBezTo>
                <a:cubicBezTo>
                  <a:pt x="82" y="220"/>
                  <a:pt x="78" y="224"/>
                  <a:pt x="78" y="230"/>
                </a:cubicBezTo>
                <a:cubicBezTo>
                  <a:pt x="78" y="233"/>
                  <a:pt x="78" y="235"/>
                  <a:pt x="78" y="237"/>
                </a:cubicBezTo>
                <a:cubicBezTo>
                  <a:pt x="78" y="239"/>
                  <a:pt x="79" y="240"/>
                  <a:pt x="81" y="240"/>
                </a:cubicBezTo>
                <a:cubicBezTo>
                  <a:pt x="90" y="241"/>
                  <a:pt x="98" y="241"/>
                  <a:pt x="107" y="240"/>
                </a:cubicBezTo>
                <a:cubicBezTo>
                  <a:pt x="109" y="240"/>
                  <a:pt x="110" y="239"/>
                  <a:pt x="110" y="237"/>
                </a:cubicBezTo>
                <a:cubicBezTo>
                  <a:pt x="110" y="234"/>
                  <a:pt x="111" y="232"/>
                  <a:pt x="110" y="230"/>
                </a:cubicBezTo>
                <a:cubicBezTo>
                  <a:pt x="110" y="227"/>
                  <a:pt x="108" y="225"/>
                  <a:pt x="107" y="223"/>
                </a:cubicBezTo>
                <a:cubicBezTo>
                  <a:pt x="105" y="220"/>
                  <a:pt x="101" y="219"/>
                  <a:pt x="98" y="219"/>
                </a:cubicBezTo>
                <a:cubicBezTo>
                  <a:pt x="98" y="130"/>
                  <a:pt x="98" y="130"/>
                  <a:pt x="98" y="130"/>
                </a:cubicBezTo>
                <a:cubicBezTo>
                  <a:pt x="119" y="160"/>
                  <a:pt x="139" y="190"/>
                  <a:pt x="160" y="219"/>
                </a:cubicBezTo>
                <a:cubicBezTo>
                  <a:pt x="152" y="221"/>
                  <a:pt x="150" y="225"/>
                  <a:pt x="150" y="232"/>
                </a:cubicBezTo>
                <a:cubicBezTo>
                  <a:pt x="150" y="234"/>
                  <a:pt x="150" y="235"/>
                  <a:pt x="150" y="237"/>
                </a:cubicBezTo>
                <a:cubicBezTo>
                  <a:pt x="150" y="239"/>
                  <a:pt x="151" y="240"/>
                  <a:pt x="153" y="240"/>
                </a:cubicBezTo>
                <a:cubicBezTo>
                  <a:pt x="162" y="241"/>
                  <a:pt x="170" y="240"/>
                  <a:pt x="178" y="240"/>
                </a:cubicBezTo>
                <a:cubicBezTo>
                  <a:pt x="181" y="240"/>
                  <a:pt x="182" y="239"/>
                  <a:pt x="182" y="237"/>
                </a:cubicBezTo>
                <a:cubicBezTo>
                  <a:pt x="182" y="235"/>
                  <a:pt x="182" y="233"/>
                  <a:pt x="182" y="232"/>
                </a:cubicBezTo>
                <a:cubicBezTo>
                  <a:pt x="182" y="224"/>
                  <a:pt x="178" y="220"/>
                  <a:pt x="170" y="219"/>
                </a:cubicBezTo>
                <a:cubicBezTo>
                  <a:pt x="169" y="219"/>
                  <a:pt x="168" y="218"/>
                  <a:pt x="167" y="217"/>
                </a:cubicBezTo>
                <a:cubicBezTo>
                  <a:pt x="164" y="214"/>
                  <a:pt x="162" y="210"/>
                  <a:pt x="159" y="206"/>
                </a:cubicBezTo>
                <a:cubicBezTo>
                  <a:pt x="141" y="180"/>
                  <a:pt x="123" y="154"/>
                  <a:pt x="104" y="128"/>
                </a:cubicBezTo>
                <a:cubicBezTo>
                  <a:pt x="103" y="126"/>
                  <a:pt x="102" y="124"/>
                  <a:pt x="100" y="122"/>
                </a:cubicBezTo>
                <a:cubicBezTo>
                  <a:pt x="109" y="118"/>
                  <a:pt x="112" y="112"/>
                  <a:pt x="111" y="103"/>
                </a:cubicBezTo>
                <a:cubicBezTo>
                  <a:pt x="111" y="102"/>
                  <a:pt x="111" y="101"/>
                  <a:pt x="111" y="101"/>
                </a:cubicBezTo>
                <a:cubicBezTo>
                  <a:pt x="111" y="98"/>
                  <a:pt x="112" y="97"/>
                  <a:pt x="114" y="96"/>
                </a:cubicBezTo>
                <a:cubicBezTo>
                  <a:pt x="140" y="87"/>
                  <a:pt x="165" y="78"/>
                  <a:pt x="190" y="68"/>
                </a:cubicBezTo>
                <a:cubicBezTo>
                  <a:pt x="191" y="68"/>
                  <a:pt x="192" y="68"/>
                  <a:pt x="192" y="68"/>
                </a:cubicBezTo>
                <a:cubicBezTo>
                  <a:pt x="197" y="74"/>
                  <a:pt x="202" y="77"/>
                  <a:pt x="208" y="74"/>
                </a:cubicBezTo>
                <a:cubicBezTo>
                  <a:pt x="215" y="72"/>
                  <a:pt x="221" y="69"/>
                  <a:pt x="227" y="66"/>
                </a:cubicBezTo>
                <a:cubicBezTo>
                  <a:pt x="230" y="66"/>
                  <a:pt x="230" y="64"/>
                  <a:pt x="229" y="62"/>
                </a:cubicBezTo>
                <a:close/>
                <a:moveTo>
                  <a:pt x="18" y="129"/>
                </a:moveTo>
                <a:cubicBezTo>
                  <a:pt x="17" y="129"/>
                  <a:pt x="16" y="128"/>
                  <a:pt x="16" y="127"/>
                </a:cubicBezTo>
                <a:cubicBezTo>
                  <a:pt x="13" y="121"/>
                  <a:pt x="11" y="114"/>
                  <a:pt x="8" y="108"/>
                </a:cubicBezTo>
                <a:cubicBezTo>
                  <a:pt x="7" y="105"/>
                  <a:pt x="8" y="104"/>
                  <a:pt x="10" y="104"/>
                </a:cubicBezTo>
                <a:cubicBezTo>
                  <a:pt x="12" y="103"/>
                  <a:pt x="14" y="102"/>
                  <a:pt x="15" y="105"/>
                </a:cubicBezTo>
                <a:cubicBezTo>
                  <a:pt x="18" y="111"/>
                  <a:pt x="20" y="118"/>
                  <a:pt x="23" y="125"/>
                </a:cubicBezTo>
                <a:cubicBezTo>
                  <a:pt x="24" y="127"/>
                  <a:pt x="22" y="129"/>
                  <a:pt x="18" y="129"/>
                </a:cubicBezTo>
                <a:close/>
                <a:moveTo>
                  <a:pt x="27" y="116"/>
                </a:moveTo>
                <a:cubicBezTo>
                  <a:pt x="26" y="113"/>
                  <a:pt x="25" y="111"/>
                  <a:pt x="23" y="108"/>
                </a:cubicBezTo>
                <a:cubicBezTo>
                  <a:pt x="30" y="105"/>
                  <a:pt x="37" y="103"/>
                  <a:pt x="43" y="100"/>
                </a:cubicBezTo>
                <a:cubicBezTo>
                  <a:pt x="44" y="102"/>
                  <a:pt x="45" y="105"/>
                  <a:pt x="47" y="108"/>
                </a:cubicBezTo>
                <a:cubicBezTo>
                  <a:pt x="40" y="110"/>
                  <a:pt x="33" y="113"/>
                  <a:pt x="27" y="116"/>
                </a:cubicBezTo>
                <a:close/>
                <a:moveTo>
                  <a:pt x="32" y="233"/>
                </a:moveTo>
                <a:cubicBezTo>
                  <a:pt x="32" y="233"/>
                  <a:pt x="31" y="234"/>
                  <a:pt x="31" y="234"/>
                </a:cubicBezTo>
                <a:cubicBezTo>
                  <a:pt x="25" y="234"/>
                  <a:pt x="19" y="234"/>
                  <a:pt x="13" y="234"/>
                </a:cubicBezTo>
                <a:cubicBezTo>
                  <a:pt x="12" y="228"/>
                  <a:pt x="14" y="226"/>
                  <a:pt x="20" y="226"/>
                </a:cubicBezTo>
                <a:cubicBezTo>
                  <a:pt x="22" y="226"/>
                  <a:pt x="25" y="226"/>
                  <a:pt x="27" y="226"/>
                </a:cubicBezTo>
                <a:cubicBezTo>
                  <a:pt x="31" y="226"/>
                  <a:pt x="33" y="229"/>
                  <a:pt x="32" y="233"/>
                </a:cubicBezTo>
                <a:close/>
                <a:moveTo>
                  <a:pt x="169" y="226"/>
                </a:moveTo>
                <a:cubicBezTo>
                  <a:pt x="174" y="226"/>
                  <a:pt x="176" y="228"/>
                  <a:pt x="175" y="234"/>
                </a:cubicBezTo>
                <a:cubicBezTo>
                  <a:pt x="175" y="234"/>
                  <a:pt x="174" y="234"/>
                  <a:pt x="173" y="234"/>
                </a:cubicBezTo>
                <a:cubicBezTo>
                  <a:pt x="168" y="234"/>
                  <a:pt x="162" y="234"/>
                  <a:pt x="156" y="234"/>
                </a:cubicBezTo>
                <a:cubicBezTo>
                  <a:pt x="156" y="228"/>
                  <a:pt x="157" y="226"/>
                  <a:pt x="163" y="226"/>
                </a:cubicBezTo>
                <a:cubicBezTo>
                  <a:pt x="165" y="226"/>
                  <a:pt x="167" y="226"/>
                  <a:pt x="169" y="226"/>
                </a:cubicBezTo>
                <a:close/>
                <a:moveTo>
                  <a:pt x="55" y="106"/>
                </a:moveTo>
                <a:cubicBezTo>
                  <a:pt x="54" y="106"/>
                  <a:pt x="53" y="105"/>
                  <a:pt x="53" y="105"/>
                </a:cubicBezTo>
                <a:cubicBezTo>
                  <a:pt x="52" y="102"/>
                  <a:pt x="51" y="100"/>
                  <a:pt x="50" y="98"/>
                </a:cubicBezTo>
                <a:cubicBezTo>
                  <a:pt x="49" y="97"/>
                  <a:pt x="50" y="96"/>
                  <a:pt x="50" y="96"/>
                </a:cubicBezTo>
                <a:cubicBezTo>
                  <a:pt x="53" y="93"/>
                  <a:pt x="56" y="91"/>
                  <a:pt x="59" y="88"/>
                </a:cubicBezTo>
                <a:cubicBezTo>
                  <a:pt x="62" y="94"/>
                  <a:pt x="64" y="99"/>
                  <a:pt x="67" y="105"/>
                </a:cubicBezTo>
                <a:cubicBezTo>
                  <a:pt x="62" y="106"/>
                  <a:pt x="58" y="106"/>
                  <a:pt x="55" y="106"/>
                </a:cubicBezTo>
                <a:close/>
                <a:moveTo>
                  <a:pt x="103" y="234"/>
                </a:moveTo>
                <a:cubicBezTo>
                  <a:pt x="85" y="234"/>
                  <a:pt x="85" y="234"/>
                  <a:pt x="85" y="234"/>
                </a:cubicBezTo>
                <a:cubicBezTo>
                  <a:pt x="84" y="228"/>
                  <a:pt x="85" y="226"/>
                  <a:pt x="91" y="226"/>
                </a:cubicBezTo>
                <a:cubicBezTo>
                  <a:pt x="93" y="226"/>
                  <a:pt x="95" y="226"/>
                  <a:pt x="97" y="226"/>
                </a:cubicBezTo>
                <a:cubicBezTo>
                  <a:pt x="103" y="226"/>
                  <a:pt x="104" y="228"/>
                  <a:pt x="103" y="234"/>
                </a:cubicBezTo>
                <a:close/>
                <a:moveTo>
                  <a:pt x="96" y="116"/>
                </a:moveTo>
                <a:cubicBezTo>
                  <a:pt x="88" y="118"/>
                  <a:pt x="82" y="115"/>
                  <a:pt x="81" y="108"/>
                </a:cubicBezTo>
                <a:cubicBezTo>
                  <a:pt x="89" y="105"/>
                  <a:pt x="96" y="103"/>
                  <a:pt x="104" y="100"/>
                </a:cubicBezTo>
                <a:cubicBezTo>
                  <a:pt x="106" y="108"/>
                  <a:pt x="103" y="115"/>
                  <a:pt x="96" y="116"/>
                </a:cubicBezTo>
                <a:close/>
                <a:moveTo>
                  <a:pt x="73" y="104"/>
                </a:moveTo>
                <a:cubicBezTo>
                  <a:pt x="71" y="97"/>
                  <a:pt x="68" y="91"/>
                  <a:pt x="65" y="84"/>
                </a:cubicBezTo>
                <a:cubicBezTo>
                  <a:pt x="103" y="66"/>
                  <a:pt x="140" y="49"/>
                  <a:pt x="177" y="31"/>
                </a:cubicBezTo>
                <a:cubicBezTo>
                  <a:pt x="179" y="36"/>
                  <a:pt x="181" y="41"/>
                  <a:pt x="183" y="46"/>
                </a:cubicBezTo>
                <a:cubicBezTo>
                  <a:pt x="180" y="47"/>
                  <a:pt x="177" y="49"/>
                  <a:pt x="173" y="50"/>
                </a:cubicBezTo>
                <a:cubicBezTo>
                  <a:pt x="162" y="55"/>
                  <a:pt x="151" y="60"/>
                  <a:pt x="139" y="64"/>
                </a:cubicBezTo>
                <a:cubicBezTo>
                  <a:pt x="138" y="65"/>
                  <a:pt x="137" y="65"/>
                  <a:pt x="135" y="66"/>
                </a:cubicBezTo>
                <a:cubicBezTo>
                  <a:pt x="133" y="67"/>
                  <a:pt x="132" y="69"/>
                  <a:pt x="132" y="71"/>
                </a:cubicBezTo>
                <a:cubicBezTo>
                  <a:pt x="133" y="73"/>
                  <a:pt x="135" y="73"/>
                  <a:pt x="138" y="72"/>
                </a:cubicBezTo>
                <a:cubicBezTo>
                  <a:pt x="153" y="66"/>
                  <a:pt x="168" y="60"/>
                  <a:pt x="182" y="53"/>
                </a:cubicBezTo>
                <a:cubicBezTo>
                  <a:pt x="183" y="53"/>
                  <a:pt x="185" y="53"/>
                  <a:pt x="186" y="52"/>
                </a:cubicBezTo>
                <a:cubicBezTo>
                  <a:pt x="187" y="55"/>
                  <a:pt x="189" y="58"/>
                  <a:pt x="190" y="61"/>
                </a:cubicBezTo>
                <a:cubicBezTo>
                  <a:pt x="151" y="76"/>
                  <a:pt x="112" y="90"/>
                  <a:pt x="73" y="104"/>
                </a:cubicBezTo>
                <a:close/>
                <a:moveTo>
                  <a:pt x="205" y="68"/>
                </a:moveTo>
                <a:cubicBezTo>
                  <a:pt x="202" y="69"/>
                  <a:pt x="200" y="68"/>
                  <a:pt x="198" y="64"/>
                </a:cubicBezTo>
                <a:cubicBezTo>
                  <a:pt x="195" y="57"/>
                  <a:pt x="192" y="49"/>
                  <a:pt x="189" y="41"/>
                </a:cubicBezTo>
                <a:cubicBezTo>
                  <a:pt x="186" y="35"/>
                  <a:pt x="184" y="29"/>
                  <a:pt x="181" y="23"/>
                </a:cubicBezTo>
                <a:cubicBezTo>
                  <a:pt x="180" y="19"/>
                  <a:pt x="181" y="16"/>
                  <a:pt x="186" y="15"/>
                </a:cubicBezTo>
                <a:cubicBezTo>
                  <a:pt x="188" y="20"/>
                  <a:pt x="190" y="26"/>
                  <a:pt x="193" y="32"/>
                </a:cubicBezTo>
                <a:cubicBezTo>
                  <a:pt x="193" y="32"/>
                  <a:pt x="193" y="33"/>
                  <a:pt x="194" y="34"/>
                </a:cubicBezTo>
                <a:cubicBezTo>
                  <a:pt x="194" y="35"/>
                  <a:pt x="196" y="36"/>
                  <a:pt x="198" y="35"/>
                </a:cubicBezTo>
                <a:cubicBezTo>
                  <a:pt x="200" y="35"/>
                  <a:pt x="200" y="33"/>
                  <a:pt x="200" y="31"/>
                </a:cubicBezTo>
                <a:cubicBezTo>
                  <a:pt x="197" y="25"/>
                  <a:pt x="195" y="20"/>
                  <a:pt x="193" y="14"/>
                </a:cubicBezTo>
                <a:cubicBezTo>
                  <a:pt x="192" y="14"/>
                  <a:pt x="192" y="13"/>
                  <a:pt x="192" y="12"/>
                </a:cubicBezTo>
                <a:cubicBezTo>
                  <a:pt x="194" y="11"/>
                  <a:pt x="197" y="10"/>
                  <a:pt x="200" y="8"/>
                </a:cubicBezTo>
                <a:cubicBezTo>
                  <a:pt x="207" y="26"/>
                  <a:pt x="215" y="44"/>
                  <a:pt x="222" y="62"/>
                </a:cubicBezTo>
                <a:cubicBezTo>
                  <a:pt x="216" y="64"/>
                  <a:pt x="211" y="66"/>
                  <a:pt x="205" y="68"/>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0" name="Freeform 22"/>
          <p:cNvSpPr>
            <a:spLocks noEditPoints="1"/>
          </p:cNvSpPr>
          <p:nvPr/>
        </p:nvSpPr>
        <p:spPr bwMode="auto">
          <a:xfrm>
            <a:off x="8720768" y="3009681"/>
            <a:ext cx="668421" cy="672878"/>
          </a:xfrm>
          <a:custGeom>
            <a:avLst/>
            <a:gdLst>
              <a:gd name="T0" fmla="*/ 117 w 225"/>
              <a:gd name="T1" fmla="*/ 26 h 226"/>
              <a:gd name="T2" fmla="*/ 114 w 225"/>
              <a:gd name="T3" fmla="*/ 0 h 226"/>
              <a:gd name="T4" fmla="*/ 108 w 225"/>
              <a:gd name="T5" fmla="*/ 4 h 226"/>
              <a:gd name="T6" fmla="*/ 114 w 225"/>
              <a:gd name="T7" fmla="*/ 31 h 226"/>
              <a:gd name="T8" fmla="*/ 153 w 225"/>
              <a:gd name="T9" fmla="*/ 118 h 226"/>
              <a:gd name="T10" fmla="*/ 144 w 225"/>
              <a:gd name="T11" fmla="*/ 118 h 226"/>
              <a:gd name="T12" fmla="*/ 133 w 225"/>
              <a:gd name="T13" fmla="*/ 41 h 226"/>
              <a:gd name="T14" fmla="*/ 152 w 225"/>
              <a:gd name="T15" fmla="*/ 24 h 226"/>
              <a:gd name="T16" fmla="*/ 149 w 225"/>
              <a:gd name="T17" fmla="*/ 15 h 226"/>
              <a:gd name="T18" fmla="*/ 131 w 225"/>
              <a:gd name="T19" fmla="*/ 33 h 226"/>
              <a:gd name="T20" fmla="*/ 133 w 225"/>
              <a:gd name="T21" fmla="*/ 41 h 226"/>
              <a:gd name="T22" fmla="*/ 93 w 225"/>
              <a:gd name="T23" fmla="*/ 39 h 226"/>
              <a:gd name="T24" fmla="*/ 78 w 225"/>
              <a:gd name="T25" fmla="*/ 17 h 226"/>
              <a:gd name="T26" fmla="*/ 70 w 225"/>
              <a:gd name="T27" fmla="*/ 18 h 226"/>
              <a:gd name="T28" fmla="*/ 87 w 225"/>
              <a:gd name="T29" fmla="*/ 39 h 226"/>
              <a:gd name="T30" fmla="*/ 186 w 225"/>
              <a:gd name="T31" fmla="*/ 56 h 226"/>
              <a:gd name="T32" fmla="*/ 46 w 225"/>
              <a:gd name="T33" fmla="*/ 53 h 226"/>
              <a:gd name="T34" fmla="*/ 3 w 225"/>
              <a:gd name="T35" fmla="*/ 97 h 226"/>
              <a:gd name="T36" fmla="*/ 108 w 225"/>
              <a:gd name="T37" fmla="*/ 223 h 226"/>
              <a:gd name="T38" fmla="*/ 113 w 225"/>
              <a:gd name="T39" fmla="*/ 226 h 226"/>
              <a:gd name="T40" fmla="*/ 139 w 225"/>
              <a:gd name="T41" fmla="*/ 199 h 226"/>
              <a:gd name="T42" fmla="*/ 222 w 225"/>
              <a:gd name="T43" fmla="*/ 97 h 226"/>
              <a:gd name="T44" fmla="*/ 154 w 225"/>
              <a:gd name="T45" fmla="*/ 93 h 226"/>
              <a:gd name="T46" fmla="*/ 173 w 225"/>
              <a:gd name="T47" fmla="*/ 62 h 226"/>
              <a:gd name="T48" fmla="*/ 81 w 225"/>
              <a:gd name="T49" fmla="*/ 96 h 226"/>
              <a:gd name="T50" fmla="*/ 144 w 225"/>
              <a:gd name="T51" fmla="*/ 96 h 226"/>
              <a:gd name="T52" fmla="*/ 70 w 225"/>
              <a:gd name="T53" fmla="*/ 92 h 226"/>
              <a:gd name="T54" fmla="*/ 102 w 225"/>
              <a:gd name="T55" fmla="*/ 62 h 226"/>
              <a:gd name="T56" fmla="*/ 62 w 225"/>
              <a:gd name="T57" fmla="*/ 96 h 226"/>
              <a:gd name="T58" fmla="*/ 43 w 225"/>
              <a:gd name="T59" fmla="*/ 64 h 226"/>
              <a:gd name="T60" fmla="*/ 15 w 225"/>
              <a:gd name="T61" fmla="*/ 105 h 226"/>
              <a:gd name="T62" fmla="*/ 65 w 225"/>
              <a:gd name="T63" fmla="*/ 105 h 226"/>
              <a:gd name="T64" fmla="*/ 103 w 225"/>
              <a:gd name="T65" fmla="*/ 203 h 226"/>
              <a:gd name="T66" fmla="*/ 122 w 225"/>
              <a:gd name="T67" fmla="*/ 204 h 226"/>
              <a:gd name="T68" fmla="*/ 123 w 225"/>
              <a:gd name="T69" fmla="*/ 200 h 226"/>
              <a:gd name="T70" fmla="*/ 146 w 225"/>
              <a:gd name="T71" fmla="*/ 137 h 226"/>
              <a:gd name="T72" fmla="*/ 138 w 225"/>
              <a:gd name="T73" fmla="*/ 134 h 226"/>
              <a:gd name="T74" fmla="*/ 112 w 225"/>
              <a:gd name="T75" fmla="*/ 204 h 226"/>
              <a:gd name="T76" fmla="*/ 210 w 225"/>
              <a:gd name="T77" fmla="*/ 105 h 226"/>
              <a:gd name="T78" fmla="*/ 162 w 225"/>
              <a:gd name="T79" fmla="*/ 96 h 226"/>
              <a:gd name="T80" fmla="*/ 210 w 225"/>
              <a:gd name="T81" fmla="*/ 9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5" h="226">
                <a:moveTo>
                  <a:pt x="114" y="31"/>
                </a:moveTo>
                <a:cubicBezTo>
                  <a:pt x="116" y="30"/>
                  <a:pt x="117" y="28"/>
                  <a:pt x="117" y="26"/>
                </a:cubicBezTo>
                <a:cubicBezTo>
                  <a:pt x="117" y="19"/>
                  <a:pt x="117" y="12"/>
                  <a:pt x="117" y="6"/>
                </a:cubicBezTo>
                <a:cubicBezTo>
                  <a:pt x="117" y="3"/>
                  <a:pt x="116" y="1"/>
                  <a:pt x="114" y="0"/>
                </a:cubicBezTo>
                <a:cubicBezTo>
                  <a:pt x="113" y="0"/>
                  <a:pt x="112" y="0"/>
                  <a:pt x="111" y="0"/>
                </a:cubicBezTo>
                <a:cubicBezTo>
                  <a:pt x="109" y="1"/>
                  <a:pt x="108" y="2"/>
                  <a:pt x="108" y="4"/>
                </a:cubicBezTo>
                <a:cubicBezTo>
                  <a:pt x="108" y="12"/>
                  <a:pt x="108" y="19"/>
                  <a:pt x="108" y="27"/>
                </a:cubicBezTo>
                <a:cubicBezTo>
                  <a:pt x="108" y="30"/>
                  <a:pt x="111" y="32"/>
                  <a:pt x="114" y="31"/>
                </a:cubicBezTo>
                <a:close/>
                <a:moveTo>
                  <a:pt x="148" y="123"/>
                </a:moveTo>
                <a:cubicBezTo>
                  <a:pt x="151" y="123"/>
                  <a:pt x="153" y="121"/>
                  <a:pt x="153" y="118"/>
                </a:cubicBezTo>
                <a:cubicBezTo>
                  <a:pt x="153" y="116"/>
                  <a:pt x="151" y="114"/>
                  <a:pt x="148" y="114"/>
                </a:cubicBezTo>
                <a:cubicBezTo>
                  <a:pt x="146" y="114"/>
                  <a:pt x="144" y="116"/>
                  <a:pt x="144" y="118"/>
                </a:cubicBezTo>
                <a:cubicBezTo>
                  <a:pt x="144" y="121"/>
                  <a:pt x="146" y="123"/>
                  <a:pt x="148" y="123"/>
                </a:cubicBezTo>
                <a:close/>
                <a:moveTo>
                  <a:pt x="133" y="41"/>
                </a:moveTo>
                <a:cubicBezTo>
                  <a:pt x="134" y="41"/>
                  <a:pt x="136" y="40"/>
                  <a:pt x="137" y="39"/>
                </a:cubicBezTo>
                <a:cubicBezTo>
                  <a:pt x="142" y="34"/>
                  <a:pt x="147" y="29"/>
                  <a:pt x="152" y="24"/>
                </a:cubicBezTo>
                <a:cubicBezTo>
                  <a:pt x="153" y="23"/>
                  <a:pt x="153" y="23"/>
                  <a:pt x="153" y="22"/>
                </a:cubicBezTo>
                <a:cubicBezTo>
                  <a:pt x="155" y="19"/>
                  <a:pt x="153" y="16"/>
                  <a:pt x="149" y="15"/>
                </a:cubicBezTo>
                <a:cubicBezTo>
                  <a:pt x="148" y="16"/>
                  <a:pt x="147" y="17"/>
                  <a:pt x="146" y="18"/>
                </a:cubicBezTo>
                <a:cubicBezTo>
                  <a:pt x="141" y="23"/>
                  <a:pt x="136" y="28"/>
                  <a:pt x="131" y="33"/>
                </a:cubicBezTo>
                <a:cubicBezTo>
                  <a:pt x="130" y="33"/>
                  <a:pt x="130" y="33"/>
                  <a:pt x="130" y="34"/>
                </a:cubicBezTo>
                <a:cubicBezTo>
                  <a:pt x="128" y="37"/>
                  <a:pt x="130" y="41"/>
                  <a:pt x="133" y="41"/>
                </a:cubicBezTo>
                <a:close/>
                <a:moveTo>
                  <a:pt x="87" y="39"/>
                </a:moveTo>
                <a:cubicBezTo>
                  <a:pt x="89" y="41"/>
                  <a:pt x="92" y="41"/>
                  <a:pt x="93" y="39"/>
                </a:cubicBezTo>
                <a:cubicBezTo>
                  <a:pt x="95" y="38"/>
                  <a:pt x="95" y="35"/>
                  <a:pt x="93" y="33"/>
                </a:cubicBezTo>
                <a:cubicBezTo>
                  <a:pt x="88" y="28"/>
                  <a:pt x="83" y="22"/>
                  <a:pt x="78" y="17"/>
                </a:cubicBezTo>
                <a:cubicBezTo>
                  <a:pt x="77" y="17"/>
                  <a:pt x="76" y="16"/>
                  <a:pt x="75" y="16"/>
                </a:cubicBezTo>
                <a:cubicBezTo>
                  <a:pt x="72" y="16"/>
                  <a:pt x="71" y="17"/>
                  <a:pt x="70" y="18"/>
                </a:cubicBezTo>
                <a:cubicBezTo>
                  <a:pt x="69" y="20"/>
                  <a:pt x="70" y="22"/>
                  <a:pt x="71" y="23"/>
                </a:cubicBezTo>
                <a:cubicBezTo>
                  <a:pt x="77" y="29"/>
                  <a:pt x="82" y="34"/>
                  <a:pt x="87" y="39"/>
                </a:cubicBezTo>
                <a:close/>
                <a:moveTo>
                  <a:pt x="222" y="97"/>
                </a:moveTo>
                <a:cubicBezTo>
                  <a:pt x="210" y="83"/>
                  <a:pt x="198" y="69"/>
                  <a:pt x="186" y="56"/>
                </a:cubicBezTo>
                <a:cubicBezTo>
                  <a:pt x="184" y="53"/>
                  <a:pt x="182" y="53"/>
                  <a:pt x="179" y="53"/>
                </a:cubicBezTo>
                <a:cubicBezTo>
                  <a:pt x="135" y="53"/>
                  <a:pt x="90" y="53"/>
                  <a:pt x="46" y="53"/>
                </a:cubicBezTo>
                <a:cubicBezTo>
                  <a:pt x="43" y="53"/>
                  <a:pt x="41" y="54"/>
                  <a:pt x="39" y="56"/>
                </a:cubicBezTo>
                <a:cubicBezTo>
                  <a:pt x="27" y="70"/>
                  <a:pt x="15" y="83"/>
                  <a:pt x="3" y="97"/>
                </a:cubicBezTo>
                <a:cubicBezTo>
                  <a:pt x="0" y="100"/>
                  <a:pt x="0" y="101"/>
                  <a:pt x="3" y="105"/>
                </a:cubicBezTo>
                <a:cubicBezTo>
                  <a:pt x="38" y="144"/>
                  <a:pt x="73" y="184"/>
                  <a:pt x="108" y="223"/>
                </a:cubicBezTo>
                <a:cubicBezTo>
                  <a:pt x="109" y="224"/>
                  <a:pt x="110" y="225"/>
                  <a:pt x="111" y="226"/>
                </a:cubicBezTo>
                <a:cubicBezTo>
                  <a:pt x="112" y="226"/>
                  <a:pt x="113" y="226"/>
                  <a:pt x="113" y="226"/>
                </a:cubicBezTo>
                <a:cubicBezTo>
                  <a:pt x="114" y="225"/>
                  <a:pt x="116" y="224"/>
                  <a:pt x="117" y="223"/>
                </a:cubicBezTo>
                <a:cubicBezTo>
                  <a:pt x="124" y="215"/>
                  <a:pt x="131" y="207"/>
                  <a:pt x="139" y="199"/>
                </a:cubicBezTo>
                <a:cubicBezTo>
                  <a:pt x="166" y="167"/>
                  <a:pt x="194" y="136"/>
                  <a:pt x="222" y="105"/>
                </a:cubicBezTo>
                <a:cubicBezTo>
                  <a:pt x="225" y="102"/>
                  <a:pt x="225" y="100"/>
                  <a:pt x="222" y="97"/>
                </a:cubicBezTo>
                <a:close/>
                <a:moveTo>
                  <a:pt x="173" y="62"/>
                </a:moveTo>
                <a:cubicBezTo>
                  <a:pt x="167" y="72"/>
                  <a:pt x="160" y="82"/>
                  <a:pt x="154" y="93"/>
                </a:cubicBezTo>
                <a:cubicBezTo>
                  <a:pt x="143" y="82"/>
                  <a:pt x="133" y="72"/>
                  <a:pt x="122" y="62"/>
                </a:cubicBezTo>
                <a:cubicBezTo>
                  <a:pt x="139" y="62"/>
                  <a:pt x="156" y="62"/>
                  <a:pt x="173" y="62"/>
                </a:cubicBezTo>
                <a:close/>
                <a:moveTo>
                  <a:pt x="144" y="96"/>
                </a:moveTo>
                <a:cubicBezTo>
                  <a:pt x="123" y="96"/>
                  <a:pt x="102" y="96"/>
                  <a:pt x="81" y="96"/>
                </a:cubicBezTo>
                <a:cubicBezTo>
                  <a:pt x="92" y="86"/>
                  <a:pt x="102" y="75"/>
                  <a:pt x="112" y="65"/>
                </a:cubicBezTo>
                <a:cubicBezTo>
                  <a:pt x="123" y="75"/>
                  <a:pt x="133" y="85"/>
                  <a:pt x="144" y="96"/>
                </a:cubicBezTo>
                <a:close/>
                <a:moveTo>
                  <a:pt x="102" y="62"/>
                </a:moveTo>
                <a:cubicBezTo>
                  <a:pt x="91" y="72"/>
                  <a:pt x="81" y="82"/>
                  <a:pt x="70" y="92"/>
                </a:cubicBezTo>
                <a:cubicBezTo>
                  <a:pt x="64" y="83"/>
                  <a:pt x="58" y="72"/>
                  <a:pt x="51" y="62"/>
                </a:cubicBezTo>
                <a:cubicBezTo>
                  <a:pt x="69" y="62"/>
                  <a:pt x="85" y="62"/>
                  <a:pt x="102" y="62"/>
                </a:cubicBezTo>
                <a:close/>
                <a:moveTo>
                  <a:pt x="43" y="64"/>
                </a:moveTo>
                <a:cubicBezTo>
                  <a:pt x="49" y="75"/>
                  <a:pt x="56" y="85"/>
                  <a:pt x="62" y="96"/>
                </a:cubicBezTo>
                <a:cubicBezTo>
                  <a:pt x="47" y="96"/>
                  <a:pt x="31" y="96"/>
                  <a:pt x="15" y="96"/>
                </a:cubicBezTo>
                <a:cubicBezTo>
                  <a:pt x="24" y="85"/>
                  <a:pt x="33" y="75"/>
                  <a:pt x="43" y="64"/>
                </a:cubicBezTo>
                <a:close/>
                <a:moveTo>
                  <a:pt x="103" y="204"/>
                </a:moveTo>
                <a:cubicBezTo>
                  <a:pt x="73" y="171"/>
                  <a:pt x="44" y="138"/>
                  <a:pt x="15" y="105"/>
                </a:cubicBezTo>
                <a:cubicBezTo>
                  <a:pt x="16" y="105"/>
                  <a:pt x="17" y="105"/>
                  <a:pt x="18" y="105"/>
                </a:cubicBezTo>
                <a:cubicBezTo>
                  <a:pt x="33" y="105"/>
                  <a:pt x="49" y="105"/>
                  <a:pt x="65" y="105"/>
                </a:cubicBezTo>
                <a:cubicBezTo>
                  <a:pt x="66" y="105"/>
                  <a:pt x="67" y="105"/>
                  <a:pt x="68" y="107"/>
                </a:cubicBezTo>
                <a:cubicBezTo>
                  <a:pt x="79" y="139"/>
                  <a:pt x="91" y="171"/>
                  <a:pt x="103" y="203"/>
                </a:cubicBezTo>
                <a:cubicBezTo>
                  <a:pt x="103" y="203"/>
                  <a:pt x="103" y="203"/>
                  <a:pt x="103" y="204"/>
                </a:cubicBezTo>
                <a:close/>
                <a:moveTo>
                  <a:pt x="122" y="204"/>
                </a:moveTo>
                <a:cubicBezTo>
                  <a:pt x="122" y="204"/>
                  <a:pt x="122" y="204"/>
                  <a:pt x="122" y="203"/>
                </a:cubicBezTo>
                <a:cubicBezTo>
                  <a:pt x="122" y="202"/>
                  <a:pt x="123" y="201"/>
                  <a:pt x="123" y="200"/>
                </a:cubicBezTo>
                <a:cubicBezTo>
                  <a:pt x="131" y="180"/>
                  <a:pt x="138" y="159"/>
                  <a:pt x="146" y="138"/>
                </a:cubicBezTo>
                <a:cubicBezTo>
                  <a:pt x="146" y="138"/>
                  <a:pt x="146" y="137"/>
                  <a:pt x="146" y="137"/>
                </a:cubicBezTo>
                <a:cubicBezTo>
                  <a:pt x="148" y="134"/>
                  <a:pt x="147" y="132"/>
                  <a:pt x="144" y="131"/>
                </a:cubicBezTo>
                <a:cubicBezTo>
                  <a:pt x="141" y="130"/>
                  <a:pt x="139" y="131"/>
                  <a:pt x="138" y="134"/>
                </a:cubicBezTo>
                <a:cubicBezTo>
                  <a:pt x="130" y="157"/>
                  <a:pt x="122" y="179"/>
                  <a:pt x="113" y="201"/>
                </a:cubicBezTo>
                <a:cubicBezTo>
                  <a:pt x="113" y="202"/>
                  <a:pt x="113" y="203"/>
                  <a:pt x="112" y="204"/>
                </a:cubicBezTo>
                <a:cubicBezTo>
                  <a:pt x="100" y="171"/>
                  <a:pt x="89" y="138"/>
                  <a:pt x="77" y="105"/>
                </a:cubicBezTo>
                <a:cubicBezTo>
                  <a:pt x="121" y="105"/>
                  <a:pt x="165" y="105"/>
                  <a:pt x="210" y="105"/>
                </a:cubicBezTo>
                <a:cubicBezTo>
                  <a:pt x="180" y="138"/>
                  <a:pt x="151" y="171"/>
                  <a:pt x="122" y="204"/>
                </a:cubicBezTo>
                <a:close/>
                <a:moveTo>
                  <a:pt x="162" y="96"/>
                </a:moveTo>
                <a:cubicBezTo>
                  <a:pt x="169" y="85"/>
                  <a:pt x="175" y="75"/>
                  <a:pt x="182" y="64"/>
                </a:cubicBezTo>
                <a:cubicBezTo>
                  <a:pt x="191" y="75"/>
                  <a:pt x="200" y="85"/>
                  <a:pt x="210" y="96"/>
                </a:cubicBezTo>
                <a:cubicBezTo>
                  <a:pt x="194" y="96"/>
                  <a:pt x="178" y="96"/>
                  <a:pt x="162" y="9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1" name="Subtitle 2"/>
          <p:cNvSpPr txBox="1"/>
          <p:nvPr/>
        </p:nvSpPr>
        <p:spPr>
          <a:xfrm>
            <a:off x="2051805" y="5049316"/>
            <a:ext cx="1669055" cy="10496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en-US" altLang="zh-CN" sz="1200" dirty="0" err="1">
                <a:solidFill>
                  <a:schemeClr val="tx1">
                    <a:lumMod val="75000"/>
                    <a:lumOff val="25000"/>
                  </a:schemeClr>
                </a:solidFill>
                <a:latin typeface="+mn-ea"/>
              </a:rPr>
              <a:t>提供POS</a:t>
            </a:r>
            <a:r>
              <a:rPr lang="zh-CN" altLang="en-US" sz="1200" dirty="0">
                <a:solidFill>
                  <a:schemeClr val="tx1">
                    <a:lumMod val="75000"/>
                    <a:lumOff val="25000"/>
                  </a:schemeClr>
                </a:solidFill>
                <a:latin typeface="+mn-ea"/>
              </a:rPr>
              <a:t>、扫码、刷脸、统一收银台等</a:t>
            </a:r>
            <a:r>
              <a:rPr lang="en-US" altLang="zh-CN" sz="1200" dirty="0" err="1">
                <a:solidFill>
                  <a:schemeClr val="tx1">
                    <a:lumMod val="75000"/>
                    <a:lumOff val="25000"/>
                  </a:schemeClr>
                </a:solidFill>
                <a:latin typeface="+mn-ea"/>
              </a:rPr>
              <a:t>多样的支付产品形态</a:t>
            </a:r>
            <a:r>
              <a:rPr lang="zh-CN" altLang="en-US" sz="1200" dirty="0">
                <a:solidFill>
                  <a:schemeClr val="tx1">
                    <a:lumMod val="75000"/>
                    <a:lumOff val="25000"/>
                  </a:schemeClr>
                </a:solidFill>
                <a:latin typeface="+mn-ea"/>
              </a:rPr>
              <a:t>，应对各类付款场景。</a:t>
            </a:r>
            <a:endParaRPr lang="en-US" sz="1200" dirty="0">
              <a:solidFill>
                <a:schemeClr val="tx1">
                  <a:lumMod val="75000"/>
                  <a:lumOff val="25000"/>
                </a:schemeClr>
              </a:solidFill>
              <a:latin typeface="+mn-ea"/>
            </a:endParaRPr>
          </a:p>
        </p:txBody>
      </p:sp>
      <p:sp>
        <p:nvSpPr>
          <p:cNvPr id="22" name="TextBox 29"/>
          <p:cNvSpPr txBox="1"/>
          <p:nvPr/>
        </p:nvSpPr>
        <p:spPr>
          <a:xfrm>
            <a:off x="2216920" y="4582293"/>
            <a:ext cx="1338828" cy="369332"/>
          </a:xfrm>
          <a:prstGeom prst="rect">
            <a:avLst/>
          </a:prstGeom>
          <a:noFill/>
        </p:spPr>
        <p:txBody>
          <a:bodyPr wrap="none" rtlCol="0">
            <a:spAutoFit/>
          </a:bodyPr>
          <a:lstStyle/>
          <a:p>
            <a:pPr algn="ctr"/>
            <a:r>
              <a:rPr lang="en-US" dirty="0" err="1">
                <a:latin typeface="+mn-ea"/>
              </a:rPr>
              <a:t>全渠道支付</a:t>
            </a:r>
            <a:endParaRPr lang="en-US" dirty="0">
              <a:latin typeface="+mn-ea"/>
            </a:endParaRPr>
          </a:p>
        </p:txBody>
      </p:sp>
      <p:sp>
        <p:nvSpPr>
          <p:cNvPr id="23" name="Subtitle 2"/>
          <p:cNvSpPr txBox="1"/>
          <p:nvPr/>
        </p:nvSpPr>
        <p:spPr>
          <a:xfrm>
            <a:off x="5187048" y="5049316"/>
            <a:ext cx="1669055" cy="6488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支持担保交易</a:t>
            </a:r>
            <a:r>
              <a:rPr lang="zh-CN" altLang="en-US" sz="1200" dirty="0">
                <a:solidFill>
                  <a:schemeClr val="tx1">
                    <a:lumMod val="75000"/>
                    <a:lumOff val="25000"/>
                  </a:schemeClr>
                </a:solidFill>
                <a:latin typeface="+mn-ea"/>
              </a:rPr>
              <a:t>、营销补贴发放、供应链采购等交易场景。</a:t>
            </a:r>
            <a:endParaRPr lang="da-DK" sz="1200" dirty="0">
              <a:solidFill>
                <a:schemeClr val="tx1">
                  <a:lumMod val="75000"/>
                  <a:lumOff val="25000"/>
                </a:schemeClr>
              </a:solidFill>
              <a:latin typeface="+mn-ea"/>
            </a:endParaRPr>
          </a:p>
        </p:txBody>
      </p:sp>
      <p:sp>
        <p:nvSpPr>
          <p:cNvPr id="24" name="TextBox 31"/>
          <p:cNvSpPr txBox="1"/>
          <p:nvPr/>
        </p:nvSpPr>
        <p:spPr>
          <a:xfrm>
            <a:off x="5341796" y="4610416"/>
            <a:ext cx="1338828" cy="369332"/>
          </a:xfrm>
          <a:prstGeom prst="rect">
            <a:avLst/>
          </a:prstGeom>
          <a:noFill/>
        </p:spPr>
        <p:txBody>
          <a:bodyPr wrap="none" rtlCol="0">
            <a:spAutoFit/>
          </a:bodyPr>
          <a:lstStyle/>
          <a:p>
            <a:pPr algn="ctr"/>
            <a:r>
              <a:rPr lang="en-US" dirty="0" err="1">
                <a:latin typeface="+mn-ea"/>
              </a:rPr>
              <a:t>多场景交易</a:t>
            </a:r>
            <a:endParaRPr lang="en-US" dirty="0">
              <a:latin typeface="+mn-ea"/>
            </a:endParaRPr>
          </a:p>
        </p:txBody>
      </p:sp>
      <p:sp>
        <p:nvSpPr>
          <p:cNvPr id="26" name="TextBox 33"/>
          <p:cNvSpPr txBox="1"/>
          <p:nvPr/>
        </p:nvSpPr>
        <p:spPr>
          <a:xfrm>
            <a:off x="8293111" y="4588662"/>
            <a:ext cx="1569660" cy="369332"/>
          </a:xfrm>
          <a:prstGeom prst="rect">
            <a:avLst/>
          </a:prstGeom>
          <a:noFill/>
        </p:spPr>
        <p:txBody>
          <a:bodyPr wrap="none" rtlCol="0">
            <a:spAutoFit/>
          </a:bodyPr>
          <a:lstStyle/>
          <a:p>
            <a:pPr algn="ctr"/>
            <a:r>
              <a:rPr lang="en-US" dirty="0" err="1">
                <a:latin typeface="+mn-ea"/>
              </a:rPr>
              <a:t>资金管理灵活</a:t>
            </a:r>
            <a:endParaRPr lang="en-US" dirty="0">
              <a:latin typeface="+mn-ea"/>
            </a:endParaRPr>
          </a:p>
        </p:txBody>
      </p:sp>
      <p:sp>
        <p:nvSpPr>
          <p:cNvPr id="27" name="Subtitle 2"/>
          <p:cNvSpPr txBox="1"/>
          <p:nvPr/>
        </p:nvSpPr>
        <p:spPr>
          <a:xfrm>
            <a:off x="8220450" y="5049316"/>
            <a:ext cx="1669055" cy="12898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提供通联管理</a:t>
            </a:r>
            <a:r>
              <a:rPr lang="zh-CN" altLang="en-US" sz="1200" dirty="0">
                <a:solidFill>
                  <a:schemeClr val="tx1">
                    <a:lumMod val="75000"/>
                    <a:lumOff val="25000"/>
                  </a:schemeClr>
                </a:solidFill>
                <a:latin typeface="+mn-ea"/>
              </a:rPr>
              <a:t>、银行管理等多种资金管理模式，为交易资金提供灵活的分账及管理能力。</a:t>
            </a:r>
            <a:endParaRPr lang="da-DK" sz="1200" dirty="0">
              <a:solidFill>
                <a:schemeClr val="tx1">
                  <a:lumMod val="75000"/>
                  <a:lumOff val="25000"/>
                </a:schemeClr>
              </a:solidFill>
              <a:latin typeface="+mn-ea"/>
            </a:endParaRPr>
          </a:p>
        </p:txBody>
      </p:sp>
      <p:sp>
        <p:nvSpPr>
          <p:cNvPr id="2" name="文本框 1"/>
          <p:cNvSpPr txBox="1"/>
          <p:nvPr/>
        </p:nvSpPr>
        <p:spPr>
          <a:xfrm>
            <a:off x="670718" y="1280694"/>
            <a:ext cx="10850563" cy="369332"/>
          </a:xfrm>
          <a:prstGeom prst="rect">
            <a:avLst/>
          </a:prstGeom>
          <a:noFill/>
        </p:spPr>
        <p:txBody>
          <a:bodyPr wrap="square" rtlCol="0">
            <a:spAutoFit/>
          </a:bodyPr>
          <a:lstStyle/>
          <a:p>
            <a:r>
              <a:rPr kumimoji="1" lang="zh-CN" altLang="en-US" dirty="0"/>
              <a:t>通联云商通产品以多样的账户系统为支撑，以统一的产品组件、运营组件为两翼，助力企业资金高效流转。</a:t>
            </a:r>
            <a:endParaRPr kumimoji="1" lang="zh-CN" altLang="en-US" dirty="0"/>
          </a:p>
        </p:txBody>
      </p:sp>
      <p:sp>
        <p:nvSpPr>
          <p:cNvPr id="5"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产品优势</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85"/>
          <p:cNvSpPr txBox="1"/>
          <p:nvPr/>
        </p:nvSpPr>
        <p:spPr>
          <a:xfrm>
            <a:off x="641711" y="1472475"/>
            <a:ext cx="6555529" cy="369332"/>
          </a:xfrm>
          <a:prstGeom prst="rect">
            <a:avLst/>
          </a:prstGeom>
          <a:noFill/>
        </p:spPr>
        <p:txBody>
          <a:bodyPr wrap="square" rtlCol="0">
            <a:spAutoFit/>
          </a:bodyPr>
          <a:lstStyle/>
          <a:p>
            <a:r>
              <a:rPr kumimoji="1" lang="zh-CN" altLang="en-US" dirty="0"/>
              <a:t>支持多种资金管理模式，根据客户需求，灵活选用</a:t>
            </a:r>
            <a:endParaRPr kumimoji="1" lang="zh-CN" altLang="en-US" dirty="0"/>
          </a:p>
        </p:txBody>
      </p:sp>
      <p:sp>
        <p:nvSpPr>
          <p:cNvPr id="7" name="矩形: 圆角 133"/>
          <p:cNvSpPr/>
          <p:nvPr/>
        </p:nvSpPr>
        <p:spPr>
          <a:xfrm>
            <a:off x="3855096" y="6048294"/>
            <a:ext cx="4795240" cy="478519"/>
          </a:xfrm>
          <a:prstGeom prst="roundRect">
            <a:avLst>
              <a:gd name="adj" fmla="val 10425"/>
            </a:avLst>
          </a:prstGeom>
          <a:solidFill>
            <a:srgbClr val="FFC000">
              <a:alpha val="4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GB" sz="1200" dirty="0">
                <a:solidFill>
                  <a:schemeClr val="tx1">
                    <a:lumMod val="90000"/>
                    <a:lumOff val="10000"/>
                  </a:schemeClr>
                </a:solidFill>
                <a:latin typeface="+mn-ea"/>
              </a:rPr>
              <a:t>具体</a:t>
            </a:r>
            <a:r>
              <a:rPr lang="zh-CN" altLang="en-US" sz="1200" dirty="0">
                <a:solidFill>
                  <a:schemeClr val="tx1">
                    <a:lumMod val="90000"/>
                    <a:lumOff val="10000"/>
                  </a:schemeClr>
                </a:solidFill>
                <a:latin typeface="+mn-ea"/>
              </a:rPr>
              <a:t>合作银行及开户要求，可联系通联支付当地分公司客户经理</a:t>
            </a:r>
            <a:endParaRPr lang="en-GB" altLang="zh-CN" sz="1200" dirty="0">
              <a:solidFill>
                <a:schemeClr val="tx1">
                  <a:lumMod val="90000"/>
                  <a:lumOff val="10000"/>
                </a:schemeClr>
              </a:solidFill>
              <a:latin typeface="+mn-ea"/>
            </a:endParaRPr>
          </a:p>
        </p:txBody>
      </p:sp>
      <p:sp>
        <p:nvSpPr>
          <p:cNvPr id="6" name="Oval 6"/>
          <p:cNvSpPr>
            <a:spLocks noChangeArrowheads="1"/>
          </p:cNvSpPr>
          <p:nvPr>
            <p:custDataLst>
              <p:tags r:id="rId1"/>
            </p:custDataLst>
          </p:nvPr>
        </p:nvSpPr>
        <p:spPr bwMode="auto">
          <a:xfrm>
            <a:off x="5802384" y="3642135"/>
            <a:ext cx="422054" cy="419081"/>
          </a:xfrm>
          <a:prstGeom prst="ellipse">
            <a:avLst/>
          </a:prstGeom>
          <a:solidFill>
            <a:schemeClr val="accent3"/>
          </a:solidFill>
          <a:ln>
            <a:noFill/>
          </a:ln>
        </p:spPr>
        <p:txBody>
          <a:bodyPr vert="horz" wrap="square" lIns="91440" tIns="45720" rIns="91440" bIns="45720" numCol="1" anchor="t" anchorCtr="0" compatLnSpc="1"/>
          <a:lstStyle/>
          <a:p>
            <a:endParaRPr lang="en-US"/>
          </a:p>
        </p:txBody>
      </p:sp>
      <p:sp>
        <p:nvSpPr>
          <p:cNvPr id="8" name="Freeform 7"/>
          <p:cNvSpPr>
            <a:spLocks noEditPoints="1"/>
          </p:cNvSpPr>
          <p:nvPr>
            <p:custDataLst>
              <p:tags r:id="rId2"/>
            </p:custDataLst>
          </p:nvPr>
        </p:nvSpPr>
        <p:spPr bwMode="auto">
          <a:xfrm>
            <a:off x="2699398" y="2239252"/>
            <a:ext cx="3212957" cy="3239707"/>
          </a:xfrm>
          <a:custGeom>
            <a:avLst/>
            <a:gdLst>
              <a:gd name="T0" fmla="*/ 3 w 1080"/>
              <a:gd name="T1" fmla="*/ 592 h 1088"/>
              <a:gd name="T2" fmla="*/ 16 w 1080"/>
              <a:gd name="T3" fmla="*/ 634 h 1088"/>
              <a:gd name="T4" fmla="*/ 22 w 1080"/>
              <a:gd name="T5" fmla="*/ 640 h 1088"/>
              <a:gd name="T6" fmla="*/ 21 w 1080"/>
              <a:gd name="T7" fmla="*/ 687 h 1088"/>
              <a:gd name="T8" fmla="*/ 27 w 1080"/>
              <a:gd name="T9" fmla="*/ 681 h 1088"/>
              <a:gd name="T10" fmla="*/ 41 w 1080"/>
              <a:gd name="T11" fmla="*/ 739 h 1088"/>
              <a:gd name="T12" fmla="*/ 60 w 1080"/>
              <a:gd name="T13" fmla="*/ 771 h 1088"/>
              <a:gd name="T14" fmla="*/ 66 w 1080"/>
              <a:gd name="T15" fmla="*/ 777 h 1088"/>
              <a:gd name="T16" fmla="*/ 77 w 1080"/>
              <a:gd name="T17" fmla="*/ 820 h 1088"/>
              <a:gd name="T18" fmla="*/ 83 w 1080"/>
              <a:gd name="T19" fmla="*/ 814 h 1088"/>
              <a:gd name="T20" fmla="*/ 111 w 1080"/>
              <a:gd name="T21" fmla="*/ 866 h 1088"/>
              <a:gd name="T22" fmla="*/ 139 w 1080"/>
              <a:gd name="T23" fmla="*/ 891 h 1088"/>
              <a:gd name="T24" fmla="*/ 145 w 1080"/>
              <a:gd name="T25" fmla="*/ 897 h 1088"/>
              <a:gd name="T26" fmla="*/ 167 w 1080"/>
              <a:gd name="T27" fmla="*/ 932 h 1088"/>
              <a:gd name="T28" fmla="*/ 173 w 1080"/>
              <a:gd name="T29" fmla="*/ 926 h 1088"/>
              <a:gd name="T30" fmla="*/ 207 w 1080"/>
              <a:gd name="T31" fmla="*/ 970 h 1088"/>
              <a:gd name="T32" fmla="*/ 247 w 1080"/>
              <a:gd name="T33" fmla="*/ 986 h 1088"/>
              <a:gd name="T34" fmla="*/ 253 w 1080"/>
              <a:gd name="T35" fmla="*/ 992 h 1088"/>
              <a:gd name="T36" fmla="*/ 284 w 1080"/>
              <a:gd name="T37" fmla="*/ 1018 h 1088"/>
              <a:gd name="T38" fmla="*/ 290 w 1080"/>
              <a:gd name="T39" fmla="*/ 1012 h 1088"/>
              <a:gd name="T40" fmla="*/ 333 w 1080"/>
              <a:gd name="T41" fmla="*/ 1045 h 1088"/>
              <a:gd name="T42" fmla="*/ 379 w 1080"/>
              <a:gd name="T43" fmla="*/ 1049 h 1088"/>
              <a:gd name="T44" fmla="*/ 385 w 1080"/>
              <a:gd name="T45" fmla="*/ 1055 h 1088"/>
              <a:gd name="T46" fmla="*/ 419 w 1080"/>
              <a:gd name="T47" fmla="*/ 1068 h 1088"/>
              <a:gd name="T48" fmla="*/ 425 w 1080"/>
              <a:gd name="T49" fmla="*/ 1062 h 1088"/>
              <a:gd name="T50" fmla="*/ 472 w 1080"/>
              <a:gd name="T51" fmla="*/ 1083 h 1088"/>
              <a:gd name="T52" fmla="*/ 520 w 1080"/>
              <a:gd name="T53" fmla="*/ 1076 h 1088"/>
              <a:gd name="T54" fmla="*/ 526 w 1080"/>
              <a:gd name="T55" fmla="*/ 1082 h 1088"/>
              <a:gd name="T56" fmla="*/ 563 w 1080"/>
              <a:gd name="T57" fmla="*/ 1082 h 1088"/>
              <a:gd name="T58" fmla="*/ 569 w 1080"/>
              <a:gd name="T59" fmla="*/ 1076 h 1088"/>
              <a:gd name="T60" fmla="*/ 617 w 1080"/>
              <a:gd name="T61" fmla="*/ 1083 h 1088"/>
              <a:gd name="T62" fmla="*/ 663 w 1080"/>
              <a:gd name="T63" fmla="*/ 1061 h 1088"/>
              <a:gd name="T64" fmla="*/ 669 w 1080"/>
              <a:gd name="T65" fmla="*/ 1067 h 1088"/>
              <a:gd name="T66" fmla="*/ 704 w 1080"/>
              <a:gd name="T67" fmla="*/ 1055 h 1088"/>
              <a:gd name="T68" fmla="*/ 710 w 1080"/>
              <a:gd name="T69" fmla="*/ 1049 h 1088"/>
              <a:gd name="T70" fmla="*/ 756 w 1080"/>
              <a:gd name="T71" fmla="*/ 1043 h 1088"/>
              <a:gd name="T72" fmla="*/ 799 w 1080"/>
              <a:gd name="T73" fmla="*/ 1010 h 1088"/>
              <a:gd name="T74" fmla="*/ 806 w 1080"/>
              <a:gd name="T75" fmla="*/ 1016 h 1088"/>
              <a:gd name="T76" fmla="*/ 833 w 1080"/>
              <a:gd name="T77" fmla="*/ 992 h 1088"/>
              <a:gd name="T78" fmla="*/ 839 w 1080"/>
              <a:gd name="T79" fmla="*/ 986 h 1088"/>
              <a:gd name="T80" fmla="*/ 879 w 1080"/>
              <a:gd name="T81" fmla="*/ 971 h 1088"/>
              <a:gd name="T82" fmla="*/ 915 w 1080"/>
              <a:gd name="T83" fmla="*/ 926 h 1088"/>
              <a:gd name="T84" fmla="*/ 921 w 1080"/>
              <a:gd name="T85" fmla="*/ 932 h 1088"/>
              <a:gd name="T86" fmla="*/ 943 w 1080"/>
              <a:gd name="T87" fmla="*/ 897 h 1088"/>
              <a:gd name="T88" fmla="*/ 949 w 1080"/>
              <a:gd name="T89" fmla="*/ 891 h 1088"/>
              <a:gd name="T90" fmla="*/ 978 w 1080"/>
              <a:gd name="T91" fmla="*/ 865 h 1088"/>
              <a:gd name="T92" fmla="*/ 1005 w 1080"/>
              <a:gd name="T93" fmla="*/ 813 h 1088"/>
              <a:gd name="T94" fmla="*/ 1011 w 1080"/>
              <a:gd name="T95" fmla="*/ 819 h 1088"/>
              <a:gd name="T96" fmla="*/ 1021 w 1080"/>
              <a:gd name="T97" fmla="*/ 778 h 1088"/>
              <a:gd name="T98" fmla="*/ 1027 w 1080"/>
              <a:gd name="T99" fmla="*/ 772 h 1088"/>
              <a:gd name="T100" fmla="*/ 1047 w 1080"/>
              <a:gd name="T101" fmla="*/ 738 h 1088"/>
              <a:gd name="T102" fmla="*/ 1062 w 1080"/>
              <a:gd name="T103" fmla="*/ 681 h 1088"/>
              <a:gd name="T104" fmla="*/ 1068 w 1080"/>
              <a:gd name="T105" fmla="*/ 687 h 1088"/>
              <a:gd name="T106" fmla="*/ 1079 w 1080"/>
              <a:gd name="T107" fmla="*/ 450 h 1088"/>
              <a:gd name="T108" fmla="*/ 0 w 1080"/>
              <a:gd name="T109" fmla="*/ 549 h 1088"/>
              <a:gd name="T110" fmla="*/ 12 w 1080"/>
              <a:gd name="T111" fmla="*/ 544 h 1088"/>
              <a:gd name="T112" fmla="*/ 1067 w 1080"/>
              <a:gd name="T113" fmla="*/ 446 h 1088"/>
              <a:gd name="T114" fmla="*/ 1080 w 1080"/>
              <a:gd name="T115" fmla="*/ 63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0" h="1088">
                <a:moveTo>
                  <a:pt x="15" y="592"/>
                </a:moveTo>
                <a:cubicBezTo>
                  <a:pt x="15" y="588"/>
                  <a:pt x="13" y="586"/>
                  <a:pt x="9" y="586"/>
                </a:cubicBezTo>
                <a:cubicBezTo>
                  <a:pt x="6" y="586"/>
                  <a:pt x="3" y="588"/>
                  <a:pt x="3" y="592"/>
                </a:cubicBezTo>
                <a:cubicBezTo>
                  <a:pt x="3" y="595"/>
                  <a:pt x="6" y="598"/>
                  <a:pt x="9" y="598"/>
                </a:cubicBezTo>
                <a:cubicBezTo>
                  <a:pt x="13" y="598"/>
                  <a:pt x="15" y="595"/>
                  <a:pt x="15" y="592"/>
                </a:cubicBezTo>
                <a:close/>
                <a:moveTo>
                  <a:pt x="16" y="634"/>
                </a:moveTo>
                <a:cubicBezTo>
                  <a:pt x="12" y="634"/>
                  <a:pt x="10" y="637"/>
                  <a:pt x="10" y="640"/>
                </a:cubicBezTo>
                <a:cubicBezTo>
                  <a:pt x="10" y="643"/>
                  <a:pt x="12" y="646"/>
                  <a:pt x="16" y="646"/>
                </a:cubicBezTo>
                <a:cubicBezTo>
                  <a:pt x="19" y="646"/>
                  <a:pt x="22" y="643"/>
                  <a:pt x="22" y="640"/>
                </a:cubicBezTo>
                <a:cubicBezTo>
                  <a:pt x="22" y="637"/>
                  <a:pt x="19" y="634"/>
                  <a:pt x="16" y="634"/>
                </a:cubicBezTo>
                <a:close/>
                <a:moveTo>
                  <a:pt x="27" y="681"/>
                </a:moveTo>
                <a:cubicBezTo>
                  <a:pt x="24" y="681"/>
                  <a:pt x="21" y="683"/>
                  <a:pt x="21" y="687"/>
                </a:cubicBezTo>
                <a:cubicBezTo>
                  <a:pt x="21" y="690"/>
                  <a:pt x="24" y="693"/>
                  <a:pt x="27" y="693"/>
                </a:cubicBezTo>
                <a:cubicBezTo>
                  <a:pt x="31" y="693"/>
                  <a:pt x="33" y="690"/>
                  <a:pt x="33" y="687"/>
                </a:cubicBezTo>
                <a:cubicBezTo>
                  <a:pt x="33" y="683"/>
                  <a:pt x="31" y="681"/>
                  <a:pt x="27" y="681"/>
                </a:cubicBezTo>
                <a:close/>
                <a:moveTo>
                  <a:pt x="41" y="727"/>
                </a:moveTo>
                <a:cubicBezTo>
                  <a:pt x="38" y="727"/>
                  <a:pt x="35" y="730"/>
                  <a:pt x="35" y="733"/>
                </a:cubicBezTo>
                <a:cubicBezTo>
                  <a:pt x="35" y="736"/>
                  <a:pt x="38" y="739"/>
                  <a:pt x="41" y="739"/>
                </a:cubicBezTo>
                <a:cubicBezTo>
                  <a:pt x="45" y="739"/>
                  <a:pt x="47" y="736"/>
                  <a:pt x="47" y="733"/>
                </a:cubicBezTo>
                <a:cubicBezTo>
                  <a:pt x="47" y="730"/>
                  <a:pt x="45" y="727"/>
                  <a:pt x="41" y="727"/>
                </a:cubicBezTo>
                <a:close/>
                <a:moveTo>
                  <a:pt x="60" y="771"/>
                </a:moveTo>
                <a:cubicBezTo>
                  <a:pt x="57" y="771"/>
                  <a:pt x="54" y="774"/>
                  <a:pt x="54" y="777"/>
                </a:cubicBezTo>
                <a:cubicBezTo>
                  <a:pt x="54" y="781"/>
                  <a:pt x="57" y="783"/>
                  <a:pt x="60" y="783"/>
                </a:cubicBezTo>
                <a:cubicBezTo>
                  <a:pt x="64" y="783"/>
                  <a:pt x="66" y="781"/>
                  <a:pt x="66" y="777"/>
                </a:cubicBezTo>
                <a:cubicBezTo>
                  <a:pt x="66" y="774"/>
                  <a:pt x="64" y="771"/>
                  <a:pt x="60" y="771"/>
                </a:cubicBezTo>
                <a:close/>
                <a:moveTo>
                  <a:pt x="83" y="814"/>
                </a:moveTo>
                <a:cubicBezTo>
                  <a:pt x="80" y="814"/>
                  <a:pt x="77" y="816"/>
                  <a:pt x="77" y="820"/>
                </a:cubicBezTo>
                <a:cubicBezTo>
                  <a:pt x="77" y="823"/>
                  <a:pt x="80" y="826"/>
                  <a:pt x="83" y="826"/>
                </a:cubicBezTo>
                <a:cubicBezTo>
                  <a:pt x="86" y="826"/>
                  <a:pt x="89" y="823"/>
                  <a:pt x="89" y="820"/>
                </a:cubicBezTo>
                <a:cubicBezTo>
                  <a:pt x="89" y="816"/>
                  <a:pt x="86" y="814"/>
                  <a:pt x="83" y="814"/>
                </a:cubicBezTo>
                <a:close/>
                <a:moveTo>
                  <a:pt x="111" y="854"/>
                </a:moveTo>
                <a:cubicBezTo>
                  <a:pt x="107" y="854"/>
                  <a:pt x="105" y="856"/>
                  <a:pt x="105" y="860"/>
                </a:cubicBezTo>
                <a:cubicBezTo>
                  <a:pt x="105" y="863"/>
                  <a:pt x="107" y="866"/>
                  <a:pt x="111" y="866"/>
                </a:cubicBezTo>
                <a:cubicBezTo>
                  <a:pt x="114" y="866"/>
                  <a:pt x="117" y="863"/>
                  <a:pt x="117" y="860"/>
                </a:cubicBezTo>
                <a:cubicBezTo>
                  <a:pt x="117" y="856"/>
                  <a:pt x="114" y="854"/>
                  <a:pt x="111" y="854"/>
                </a:cubicBezTo>
                <a:close/>
                <a:moveTo>
                  <a:pt x="139" y="891"/>
                </a:moveTo>
                <a:cubicBezTo>
                  <a:pt x="136" y="891"/>
                  <a:pt x="133" y="894"/>
                  <a:pt x="133" y="897"/>
                </a:cubicBezTo>
                <a:cubicBezTo>
                  <a:pt x="133" y="901"/>
                  <a:pt x="136" y="903"/>
                  <a:pt x="139" y="903"/>
                </a:cubicBezTo>
                <a:cubicBezTo>
                  <a:pt x="143" y="903"/>
                  <a:pt x="145" y="901"/>
                  <a:pt x="145" y="897"/>
                </a:cubicBezTo>
                <a:cubicBezTo>
                  <a:pt x="145" y="894"/>
                  <a:pt x="143" y="891"/>
                  <a:pt x="139" y="891"/>
                </a:cubicBezTo>
                <a:close/>
                <a:moveTo>
                  <a:pt x="173" y="926"/>
                </a:moveTo>
                <a:cubicBezTo>
                  <a:pt x="170" y="926"/>
                  <a:pt x="167" y="929"/>
                  <a:pt x="167" y="932"/>
                </a:cubicBezTo>
                <a:cubicBezTo>
                  <a:pt x="167" y="935"/>
                  <a:pt x="170" y="938"/>
                  <a:pt x="173" y="938"/>
                </a:cubicBezTo>
                <a:cubicBezTo>
                  <a:pt x="177" y="938"/>
                  <a:pt x="179" y="935"/>
                  <a:pt x="179" y="932"/>
                </a:cubicBezTo>
                <a:cubicBezTo>
                  <a:pt x="179" y="929"/>
                  <a:pt x="177" y="926"/>
                  <a:pt x="173" y="926"/>
                </a:cubicBezTo>
                <a:close/>
                <a:moveTo>
                  <a:pt x="207" y="958"/>
                </a:moveTo>
                <a:cubicBezTo>
                  <a:pt x="204" y="958"/>
                  <a:pt x="201" y="960"/>
                  <a:pt x="201" y="964"/>
                </a:cubicBezTo>
                <a:cubicBezTo>
                  <a:pt x="201" y="967"/>
                  <a:pt x="204" y="970"/>
                  <a:pt x="207" y="970"/>
                </a:cubicBezTo>
                <a:cubicBezTo>
                  <a:pt x="210" y="970"/>
                  <a:pt x="213" y="967"/>
                  <a:pt x="213" y="964"/>
                </a:cubicBezTo>
                <a:cubicBezTo>
                  <a:pt x="213" y="960"/>
                  <a:pt x="210" y="958"/>
                  <a:pt x="207" y="958"/>
                </a:cubicBezTo>
                <a:close/>
                <a:moveTo>
                  <a:pt x="247" y="986"/>
                </a:moveTo>
                <a:cubicBezTo>
                  <a:pt x="244" y="986"/>
                  <a:pt x="241" y="989"/>
                  <a:pt x="241" y="992"/>
                </a:cubicBezTo>
                <a:cubicBezTo>
                  <a:pt x="241" y="995"/>
                  <a:pt x="244" y="998"/>
                  <a:pt x="247" y="998"/>
                </a:cubicBezTo>
                <a:cubicBezTo>
                  <a:pt x="250" y="998"/>
                  <a:pt x="253" y="995"/>
                  <a:pt x="253" y="992"/>
                </a:cubicBezTo>
                <a:cubicBezTo>
                  <a:pt x="253" y="989"/>
                  <a:pt x="250" y="986"/>
                  <a:pt x="247" y="986"/>
                </a:cubicBezTo>
                <a:close/>
                <a:moveTo>
                  <a:pt x="290" y="1012"/>
                </a:moveTo>
                <a:cubicBezTo>
                  <a:pt x="287" y="1012"/>
                  <a:pt x="284" y="1015"/>
                  <a:pt x="284" y="1018"/>
                </a:cubicBezTo>
                <a:cubicBezTo>
                  <a:pt x="284" y="1021"/>
                  <a:pt x="287" y="1024"/>
                  <a:pt x="290" y="1024"/>
                </a:cubicBezTo>
                <a:cubicBezTo>
                  <a:pt x="294" y="1024"/>
                  <a:pt x="296" y="1021"/>
                  <a:pt x="296" y="1018"/>
                </a:cubicBezTo>
                <a:cubicBezTo>
                  <a:pt x="296" y="1015"/>
                  <a:pt x="294" y="1012"/>
                  <a:pt x="290" y="1012"/>
                </a:cubicBezTo>
                <a:close/>
                <a:moveTo>
                  <a:pt x="333" y="1033"/>
                </a:moveTo>
                <a:cubicBezTo>
                  <a:pt x="330" y="1033"/>
                  <a:pt x="327" y="1036"/>
                  <a:pt x="327" y="1039"/>
                </a:cubicBezTo>
                <a:cubicBezTo>
                  <a:pt x="327" y="1042"/>
                  <a:pt x="330" y="1045"/>
                  <a:pt x="333" y="1045"/>
                </a:cubicBezTo>
                <a:cubicBezTo>
                  <a:pt x="336" y="1045"/>
                  <a:pt x="339" y="1042"/>
                  <a:pt x="339" y="1039"/>
                </a:cubicBezTo>
                <a:cubicBezTo>
                  <a:pt x="339" y="1036"/>
                  <a:pt x="336" y="1033"/>
                  <a:pt x="333" y="1033"/>
                </a:cubicBezTo>
                <a:close/>
                <a:moveTo>
                  <a:pt x="379" y="1049"/>
                </a:moveTo>
                <a:cubicBezTo>
                  <a:pt x="376" y="1049"/>
                  <a:pt x="373" y="1051"/>
                  <a:pt x="373" y="1055"/>
                </a:cubicBezTo>
                <a:cubicBezTo>
                  <a:pt x="373" y="1058"/>
                  <a:pt x="376" y="1061"/>
                  <a:pt x="379" y="1061"/>
                </a:cubicBezTo>
                <a:cubicBezTo>
                  <a:pt x="382" y="1061"/>
                  <a:pt x="385" y="1058"/>
                  <a:pt x="385" y="1055"/>
                </a:cubicBezTo>
                <a:cubicBezTo>
                  <a:pt x="385" y="1051"/>
                  <a:pt x="382" y="1049"/>
                  <a:pt x="379" y="1049"/>
                </a:cubicBezTo>
                <a:close/>
                <a:moveTo>
                  <a:pt x="425" y="1062"/>
                </a:moveTo>
                <a:cubicBezTo>
                  <a:pt x="422" y="1062"/>
                  <a:pt x="419" y="1064"/>
                  <a:pt x="419" y="1068"/>
                </a:cubicBezTo>
                <a:cubicBezTo>
                  <a:pt x="419" y="1071"/>
                  <a:pt x="422" y="1074"/>
                  <a:pt x="425" y="1074"/>
                </a:cubicBezTo>
                <a:cubicBezTo>
                  <a:pt x="428" y="1074"/>
                  <a:pt x="431" y="1071"/>
                  <a:pt x="431" y="1068"/>
                </a:cubicBezTo>
                <a:cubicBezTo>
                  <a:pt x="431" y="1064"/>
                  <a:pt x="428" y="1062"/>
                  <a:pt x="425" y="1062"/>
                </a:cubicBezTo>
                <a:close/>
                <a:moveTo>
                  <a:pt x="472" y="1071"/>
                </a:moveTo>
                <a:cubicBezTo>
                  <a:pt x="469" y="1071"/>
                  <a:pt x="466" y="1074"/>
                  <a:pt x="466" y="1077"/>
                </a:cubicBezTo>
                <a:cubicBezTo>
                  <a:pt x="466" y="1080"/>
                  <a:pt x="469" y="1083"/>
                  <a:pt x="472" y="1083"/>
                </a:cubicBezTo>
                <a:cubicBezTo>
                  <a:pt x="475" y="1083"/>
                  <a:pt x="478" y="1080"/>
                  <a:pt x="478" y="1077"/>
                </a:cubicBezTo>
                <a:cubicBezTo>
                  <a:pt x="478" y="1074"/>
                  <a:pt x="475" y="1071"/>
                  <a:pt x="472" y="1071"/>
                </a:cubicBezTo>
                <a:close/>
                <a:moveTo>
                  <a:pt x="520" y="1076"/>
                </a:moveTo>
                <a:cubicBezTo>
                  <a:pt x="517" y="1076"/>
                  <a:pt x="514" y="1079"/>
                  <a:pt x="514" y="1082"/>
                </a:cubicBezTo>
                <a:cubicBezTo>
                  <a:pt x="514" y="1086"/>
                  <a:pt x="517" y="1088"/>
                  <a:pt x="520" y="1088"/>
                </a:cubicBezTo>
                <a:cubicBezTo>
                  <a:pt x="523" y="1088"/>
                  <a:pt x="526" y="1086"/>
                  <a:pt x="526" y="1082"/>
                </a:cubicBezTo>
                <a:cubicBezTo>
                  <a:pt x="526" y="1079"/>
                  <a:pt x="523" y="1076"/>
                  <a:pt x="520" y="1076"/>
                </a:cubicBezTo>
                <a:close/>
                <a:moveTo>
                  <a:pt x="569" y="1076"/>
                </a:moveTo>
                <a:cubicBezTo>
                  <a:pt x="565" y="1076"/>
                  <a:pt x="563" y="1078"/>
                  <a:pt x="563" y="1082"/>
                </a:cubicBezTo>
                <a:cubicBezTo>
                  <a:pt x="563" y="1085"/>
                  <a:pt x="565" y="1088"/>
                  <a:pt x="569" y="1088"/>
                </a:cubicBezTo>
                <a:cubicBezTo>
                  <a:pt x="572" y="1088"/>
                  <a:pt x="575" y="1085"/>
                  <a:pt x="575" y="1082"/>
                </a:cubicBezTo>
                <a:cubicBezTo>
                  <a:pt x="575" y="1078"/>
                  <a:pt x="572" y="1076"/>
                  <a:pt x="569" y="1076"/>
                </a:cubicBezTo>
                <a:close/>
                <a:moveTo>
                  <a:pt x="617" y="1071"/>
                </a:moveTo>
                <a:cubicBezTo>
                  <a:pt x="614" y="1071"/>
                  <a:pt x="611" y="1074"/>
                  <a:pt x="611" y="1077"/>
                </a:cubicBezTo>
                <a:cubicBezTo>
                  <a:pt x="611" y="1081"/>
                  <a:pt x="614" y="1083"/>
                  <a:pt x="617" y="1083"/>
                </a:cubicBezTo>
                <a:cubicBezTo>
                  <a:pt x="620" y="1083"/>
                  <a:pt x="623" y="1081"/>
                  <a:pt x="623" y="1077"/>
                </a:cubicBezTo>
                <a:cubicBezTo>
                  <a:pt x="623" y="1074"/>
                  <a:pt x="620" y="1071"/>
                  <a:pt x="617" y="1071"/>
                </a:cubicBezTo>
                <a:close/>
                <a:moveTo>
                  <a:pt x="663" y="1061"/>
                </a:moveTo>
                <a:cubicBezTo>
                  <a:pt x="660" y="1061"/>
                  <a:pt x="657" y="1064"/>
                  <a:pt x="657" y="1067"/>
                </a:cubicBezTo>
                <a:cubicBezTo>
                  <a:pt x="657" y="1071"/>
                  <a:pt x="660" y="1073"/>
                  <a:pt x="663" y="1073"/>
                </a:cubicBezTo>
                <a:cubicBezTo>
                  <a:pt x="666" y="1073"/>
                  <a:pt x="669" y="1071"/>
                  <a:pt x="669" y="1067"/>
                </a:cubicBezTo>
                <a:cubicBezTo>
                  <a:pt x="669" y="1064"/>
                  <a:pt x="666" y="1061"/>
                  <a:pt x="663" y="1061"/>
                </a:cubicBezTo>
                <a:close/>
                <a:moveTo>
                  <a:pt x="710" y="1049"/>
                </a:moveTo>
                <a:cubicBezTo>
                  <a:pt x="707" y="1049"/>
                  <a:pt x="704" y="1051"/>
                  <a:pt x="704" y="1055"/>
                </a:cubicBezTo>
                <a:cubicBezTo>
                  <a:pt x="704" y="1058"/>
                  <a:pt x="707" y="1061"/>
                  <a:pt x="710" y="1061"/>
                </a:cubicBezTo>
                <a:cubicBezTo>
                  <a:pt x="713" y="1061"/>
                  <a:pt x="716" y="1058"/>
                  <a:pt x="716" y="1055"/>
                </a:cubicBezTo>
                <a:cubicBezTo>
                  <a:pt x="716" y="1051"/>
                  <a:pt x="713" y="1049"/>
                  <a:pt x="710" y="1049"/>
                </a:cubicBezTo>
                <a:close/>
                <a:moveTo>
                  <a:pt x="756" y="1031"/>
                </a:moveTo>
                <a:cubicBezTo>
                  <a:pt x="752" y="1031"/>
                  <a:pt x="750" y="1034"/>
                  <a:pt x="750" y="1037"/>
                </a:cubicBezTo>
                <a:cubicBezTo>
                  <a:pt x="750" y="1041"/>
                  <a:pt x="752" y="1043"/>
                  <a:pt x="756" y="1043"/>
                </a:cubicBezTo>
                <a:cubicBezTo>
                  <a:pt x="759" y="1043"/>
                  <a:pt x="762" y="1041"/>
                  <a:pt x="762" y="1037"/>
                </a:cubicBezTo>
                <a:cubicBezTo>
                  <a:pt x="762" y="1034"/>
                  <a:pt x="759" y="1031"/>
                  <a:pt x="756" y="1031"/>
                </a:cubicBezTo>
                <a:close/>
                <a:moveTo>
                  <a:pt x="799" y="1010"/>
                </a:moveTo>
                <a:cubicBezTo>
                  <a:pt x="796" y="1010"/>
                  <a:pt x="793" y="1013"/>
                  <a:pt x="793" y="1016"/>
                </a:cubicBezTo>
                <a:cubicBezTo>
                  <a:pt x="793" y="1020"/>
                  <a:pt x="796" y="1022"/>
                  <a:pt x="799" y="1022"/>
                </a:cubicBezTo>
                <a:cubicBezTo>
                  <a:pt x="803" y="1022"/>
                  <a:pt x="806" y="1020"/>
                  <a:pt x="806" y="1016"/>
                </a:cubicBezTo>
                <a:cubicBezTo>
                  <a:pt x="806" y="1013"/>
                  <a:pt x="803" y="1010"/>
                  <a:pt x="799" y="1010"/>
                </a:cubicBezTo>
                <a:close/>
                <a:moveTo>
                  <a:pt x="839" y="986"/>
                </a:moveTo>
                <a:cubicBezTo>
                  <a:pt x="836" y="986"/>
                  <a:pt x="833" y="989"/>
                  <a:pt x="833" y="992"/>
                </a:cubicBezTo>
                <a:cubicBezTo>
                  <a:pt x="833" y="995"/>
                  <a:pt x="836" y="998"/>
                  <a:pt x="839" y="998"/>
                </a:cubicBezTo>
                <a:cubicBezTo>
                  <a:pt x="843" y="998"/>
                  <a:pt x="845" y="995"/>
                  <a:pt x="845" y="992"/>
                </a:cubicBezTo>
                <a:cubicBezTo>
                  <a:pt x="845" y="989"/>
                  <a:pt x="843" y="986"/>
                  <a:pt x="839" y="986"/>
                </a:cubicBezTo>
                <a:close/>
                <a:moveTo>
                  <a:pt x="879" y="959"/>
                </a:moveTo>
                <a:cubicBezTo>
                  <a:pt x="876" y="959"/>
                  <a:pt x="873" y="961"/>
                  <a:pt x="873" y="965"/>
                </a:cubicBezTo>
                <a:cubicBezTo>
                  <a:pt x="873" y="968"/>
                  <a:pt x="876" y="971"/>
                  <a:pt x="879" y="971"/>
                </a:cubicBezTo>
                <a:cubicBezTo>
                  <a:pt x="882" y="971"/>
                  <a:pt x="885" y="968"/>
                  <a:pt x="885" y="965"/>
                </a:cubicBezTo>
                <a:cubicBezTo>
                  <a:pt x="885" y="961"/>
                  <a:pt x="882" y="959"/>
                  <a:pt x="879" y="959"/>
                </a:cubicBezTo>
                <a:close/>
                <a:moveTo>
                  <a:pt x="915" y="926"/>
                </a:moveTo>
                <a:cubicBezTo>
                  <a:pt x="911" y="926"/>
                  <a:pt x="909" y="929"/>
                  <a:pt x="909" y="932"/>
                </a:cubicBezTo>
                <a:cubicBezTo>
                  <a:pt x="909" y="936"/>
                  <a:pt x="911" y="938"/>
                  <a:pt x="915" y="938"/>
                </a:cubicBezTo>
                <a:cubicBezTo>
                  <a:pt x="918" y="938"/>
                  <a:pt x="921" y="936"/>
                  <a:pt x="921" y="932"/>
                </a:cubicBezTo>
                <a:cubicBezTo>
                  <a:pt x="921" y="929"/>
                  <a:pt x="918" y="926"/>
                  <a:pt x="915" y="926"/>
                </a:cubicBezTo>
                <a:close/>
                <a:moveTo>
                  <a:pt x="949" y="891"/>
                </a:moveTo>
                <a:cubicBezTo>
                  <a:pt x="946" y="891"/>
                  <a:pt x="943" y="894"/>
                  <a:pt x="943" y="897"/>
                </a:cubicBezTo>
                <a:cubicBezTo>
                  <a:pt x="943" y="901"/>
                  <a:pt x="946" y="903"/>
                  <a:pt x="949" y="903"/>
                </a:cubicBezTo>
                <a:cubicBezTo>
                  <a:pt x="952" y="903"/>
                  <a:pt x="955" y="901"/>
                  <a:pt x="955" y="897"/>
                </a:cubicBezTo>
                <a:cubicBezTo>
                  <a:pt x="955" y="894"/>
                  <a:pt x="952" y="891"/>
                  <a:pt x="949" y="891"/>
                </a:cubicBezTo>
                <a:close/>
                <a:moveTo>
                  <a:pt x="978" y="853"/>
                </a:moveTo>
                <a:cubicBezTo>
                  <a:pt x="974" y="853"/>
                  <a:pt x="972" y="856"/>
                  <a:pt x="972" y="859"/>
                </a:cubicBezTo>
                <a:cubicBezTo>
                  <a:pt x="972" y="863"/>
                  <a:pt x="974" y="865"/>
                  <a:pt x="978" y="865"/>
                </a:cubicBezTo>
                <a:cubicBezTo>
                  <a:pt x="981" y="865"/>
                  <a:pt x="984" y="863"/>
                  <a:pt x="984" y="859"/>
                </a:cubicBezTo>
                <a:cubicBezTo>
                  <a:pt x="984" y="856"/>
                  <a:pt x="981" y="853"/>
                  <a:pt x="978" y="853"/>
                </a:cubicBezTo>
                <a:close/>
                <a:moveTo>
                  <a:pt x="1005" y="813"/>
                </a:moveTo>
                <a:cubicBezTo>
                  <a:pt x="1001" y="813"/>
                  <a:pt x="999" y="816"/>
                  <a:pt x="999" y="819"/>
                </a:cubicBezTo>
                <a:cubicBezTo>
                  <a:pt x="999" y="823"/>
                  <a:pt x="1001" y="826"/>
                  <a:pt x="1005" y="826"/>
                </a:cubicBezTo>
                <a:cubicBezTo>
                  <a:pt x="1008" y="826"/>
                  <a:pt x="1011" y="823"/>
                  <a:pt x="1011" y="819"/>
                </a:cubicBezTo>
                <a:cubicBezTo>
                  <a:pt x="1011" y="816"/>
                  <a:pt x="1008" y="813"/>
                  <a:pt x="1005" y="813"/>
                </a:cubicBezTo>
                <a:close/>
                <a:moveTo>
                  <a:pt x="1027" y="772"/>
                </a:moveTo>
                <a:cubicBezTo>
                  <a:pt x="1024" y="772"/>
                  <a:pt x="1021" y="774"/>
                  <a:pt x="1021" y="778"/>
                </a:cubicBezTo>
                <a:cubicBezTo>
                  <a:pt x="1021" y="781"/>
                  <a:pt x="1024" y="784"/>
                  <a:pt x="1027" y="784"/>
                </a:cubicBezTo>
                <a:cubicBezTo>
                  <a:pt x="1031" y="784"/>
                  <a:pt x="1033" y="781"/>
                  <a:pt x="1033" y="778"/>
                </a:cubicBezTo>
                <a:cubicBezTo>
                  <a:pt x="1033" y="774"/>
                  <a:pt x="1031" y="772"/>
                  <a:pt x="1027" y="772"/>
                </a:cubicBezTo>
                <a:close/>
                <a:moveTo>
                  <a:pt x="1047" y="726"/>
                </a:moveTo>
                <a:cubicBezTo>
                  <a:pt x="1043" y="726"/>
                  <a:pt x="1041" y="729"/>
                  <a:pt x="1041" y="732"/>
                </a:cubicBezTo>
                <a:cubicBezTo>
                  <a:pt x="1041" y="736"/>
                  <a:pt x="1043" y="738"/>
                  <a:pt x="1047" y="738"/>
                </a:cubicBezTo>
                <a:cubicBezTo>
                  <a:pt x="1050" y="738"/>
                  <a:pt x="1053" y="736"/>
                  <a:pt x="1053" y="732"/>
                </a:cubicBezTo>
                <a:cubicBezTo>
                  <a:pt x="1053" y="729"/>
                  <a:pt x="1050" y="726"/>
                  <a:pt x="1047" y="726"/>
                </a:cubicBezTo>
                <a:close/>
                <a:moveTo>
                  <a:pt x="1062" y="681"/>
                </a:moveTo>
                <a:cubicBezTo>
                  <a:pt x="1059" y="681"/>
                  <a:pt x="1056" y="683"/>
                  <a:pt x="1056" y="687"/>
                </a:cubicBezTo>
                <a:cubicBezTo>
                  <a:pt x="1056" y="690"/>
                  <a:pt x="1059" y="693"/>
                  <a:pt x="1062" y="693"/>
                </a:cubicBezTo>
                <a:cubicBezTo>
                  <a:pt x="1065" y="693"/>
                  <a:pt x="1068" y="690"/>
                  <a:pt x="1068" y="687"/>
                </a:cubicBezTo>
                <a:cubicBezTo>
                  <a:pt x="1068" y="683"/>
                  <a:pt x="1065" y="681"/>
                  <a:pt x="1062" y="681"/>
                </a:cubicBezTo>
                <a:close/>
                <a:moveTo>
                  <a:pt x="1015" y="544"/>
                </a:moveTo>
                <a:cubicBezTo>
                  <a:pt x="1015" y="503"/>
                  <a:pt x="1044" y="465"/>
                  <a:pt x="1079" y="450"/>
                </a:cubicBezTo>
                <a:cubicBezTo>
                  <a:pt x="1034" y="195"/>
                  <a:pt x="811" y="0"/>
                  <a:pt x="544" y="0"/>
                </a:cubicBezTo>
                <a:cubicBezTo>
                  <a:pt x="244" y="0"/>
                  <a:pt x="0" y="244"/>
                  <a:pt x="0" y="544"/>
                </a:cubicBezTo>
                <a:cubicBezTo>
                  <a:pt x="0" y="546"/>
                  <a:pt x="0" y="548"/>
                  <a:pt x="0" y="549"/>
                </a:cubicBezTo>
                <a:cubicBezTo>
                  <a:pt x="12" y="549"/>
                  <a:pt x="12" y="549"/>
                  <a:pt x="12" y="549"/>
                </a:cubicBezTo>
                <a:cubicBezTo>
                  <a:pt x="12" y="549"/>
                  <a:pt x="12" y="549"/>
                  <a:pt x="12" y="549"/>
                </a:cubicBezTo>
                <a:cubicBezTo>
                  <a:pt x="12" y="547"/>
                  <a:pt x="12" y="546"/>
                  <a:pt x="12" y="544"/>
                </a:cubicBezTo>
                <a:cubicBezTo>
                  <a:pt x="12" y="397"/>
                  <a:pt x="71" y="264"/>
                  <a:pt x="168" y="168"/>
                </a:cubicBezTo>
                <a:cubicBezTo>
                  <a:pt x="264" y="72"/>
                  <a:pt x="397" y="12"/>
                  <a:pt x="544" y="12"/>
                </a:cubicBezTo>
                <a:cubicBezTo>
                  <a:pt x="804" y="12"/>
                  <a:pt x="1020" y="200"/>
                  <a:pt x="1067" y="446"/>
                </a:cubicBezTo>
                <a:cubicBezTo>
                  <a:pt x="1033" y="465"/>
                  <a:pt x="1007" y="503"/>
                  <a:pt x="1007" y="544"/>
                </a:cubicBezTo>
                <a:cubicBezTo>
                  <a:pt x="1007" y="590"/>
                  <a:pt x="1036" y="629"/>
                  <a:pt x="1077" y="644"/>
                </a:cubicBezTo>
                <a:cubicBezTo>
                  <a:pt x="1080" y="636"/>
                  <a:pt x="1080" y="636"/>
                  <a:pt x="1080" y="636"/>
                </a:cubicBezTo>
                <a:cubicBezTo>
                  <a:pt x="1042" y="622"/>
                  <a:pt x="1015" y="586"/>
                  <a:pt x="1015" y="54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9" name="Oval 8"/>
          <p:cNvSpPr>
            <a:spLocks noChangeArrowheads="1"/>
          </p:cNvSpPr>
          <p:nvPr>
            <p:custDataLst>
              <p:tags r:id="rId3"/>
            </p:custDataLst>
          </p:nvPr>
        </p:nvSpPr>
        <p:spPr bwMode="auto">
          <a:xfrm>
            <a:off x="2998105" y="2554306"/>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custDataLst>
              <p:tags r:id="rId4"/>
            </p:custDataLst>
          </p:nvPr>
        </p:nvSpPr>
        <p:spPr bwMode="auto">
          <a:xfrm>
            <a:off x="6132299" y="2239252"/>
            <a:ext cx="3209985" cy="3239707"/>
          </a:xfrm>
          <a:custGeom>
            <a:avLst/>
            <a:gdLst>
              <a:gd name="T0" fmla="*/ 1076 w 1079"/>
              <a:gd name="T1" fmla="*/ 497 h 1088"/>
              <a:gd name="T2" fmla="*/ 1064 w 1079"/>
              <a:gd name="T3" fmla="*/ 455 h 1088"/>
              <a:gd name="T4" fmla="*/ 1058 w 1079"/>
              <a:gd name="T5" fmla="*/ 449 h 1088"/>
              <a:gd name="T6" fmla="*/ 1058 w 1079"/>
              <a:gd name="T7" fmla="*/ 402 h 1088"/>
              <a:gd name="T8" fmla="*/ 1052 w 1079"/>
              <a:gd name="T9" fmla="*/ 408 h 1088"/>
              <a:gd name="T10" fmla="*/ 1038 w 1079"/>
              <a:gd name="T11" fmla="*/ 350 h 1088"/>
              <a:gd name="T12" fmla="*/ 1019 w 1079"/>
              <a:gd name="T13" fmla="*/ 317 h 1088"/>
              <a:gd name="T14" fmla="*/ 1013 w 1079"/>
              <a:gd name="T15" fmla="*/ 311 h 1088"/>
              <a:gd name="T16" fmla="*/ 1003 w 1079"/>
              <a:gd name="T17" fmla="*/ 269 h 1088"/>
              <a:gd name="T18" fmla="*/ 997 w 1079"/>
              <a:gd name="T19" fmla="*/ 275 h 1088"/>
              <a:gd name="T20" fmla="*/ 969 w 1079"/>
              <a:gd name="T21" fmla="*/ 223 h 1088"/>
              <a:gd name="T22" fmla="*/ 940 w 1079"/>
              <a:gd name="T23" fmla="*/ 197 h 1088"/>
              <a:gd name="T24" fmla="*/ 934 w 1079"/>
              <a:gd name="T25" fmla="*/ 191 h 1088"/>
              <a:gd name="T26" fmla="*/ 912 w 1079"/>
              <a:gd name="T27" fmla="*/ 157 h 1088"/>
              <a:gd name="T28" fmla="*/ 906 w 1079"/>
              <a:gd name="T29" fmla="*/ 163 h 1088"/>
              <a:gd name="T30" fmla="*/ 873 w 1079"/>
              <a:gd name="T31" fmla="*/ 119 h 1088"/>
              <a:gd name="T32" fmla="*/ 833 w 1079"/>
              <a:gd name="T33" fmla="*/ 103 h 1088"/>
              <a:gd name="T34" fmla="*/ 827 w 1079"/>
              <a:gd name="T35" fmla="*/ 97 h 1088"/>
              <a:gd name="T36" fmla="*/ 795 w 1079"/>
              <a:gd name="T37" fmla="*/ 71 h 1088"/>
              <a:gd name="T38" fmla="*/ 789 w 1079"/>
              <a:gd name="T39" fmla="*/ 77 h 1088"/>
              <a:gd name="T40" fmla="*/ 746 w 1079"/>
              <a:gd name="T41" fmla="*/ 44 h 1088"/>
              <a:gd name="T42" fmla="*/ 701 w 1079"/>
              <a:gd name="T43" fmla="*/ 40 h 1088"/>
              <a:gd name="T44" fmla="*/ 695 w 1079"/>
              <a:gd name="T45" fmla="*/ 34 h 1088"/>
              <a:gd name="T46" fmla="*/ 660 w 1079"/>
              <a:gd name="T47" fmla="*/ 21 h 1088"/>
              <a:gd name="T48" fmla="*/ 654 w 1079"/>
              <a:gd name="T49" fmla="*/ 27 h 1088"/>
              <a:gd name="T50" fmla="*/ 608 w 1079"/>
              <a:gd name="T51" fmla="*/ 6 h 1088"/>
              <a:gd name="T52" fmla="*/ 560 w 1079"/>
              <a:gd name="T53" fmla="*/ 12 h 1088"/>
              <a:gd name="T54" fmla="*/ 554 w 1079"/>
              <a:gd name="T55" fmla="*/ 6 h 1088"/>
              <a:gd name="T56" fmla="*/ 517 w 1079"/>
              <a:gd name="T57" fmla="*/ 7 h 1088"/>
              <a:gd name="T58" fmla="*/ 511 w 1079"/>
              <a:gd name="T59" fmla="*/ 13 h 1088"/>
              <a:gd name="T60" fmla="*/ 463 w 1079"/>
              <a:gd name="T61" fmla="*/ 5 h 1088"/>
              <a:gd name="T62" fmla="*/ 416 w 1079"/>
              <a:gd name="T63" fmla="*/ 27 h 1088"/>
              <a:gd name="T64" fmla="*/ 410 w 1079"/>
              <a:gd name="T65" fmla="*/ 21 h 1088"/>
              <a:gd name="T66" fmla="*/ 376 w 1079"/>
              <a:gd name="T67" fmla="*/ 34 h 1088"/>
              <a:gd name="T68" fmla="*/ 370 w 1079"/>
              <a:gd name="T69" fmla="*/ 40 h 1088"/>
              <a:gd name="T70" fmla="*/ 324 w 1079"/>
              <a:gd name="T71" fmla="*/ 45 h 1088"/>
              <a:gd name="T72" fmla="*/ 280 w 1079"/>
              <a:gd name="T73" fmla="*/ 78 h 1088"/>
              <a:gd name="T74" fmla="*/ 274 w 1079"/>
              <a:gd name="T75" fmla="*/ 72 h 1088"/>
              <a:gd name="T76" fmla="*/ 246 w 1079"/>
              <a:gd name="T77" fmla="*/ 97 h 1088"/>
              <a:gd name="T78" fmla="*/ 240 w 1079"/>
              <a:gd name="T79" fmla="*/ 103 h 1088"/>
              <a:gd name="T80" fmla="*/ 201 w 1079"/>
              <a:gd name="T81" fmla="*/ 118 h 1088"/>
              <a:gd name="T82" fmla="*/ 165 w 1079"/>
              <a:gd name="T83" fmla="*/ 162 h 1088"/>
              <a:gd name="T84" fmla="*/ 159 w 1079"/>
              <a:gd name="T85" fmla="*/ 156 h 1088"/>
              <a:gd name="T86" fmla="*/ 137 w 1079"/>
              <a:gd name="T87" fmla="*/ 191 h 1088"/>
              <a:gd name="T88" fmla="*/ 131 w 1079"/>
              <a:gd name="T89" fmla="*/ 197 h 1088"/>
              <a:gd name="T90" fmla="*/ 102 w 1079"/>
              <a:gd name="T91" fmla="*/ 223 h 1088"/>
              <a:gd name="T92" fmla="*/ 75 w 1079"/>
              <a:gd name="T93" fmla="*/ 275 h 1088"/>
              <a:gd name="T94" fmla="*/ 69 w 1079"/>
              <a:gd name="T95" fmla="*/ 269 h 1088"/>
              <a:gd name="T96" fmla="*/ 58 w 1079"/>
              <a:gd name="T97" fmla="*/ 311 h 1088"/>
              <a:gd name="T98" fmla="*/ 52 w 1079"/>
              <a:gd name="T99" fmla="*/ 317 h 1088"/>
              <a:gd name="T100" fmla="*/ 33 w 1079"/>
              <a:gd name="T101" fmla="*/ 350 h 1088"/>
              <a:gd name="T102" fmla="*/ 18 w 1079"/>
              <a:gd name="T103" fmla="*/ 408 h 1088"/>
              <a:gd name="T104" fmla="*/ 11 w 1079"/>
              <a:gd name="T105" fmla="*/ 402 h 1088"/>
              <a:gd name="T106" fmla="*/ 1068 w 1079"/>
              <a:gd name="T107" fmla="*/ 540 h 1088"/>
              <a:gd name="T108" fmla="*/ 912 w 1079"/>
              <a:gd name="T109" fmla="*/ 921 h 1088"/>
              <a:gd name="T110" fmla="*/ 73 w 1079"/>
              <a:gd name="T111" fmla="*/ 545 h 1088"/>
              <a:gd name="T112" fmla="*/ 64 w 1079"/>
              <a:gd name="T113" fmla="*/ 545 h 1088"/>
              <a:gd name="T114" fmla="*/ 1079 w 1079"/>
              <a:gd name="T115" fmla="*/ 54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9" h="1088">
                <a:moveTo>
                  <a:pt x="1064" y="497"/>
                </a:moveTo>
                <a:cubicBezTo>
                  <a:pt x="1064" y="500"/>
                  <a:pt x="1067" y="503"/>
                  <a:pt x="1070" y="503"/>
                </a:cubicBezTo>
                <a:cubicBezTo>
                  <a:pt x="1074" y="503"/>
                  <a:pt x="1076" y="500"/>
                  <a:pt x="1076" y="497"/>
                </a:cubicBezTo>
                <a:cubicBezTo>
                  <a:pt x="1076" y="494"/>
                  <a:pt x="1074" y="491"/>
                  <a:pt x="1070" y="491"/>
                </a:cubicBezTo>
                <a:cubicBezTo>
                  <a:pt x="1067" y="491"/>
                  <a:pt x="1064" y="494"/>
                  <a:pt x="1064" y="497"/>
                </a:cubicBezTo>
                <a:close/>
                <a:moveTo>
                  <a:pt x="1064" y="455"/>
                </a:moveTo>
                <a:cubicBezTo>
                  <a:pt x="1067" y="455"/>
                  <a:pt x="1070" y="452"/>
                  <a:pt x="1070" y="449"/>
                </a:cubicBezTo>
                <a:cubicBezTo>
                  <a:pt x="1070" y="445"/>
                  <a:pt x="1067" y="443"/>
                  <a:pt x="1064" y="443"/>
                </a:cubicBezTo>
                <a:cubicBezTo>
                  <a:pt x="1061" y="443"/>
                  <a:pt x="1058" y="445"/>
                  <a:pt x="1058" y="449"/>
                </a:cubicBezTo>
                <a:cubicBezTo>
                  <a:pt x="1058" y="452"/>
                  <a:pt x="1061" y="455"/>
                  <a:pt x="1064" y="455"/>
                </a:cubicBezTo>
                <a:close/>
                <a:moveTo>
                  <a:pt x="1052" y="408"/>
                </a:moveTo>
                <a:cubicBezTo>
                  <a:pt x="1056" y="408"/>
                  <a:pt x="1058" y="405"/>
                  <a:pt x="1058" y="402"/>
                </a:cubicBezTo>
                <a:cubicBezTo>
                  <a:pt x="1058" y="399"/>
                  <a:pt x="1056" y="396"/>
                  <a:pt x="1052" y="396"/>
                </a:cubicBezTo>
                <a:cubicBezTo>
                  <a:pt x="1049" y="396"/>
                  <a:pt x="1046" y="399"/>
                  <a:pt x="1046" y="402"/>
                </a:cubicBezTo>
                <a:cubicBezTo>
                  <a:pt x="1046" y="405"/>
                  <a:pt x="1049" y="408"/>
                  <a:pt x="1052" y="408"/>
                </a:cubicBezTo>
                <a:close/>
                <a:moveTo>
                  <a:pt x="1038" y="362"/>
                </a:moveTo>
                <a:cubicBezTo>
                  <a:pt x="1042" y="362"/>
                  <a:pt x="1044" y="359"/>
                  <a:pt x="1044" y="356"/>
                </a:cubicBezTo>
                <a:cubicBezTo>
                  <a:pt x="1044" y="352"/>
                  <a:pt x="1042" y="350"/>
                  <a:pt x="1038" y="350"/>
                </a:cubicBezTo>
                <a:cubicBezTo>
                  <a:pt x="1035" y="350"/>
                  <a:pt x="1032" y="352"/>
                  <a:pt x="1032" y="356"/>
                </a:cubicBezTo>
                <a:cubicBezTo>
                  <a:pt x="1032" y="359"/>
                  <a:pt x="1035" y="362"/>
                  <a:pt x="1038" y="362"/>
                </a:cubicBezTo>
                <a:close/>
                <a:moveTo>
                  <a:pt x="1019" y="317"/>
                </a:moveTo>
                <a:cubicBezTo>
                  <a:pt x="1022" y="317"/>
                  <a:pt x="1025" y="315"/>
                  <a:pt x="1025" y="311"/>
                </a:cubicBezTo>
                <a:cubicBezTo>
                  <a:pt x="1025" y="308"/>
                  <a:pt x="1022" y="305"/>
                  <a:pt x="1019" y="305"/>
                </a:cubicBezTo>
                <a:cubicBezTo>
                  <a:pt x="1016" y="305"/>
                  <a:pt x="1013" y="308"/>
                  <a:pt x="1013" y="311"/>
                </a:cubicBezTo>
                <a:cubicBezTo>
                  <a:pt x="1013" y="315"/>
                  <a:pt x="1016" y="317"/>
                  <a:pt x="1019" y="317"/>
                </a:cubicBezTo>
                <a:close/>
                <a:moveTo>
                  <a:pt x="997" y="275"/>
                </a:moveTo>
                <a:cubicBezTo>
                  <a:pt x="1000" y="275"/>
                  <a:pt x="1003" y="272"/>
                  <a:pt x="1003" y="269"/>
                </a:cubicBezTo>
                <a:cubicBezTo>
                  <a:pt x="1003" y="266"/>
                  <a:pt x="1000" y="263"/>
                  <a:pt x="997" y="263"/>
                </a:cubicBezTo>
                <a:cubicBezTo>
                  <a:pt x="993" y="263"/>
                  <a:pt x="991" y="266"/>
                  <a:pt x="991" y="269"/>
                </a:cubicBezTo>
                <a:cubicBezTo>
                  <a:pt x="991" y="272"/>
                  <a:pt x="993" y="275"/>
                  <a:pt x="997" y="275"/>
                </a:cubicBezTo>
                <a:close/>
                <a:moveTo>
                  <a:pt x="969" y="235"/>
                </a:moveTo>
                <a:cubicBezTo>
                  <a:pt x="972" y="235"/>
                  <a:pt x="975" y="232"/>
                  <a:pt x="975" y="229"/>
                </a:cubicBezTo>
                <a:cubicBezTo>
                  <a:pt x="975" y="226"/>
                  <a:pt x="972" y="223"/>
                  <a:pt x="969" y="223"/>
                </a:cubicBezTo>
                <a:cubicBezTo>
                  <a:pt x="966" y="223"/>
                  <a:pt x="963" y="226"/>
                  <a:pt x="963" y="229"/>
                </a:cubicBezTo>
                <a:cubicBezTo>
                  <a:pt x="963" y="232"/>
                  <a:pt x="966" y="235"/>
                  <a:pt x="969" y="235"/>
                </a:cubicBezTo>
                <a:close/>
                <a:moveTo>
                  <a:pt x="940" y="197"/>
                </a:moveTo>
                <a:cubicBezTo>
                  <a:pt x="943" y="197"/>
                  <a:pt x="946" y="195"/>
                  <a:pt x="946" y="191"/>
                </a:cubicBezTo>
                <a:cubicBezTo>
                  <a:pt x="946" y="188"/>
                  <a:pt x="943" y="185"/>
                  <a:pt x="940" y="185"/>
                </a:cubicBezTo>
                <a:cubicBezTo>
                  <a:pt x="937" y="185"/>
                  <a:pt x="934" y="188"/>
                  <a:pt x="934" y="191"/>
                </a:cubicBezTo>
                <a:cubicBezTo>
                  <a:pt x="934" y="195"/>
                  <a:pt x="937" y="197"/>
                  <a:pt x="940" y="197"/>
                </a:cubicBezTo>
                <a:close/>
                <a:moveTo>
                  <a:pt x="906" y="163"/>
                </a:moveTo>
                <a:cubicBezTo>
                  <a:pt x="910" y="163"/>
                  <a:pt x="912" y="160"/>
                  <a:pt x="912" y="157"/>
                </a:cubicBezTo>
                <a:cubicBezTo>
                  <a:pt x="912" y="153"/>
                  <a:pt x="910" y="151"/>
                  <a:pt x="906" y="151"/>
                </a:cubicBezTo>
                <a:cubicBezTo>
                  <a:pt x="903" y="151"/>
                  <a:pt x="900" y="153"/>
                  <a:pt x="900" y="157"/>
                </a:cubicBezTo>
                <a:cubicBezTo>
                  <a:pt x="900" y="160"/>
                  <a:pt x="903" y="163"/>
                  <a:pt x="906" y="163"/>
                </a:cubicBezTo>
                <a:close/>
                <a:moveTo>
                  <a:pt x="873" y="131"/>
                </a:moveTo>
                <a:cubicBezTo>
                  <a:pt x="876" y="131"/>
                  <a:pt x="879" y="128"/>
                  <a:pt x="879" y="125"/>
                </a:cubicBezTo>
                <a:cubicBezTo>
                  <a:pt x="879" y="122"/>
                  <a:pt x="876" y="119"/>
                  <a:pt x="873" y="119"/>
                </a:cubicBezTo>
                <a:cubicBezTo>
                  <a:pt x="869" y="119"/>
                  <a:pt x="867" y="122"/>
                  <a:pt x="867" y="125"/>
                </a:cubicBezTo>
                <a:cubicBezTo>
                  <a:pt x="867" y="128"/>
                  <a:pt x="869" y="131"/>
                  <a:pt x="873" y="131"/>
                </a:cubicBezTo>
                <a:close/>
                <a:moveTo>
                  <a:pt x="833" y="103"/>
                </a:moveTo>
                <a:cubicBezTo>
                  <a:pt x="836" y="103"/>
                  <a:pt x="839" y="100"/>
                  <a:pt x="839" y="97"/>
                </a:cubicBezTo>
                <a:cubicBezTo>
                  <a:pt x="839" y="93"/>
                  <a:pt x="836" y="91"/>
                  <a:pt x="833" y="91"/>
                </a:cubicBezTo>
                <a:cubicBezTo>
                  <a:pt x="829" y="91"/>
                  <a:pt x="827" y="93"/>
                  <a:pt x="827" y="97"/>
                </a:cubicBezTo>
                <a:cubicBezTo>
                  <a:pt x="827" y="100"/>
                  <a:pt x="829" y="103"/>
                  <a:pt x="833" y="103"/>
                </a:cubicBezTo>
                <a:close/>
                <a:moveTo>
                  <a:pt x="789" y="77"/>
                </a:moveTo>
                <a:cubicBezTo>
                  <a:pt x="793" y="77"/>
                  <a:pt x="795" y="74"/>
                  <a:pt x="795" y="71"/>
                </a:cubicBezTo>
                <a:cubicBezTo>
                  <a:pt x="795" y="67"/>
                  <a:pt x="793" y="65"/>
                  <a:pt x="789" y="65"/>
                </a:cubicBezTo>
                <a:cubicBezTo>
                  <a:pt x="786" y="65"/>
                  <a:pt x="783" y="67"/>
                  <a:pt x="783" y="71"/>
                </a:cubicBezTo>
                <a:cubicBezTo>
                  <a:pt x="783" y="74"/>
                  <a:pt x="786" y="77"/>
                  <a:pt x="789" y="77"/>
                </a:cubicBezTo>
                <a:close/>
                <a:moveTo>
                  <a:pt x="746" y="56"/>
                </a:moveTo>
                <a:cubicBezTo>
                  <a:pt x="750" y="56"/>
                  <a:pt x="752" y="53"/>
                  <a:pt x="752" y="50"/>
                </a:cubicBezTo>
                <a:cubicBezTo>
                  <a:pt x="752" y="47"/>
                  <a:pt x="750" y="44"/>
                  <a:pt x="746" y="44"/>
                </a:cubicBezTo>
                <a:cubicBezTo>
                  <a:pt x="743" y="44"/>
                  <a:pt x="740" y="47"/>
                  <a:pt x="740" y="50"/>
                </a:cubicBezTo>
                <a:cubicBezTo>
                  <a:pt x="740" y="53"/>
                  <a:pt x="743" y="56"/>
                  <a:pt x="746" y="56"/>
                </a:cubicBezTo>
                <a:close/>
                <a:moveTo>
                  <a:pt x="701" y="40"/>
                </a:moveTo>
                <a:cubicBezTo>
                  <a:pt x="704" y="40"/>
                  <a:pt x="707" y="37"/>
                  <a:pt x="707" y="34"/>
                </a:cubicBezTo>
                <a:cubicBezTo>
                  <a:pt x="707" y="31"/>
                  <a:pt x="704" y="28"/>
                  <a:pt x="701" y="28"/>
                </a:cubicBezTo>
                <a:cubicBezTo>
                  <a:pt x="697" y="28"/>
                  <a:pt x="695" y="31"/>
                  <a:pt x="695" y="34"/>
                </a:cubicBezTo>
                <a:cubicBezTo>
                  <a:pt x="695" y="37"/>
                  <a:pt x="697" y="40"/>
                  <a:pt x="701" y="40"/>
                </a:cubicBezTo>
                <a:close/>
                <a:moveTo>
                  <a:pt x="654" y="27"/>
                </a:moveTo>
                <a:cubicBezTo>
                  <a:pt x="658" y="27"/>
                  <a:pt x="660" y="24"/>
                  <a:pt x="660" y="21"/>
                </a:cubicBezTo>
                <a:cubicBezTo>
                  <a:pt x="660" y="18"/>
                  <a:pt x="658" y="15"/>
                  <a:pt x="654" y="15"/>
                </a:cubicBezTo>
                <a:cubicBezTo>
                  <a:pt x="651" y="15"/>
                  <a:pt x="648" y="18"/>
                  <a:pt x="648" y="21"/>
                </a:cubicBezTo>
                <a:cubicBezTo>
                  <a:pt x="648" y="24"/>
                  <a:pt x="651" y="27"/>
                  <a:pt x="654" y="27"/>
                </a:cubicBezTo>
                <a:close/>
                <a:moveTo>
                  <a:pt x="608" y="18"/>
                </a:moveTo>
                <a:cubicBezTo>
                  <a:pt x="611" y="18"/>
                  <a:pt x="614" y="15"/>
                  <a:pt x="614" y="12"/>
                </a:cubicBezTo>
                <a:cubicBezTo>
                  <a:pt x="614" y="8"/>
                  <a:pt x="611" y="6"/>
                  <a:pt x="608" y="6"/>
                </a:cubicBezTo>
                <a:cubicBezTo>
                  <a:pt x="604" y="6"/>
                  <a:pt x="602" y="8"/>
                  <a:pt x="602" y="12"/>
                </a:cubicBezTo>
                <a:cubicBezTo>
                  <a:pt x="602" y="15"/>
                  <a:pt x="604" y="18"/>
                  <a:pt x="608" y="18"/>
                </a:cubicBezTo>
                <a:close/>
                <a:moveTo>
                  <a:pt x="560" y="12"/>
                </a:moveTo>
                <a:cubicBezTo>
                  <a:pt x="563" y="12"/>
                  <a:pt x="566" y="10"/>
                  <a:pt x="566" y="6"/>
                </a:cubicBezTo>
                <a:cubicBezTo>
                  <a:pt x="566" y="3"/>
                  <a:pt x="563" y="0"/>
                  <a:pt x="560" y="0"/>
                </a:cubicBezTo>
                <a:cubicBezTo>
                  <a:pt x="556" y="0"/>
                  <a:pt x="554" y="3"/>
                  <a:pt x="554" y="6"/>
                </a:cubicBezTo>
                <a:cubicBezTo>
                  <a:pt x="554" y="10"/>
                  <a:pt x="556" y="12"/>
                  <a:pt x="560" y="12"/>
                </a:cubicBezTo>
                <a:close/>
                <a:moveTo>
                  <a:pt x="511" y="13"/>
                </a:moveTo>
                <a:cubicBezTo>
                  <a:pt x="514" y="13"/>
                  <a:pt x="517" y="10"/>
                  <a:pt x="517" y="7"/>
                </a:cubicBezTo>
                <a:cubicBezTo>
                  <a:pt x="517" y="4"/>
                  <a:pt x="514" y="1"/>
                  <a:pt x="511" y="1"/>
                </a:cubicBezTo>
                <a:cubicBezTo>
                  <a:pt x="508" y="1"/>
                  <a:pt x="505" y="4"/>
                  <a:pt x="505" y="7"/>
                </a:cubicBezTo>
                <a:cubicBezTo>
                  <a:pt x="505" y="10"/>
                  <a:pt x="508" y="13"/>
                  <a:pt x="511" y="13"/>
                </a:cubicBezTo>
                <a:close/>
                <a:moveTo>
                  <a:pt x="463" y="17"/>
                </a:moveTo>
                <a:cubicBezTo>
                  <a:pt x="466" y="17"/>
                  <a:pt x="469" y="15"/>
                  <a:pt x="469" y="11"/>
                </a:cubicBezTo>
                <a:cubicBezTo>
                  <a:pt x="469" y="8"/>
                  <a:pt x="466" y="5"/>
                  <a:pt x="463" y="5"/>
                </a:cubicBezTo>
                <a:cubicBezTo>
                  <a:pt x="459" y="5"/>
                  <a:pt x="457" y="8"/>
                  <a:pt x="457" y="11"/>
                </a:cubicBezTo>
                <a:cubicBezTo>
                  <a:pt x="457" y="15"/>
                  <a:pt x="459" y="17"/>
                  <a:pt x="463" y="17"/>
                </a:cubicBezTo>
                <a:close/>
                <a:moveTo>
                  <a:pt x="416" y="27"/>
                </a:moveTo>
                <a:cubicBezTo>
                  <a:pt x="420" y="27"/>
                  <a:pt x="422" y="25"/>
                  <a:pt x="422" y="21"/>
                </a:cubicBezTo>
                <a:cubicBezTo>
                  <a:pt x="422" y="18"/>
                  <a:pt x="420" y="15"/>
                  <a:pt x="416" y="15"/>
                </a:cubicBezTo>
                <a:cubicBezTo>
                  <a:pt x="413" y="15"/>
                  <a:pt x="410" y="18"/>
                  <a:pt x="410" y="21"/>
                </a:cubicBezTo>
                <a:cubicBezTo>
                  <a:pt x="410" y="25"/>
                  <a:pt x="413" y="27"/>
                  <a:pt x="416" y="27"/>
                </a:cubicBezTo>
                <a:close/>
                <a:moveTo>
                  <a:pt x="370" y="40"/>
                </a:moveTo>
                <a:cubicBezTo>
                  <a:pt x="373" y="40"/>
                  <a:pt x="376" y="37"/>
                  <a:pt x="376" y="34"/>
                </a:cubicBezTo>
                <a:cubicBezTo>
                  <a:pt x="376" y="31"/>
                  <a:pt x="373" y="28"/>
                  <a:pt x="370" y="28"/>
                </a:cubicBezTo>
                <a:cubicBezTo>
                  <a:pt x="366" y="28"/>
                  <a:pt x="364" y="31"/>
                  <a:pt x="364" y="34"/>
                </a:cubicBezTo>
                <a:cubicBezTo>
                  <a:pt x="364" y="37"/>
                  <a:pt x="366" y="40"/>
                  <a:pt x="370" y="40"/>
                </a:cubicBezTo>
                <a:close/>
                <a:moveTo>
                  <a:pt x="324" y="57"/>
                </a:moveTo>
                <a:cubicBezTo>
                  <a:pt x="327" y="57"/>
                  <a:pt x="330" y="55"/>
                  <a:pt x="330" y="51"/>
                </a:cubicBezTo>
                <a:cubicBezTo>
                  <a:pt x="330" y="48"/>
                  <a:pt x="327" y="45"/>
                  <a:pt x="324" y="45"/>
                </a:cubicBezTo>
                <a:cubicBezTo>
                  <a:pt x="321" y="45"/>
                  <a:pt x="318" y="48"/>
                  <a:pt x="318" y="51"/>
                </a:cubicBezTo>
                <a:cubicBezTo>
                  <a:pt x="318" y="55"/>
                  <a:pt x="321" y="57"/>
                  <a:pt x="324" y="57"/>
                </a:cubicBezTo>
                <a:close/>
                <a:moveTo>
                  <a:pt x="280" y="78"/>
                </a:moveTo>
                <a:cubicBezTo>
                  <a:pt x="283" y="78"/>
                  <a:pt x="286" y="76"/>
                  <a:pt x="286" y="72"/>
                </a:cubicBezTo>
                <a:cubicBezTo>
                  <a:pt x="286" y="69"/>
                  <a:pt x="283" y="66"/>
                  <a:pt x="280" y="66"/>
                </a:cubicBezTo>
                <a:cubicBezTo>
                  <a:pt x="277" y="66"/>
                  <a:pt x="274" y="69"/>
                  <a:pt x="274" y="72"/>
                </a:cubicBezTo>
                <a:cubicBezTo>
                  <a:pt x="274" y="76"/>
                  <a:pt x="277" y="78"/>
                  <a:pt x="280" y="78"/>
                </a:cubicBezTo>
                <a:close/>
                <a:moveTo>
                  <a:pt x="240" y="103"/>
                </a:moveTo>
                <a:cubicBezTo>
                  <a:pt x="243" y="103"/>
                  <a:pt x="246" y="100"/>
                  <a:pt x="246" y="97"/>
                </a:cubicBezTo>
                <a:cubicBezTo>
                  <a:pt x="246" y="93"/>
                  <a:pt x="243" y="91"/>
                  <a:pt x="240" y="91"/>
                </a:cubicBezTo>
                <a:cubicBezTo>
                  <a:pt x="237" y="91"/>
                  <a:pt x="234" y="93"/>
                  <a:pt x="234" y="97"/>
                </a:cubicBezTo>
                <a:cubicBezTo>
                  <a:pt x="234" y="100"/>
                  <a:pt x="237" y="103"/>
                  <a:pt x="240" y="103"/>
                </a:cubicBezTo>
                <a:close/>
                <a:moveTo>
                  <a:pt x="201" y="130"/>
                </a:moveTo>
                <a:cubicBezTo>
                  <a:pt x="204" y="130"/>
                  <a:pt x="207" y="127"/>
                  <a:pt x="207" y="124"/>
                </a:cubicBezTo>
                <a:cubicBezTo>
                  <a:pt x="207" y="121"/>
                  <a:pt x="204" y="118"/>
                  <a:pt x="201" y="118"/>
                </a:cubicBezTo>
                <a:cubicBezTo>
                  <a:pt x="197" y="118"/>
                  <a:pt x="195" y="121"/>
                  <a:pt x="195" y="124"/>
                </a:cubicBezTo>
                <a:cubicBezTo>
                  <a:pt x="195" y="127"/>
                  <a:pt x="197" y="130"/>
                  <a:pt x="201" y="130"/>
                </a:cubicBezTo>
                <a:close/>
                <a:moveTo>
                  <a:pt x="165" y="162"/>
                </a:moveTo>
                <a:cubicBezTo>
                  <a:pt x="168" y="162"/>
                  <a:pt x="171" y="160"/>
                  <a:pt x="171" y="156"/>
                </a:cubicBezTo>
                <a:cubicBezTo>
                  <a:pt x="171" y="153"/>
                  <a:pt x="168" y="150"/>
                  <a:pt x="165" y="150"/>
                </a:cubicBezTo>
                <a:cubicBezTo>
                  <a:pt x="162" y="150"/>
                  <a:pt x="159" y="153"/>
                  <a:pt x="159" y="156"/>
                </a:cubicBezTo>
                <a:cubicBezTo>
                  <a:pt x="159" y="160"/>
                  <a:pt x="162" y="162"/>
                  <a:pt x="165" y="162"/>
                </a:cubicBezTo>
                <a:close/>
                <a:moveTo>
                  <a:pt x="131" y="197"/>
                </a:moveTo>
                <a:cubicBezTo>
                  <a:pt x="134" y="197"/>
                  <a:pt x="137" y="195"/>
                  <a:pt x="137" y="191"/>
                </a:cubicBezTo>
                <a:cubicBezTo>
                  <a:pt x="137" y="188"/>
                  <a:pt x="134" y="185"/>
                  <a:pt x="131" y="185"/>
                </a:cubicBezTo>
                <a:cubicBezTo>
                  <a:pt x="127" y="185"/>
                  <a:pt x="125" y="188"/>
                  <a:pt x="125" y="191"/>
                </a:cubicBezTo>
                <a:cubicBezTo>
                  <a:pt x="125" y="195"/>
                  <a:pt x="127" y="197"/>
                  <a:pt x="131" y="197"/>
                </a:cubicBezTo>
                <a:close/>
                <a:moveTo>
                  <a:pt x="102" y="235"/>
                </a:moveTo>
                <a:cubicBezTo>
                  <a:pt x="105" y="235"/>
                  <a:pt x="108" y="233"/>
                  <a:pt x="108" y="229"/>
                </a:cubicBezTo>
                <a:cubicBezTo>
                  <a:pt x="108" y="226"/>
                  <a:pt x="105" y="223"/>
                  <a:pt x="102" y="223"/>
                </a:cubicBezTo>
                <a:cubicBezTo>
                  <a:pt x="98" y="223"/>
                  <a:pt x="96" y="226"/>
                  <a:pt x="96" y="229"/>
                </a:cubicBezTo>
                <a:cubicBezTo>
                  <a:pt x="96" y="233"/>
                  <a:pt x="98" y="235"/>
                  <a:pt x="102" y="235"/>
                </a:cubicBezTo>
                <a:close/>
                <a:moveTo>
                  <a:pt x="75" y="275"/>
                </a:moveTo>
                <a:cubicBezTo>
                  <a:pt x="78" y="275"/>
                  <a:pt x="81" y="273"/>
                  <a:pt x="81" y="269"/>
                </a:cubicBezTo>
                <a:cubicBezTo>
                  <a:pt x="81" y="266"/>
                  <a:pt x="78" y="263"/>
                  <a:pt x="75" y="263"/>
                </a:cubicBezTo>
                <a:cubicBezTo>
                  <a:pt x="72" y="263"/>
                  <a:pt x="69" y="266"/>
                  <a:pt x="69" y="269"/>
                </a:cubicBezTo>
                <a:cubicBezTo>
                  <a:pt x="69" y="273"/>
                  <a:pt x="72" y="275"/>
                  <a:pt x="75" y="275"/>
                </a:cubicBezTo>
                <a:close/>
                <a:moveTo>
                  <a:pt x="52" y="317"/>
                </a:moveTo>
                <a:cubicBezTo>
                  <a:pt x="56" y="317"/>
                  <a:pt x="58" y="314"/>
                  <a:pt x="58" y="311"/>
                </a:cubicBezTo>
                <a:cubicBezTo>
                  <a:pt x="58" y="308"/>
                  <a:pt x="56" y="305"/>
                  <a:pt x="52" y="305"/>
                </a:cubicBezTo>
                <a:cubicBezTo>
                  <a:pt x="49" y="305"/>
                  <a:pt x="46" y="308"/>
                  <a:pt x="46" y="311"/>
                </a:cubicBezTo>
                <a:cubicBezTo>
                  <a:pt x="46" y="314"/>
                  <a:pt x="49" y="317"/>
                  <a:pt x="52" y="317"/>
                </a:cubicBezTo>
                <a:close/>
                <a:moveTo>
                  <a:pt x="33" y="362"/>
                </a:moveTo>
                <a:cubicBezTo>
                  <a:pt x="36" y="362"/>
                  <a:pt x="39" y="360"/>
                  <a:pt x="39" y="356"/>
                </a:cubicBezTo>
                <a:cubicBezTo>
                  <a:pt x="39" y="353"/>
                  <a:pt x="36" y="350"/>
                  <a:pt x="33" y="350"/>
                </a:cubicBezTo>
                <a:cubicBezTo>
                  <a:pt x="30" y="350"/>
                  <a:pt x="27" y="353"/>
                  <a:pt x="27" y="356"/>
                </a:cubicBezTo>
                <a:cubicBezTo>
                  <a:pt x="27" y="360"/>
                  <a:pt x="30" y="362"/>
                  <a:pt x="33" y="362"/>
                </a:cubicBezTo>
                <a:close/>
                <a:moveTo>
                  <a:pt x="18" y="408"/>
                </a:moveTo>
                <a:cubicBezTo>
                  <a:pt x="21" y="408"/>
                  <a:pt x="24" y="406"/>
                  <a:pt x="24" y="402"/>
                </a:cubicBezTo>
                <a:cubicBezTo>
                  <a:pt x="24" y="399"/>
                  <a:pt x="21" y="396"/>
                  <a:pt x="18" y="396"/>
                </a:cubicBezTo>
                <a:cubicBezTo>
                  <a:pt x="14" y="396"/>
                  <a:pt x="11" y="399"/>
                  <a:pt x="11" y="402"/>
                </a:cubicBezTo>
                <a:cubicBezTo>
                  <a:pt x="11" y="406"/>
                  <a:pt x="14" y="408"/>
                  <a:pt x="18" y="408"/>
                </a:cubicBezTo>
                <a:close/>
                <a:moveTo>
                  <a:pt x="1079" y="540"/>
                </a:moveTo>
                <a:cubicBezTo>
                  <a:pt x="1068" y="540"/>
                  <a:pt x="1068" y="540"/>
                  <a:pt x="1068" y="540"/>
                </a:cubicBezTo>
                <a:cubicBezTo>
                  <a:pt x="1068" y="540"/>
                  <a:pt x="1068" y="540"/>
                  <a:pt x="1068" y="540"/>
                </a:cubicBezTo>
                <a:cubicBezTo>
                  <a:pt x="1068" y="541"/>
                  <a:pt x="1068" y="543"/>
                  <a:pt x="1068" y="545"/>
                </a:cubicBezTo>
                <a:cubicBezTo>
                  <a:pt x="1068" y="692"/>
                  <a:pt x="1008" y="825"/>
                  <a:pt x="912" y="921"/>
                </a:cubicBezTo>
                <a:cubicBezTo>
                  <a:pt x="816" y="1017"/>
                  <a:pt x="683" y="1077"/>
                  <a:pt x="536" y="1077"/>
                </a:cubicBezTo>
                <a:cubicBezTo>
                  <a:pt x="276" y="1077"/>
                  <a:pt x="59" y="889"/>
                  <a:pt x="13" y="642"/>
                </a:cubicBezTo>
                <a:cubicBezTo>
                  <a:pt x="47" y="624"/>
                  <a:pt x="73" y="585"/>
                  <a:pt x="73" y="545"/>
                </a:cubicBezTo>
                <a:cubicBezTo>
                  <a:pt x="73" y="499"/>
                  <a:pt x="44" y="460"/>
                  <a:pt x="3" y="445"/>
                </a:cubicBezTo>
                <a:cubicBezTo>
                  <a:pt x="0" y="453"/>
                  <a:pt x="0" y="453"/>
                  <a:pt x="0" y="453"/>
                </a:cubicBezTo>
                <a:cubicBezTo>
                  <a:pt x="38" y="467"/>
                  <a:pt x="64" y="503"/>
                  <a:pt x="64" y="545"/>
                </a:cubicBezTo>
                <a:cubicBezTo>
                  <a:pt x="64" y="585"/>
                  <a:pt x="35" y="624"/>
                  <a:pt x="0" y="639"/>
                </a:cubicBezTo>
                <a:cubicBezTo>
                  <a:pt x="45" y="894"/>
                  <a:pt x="268" y="1088"/>
                  <a:pt x="536" y="1088"/>
                </a:cubicBezTo>
                <a:cubicBezTo>
                  <a:pt x="836" y="1088"/>
                  <a:pt x="1079" y="845"/>
                  <a:pt x="1079" y="545"/>
                </a:cubicBezTo>
                <a:cubicBezTo>
                  <a:pt x="1079" y="543"/>
                  <a:pt x="1079" y="541"/>
                  <a:pt x="1079" y="54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1" name="Oval 10"/>
          <p:cNvSpPr>
            <a:spLocks noChangeArrowheads="1"/>
          </p:cNvSpPr>
          <p:nvPr>
            <p:custDataLst>
              <p:tags r:id="rId5"/>
            </p:custDataLst>
          </p:nvPr>
        </p:nvSpPr>
        <p:spPr bwMode="auto">
          <a:xfrm>
            <a:off x="6429520" y="2554306"/>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12" name="Oval 11"/>
          <p:cNvSpPr>
            <a:spLocks noChangeArrowheads="1"/>
          </p:cNvSpPr>
          <p:nvPr>
            <p:custDataLst>
              <p:tags r:id="rId6"/>
            </p:custDataLst>
          </p:nvPr>
        </p:nvSpPr>
        <p:spPr bwMode="auto">
          <a:xfrm>
            <a:off x="3783169" y="2373001"/>
            <a:ext cx="1029600" cy="1033200"/>
          </a:xfrm>
          <a:prstGeom prst="ellipse">
            <a:avLst/>
          </a:prstGeom>
          <a:solidFill>
            <a:schemeClr val="accent1"/>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r>
              <a:rPr lang="zh-CN" altLang="en-US">
                <a:solidFill>
                  <a:schemeClr val="bg1"/>
                </a:solidFill>
              </a:rPr>
              <a:t>通联管理</a:t>
            </a:r>
            <a:endParaRPr lang="zh-CN" altLang="en-US">
              <a:solidFill>
                <a:schemeClr val="bg1"/>
              </a:solidFill>
            </a:endParaRPr>
          </a:p>
        </p:txBody>
      </p:sp>
      <p:sp>
        <p:nvSpPr>
          <p:cNvPr id="13" name="Oval 12"/>
          <p:cNvSpPr>
            <a:spLocks noChangeArrowheads="1"/>
          </p:cNvSpPr>
          <p:nvPr>
            <p:custDataLst>
              <p:tags r:id="rId7"/>
            </p:custDataLst>
          </p:nvPr>
        </p:nvSpPr>
        <p:spPr bwMode="auto">
          <a:xfrm>
            <a:off x="7221353" y="2373001"/>
            <a:ext cx="1033200" cy="1033200"/>
          </a:xfrm>
          <a:prstGeom prst="ellipse">
            <a:avLst/>
          </a:prstGeom>
          <a:solidFill>
            <a:schemeClr val="accent3"/>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r>
              <a:rPr lang="zh-CN" altLang="en-US">
                <a:solidFill>
                  <a:schemeClr val="bg1"/>
                </a:solidFill>
              </a:rPr>
              <a:t>银行管理</a:t>
            </a:r>
            <a:endParaRPr lang="zh-CN" altLang="en-US">
              <a:solidFill>
                <a:schemeClr val="bg1"/>
              </a:solidFill>
            </a:endParaRPr>
          </a:p>
        </p:txBody>
      </p:sp>
      <p:sp>
        <p:nvSpPr>
          <p:cNvPr id="49" name="Freeform 62"/>
          <p:cNvSpPr/>
          <p:nvPr>
            <p:custDataLst>
              <p:tags r:id="rId8"/>
            </p:custDataLst>
          </p:nvPr>
        </p:nvSpPr>
        <p:spPr bwMode="auto">
          <a:xfrm>
            <a:off x="5959911" y="3734274"/>
            <a:ext cx="130777" cy="231832"/>
          </a:xfrm>
          <a:custGeom>
            <a:avLst/>
            <a:gdLst>
              <a:gd name="T0" fmla="*/ 6 w 44"/>
              <a:gd name="T1" fmla="*/ 78 h 78"/>
              <a:gd name="T2" fmla="*/ 2 w 44"/>
              <a:gd name="T3" fmla="*/ 77 h 78"/>
              <a:gd name="T4" fmla="*/ 2 w 44"/>
              <a:gd name="T5" fmla="*/ 68 h 78"/>
              <a:gd name="T6" fmla="*/ 29 w 44"/>
              <a:gd name="T7" fmla="*/ 39 h 78"/>
              <a:gd name="T8" fmla="*/ 2 w 44"/>
              <a:gd name="T9" fmla="*/ 11 h 78"/>
              <a:gd name="T10" fmla="*/ 2 w 44"/>
              <a:gd name="T11" fmla="*/ 3 h 78"/>
              <a:gd name="T12" fmla="*/ 11 w 44"/>
              <a:gd name="T13" fmla="*/ 3 h 78"/>
              <a:gd name="T14" fmla="*/ 42 w 44"/>
              <a:gd name="T15" fmla="*/ 35 h 78"/>
              <a:gd name="T16" fmla="*/ 42 w 44"/>
              <a:gd name="T17" fmla="*/ 43 h 78"/>
              <a:gd name="T18" fmla="*/ 11 w 44"/>
              <a:gd name="T19" fmla="*/ 76 h 78"/>
              <a:gd name="T20" fmla="*/ 6 w 44"/>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78">
                <a:moveTo>
                  <a:pt x="6" y="78"/>
                </a:moveTo>
                <a:cubicBezTo>
                  <a:pt x="5" y="78"/>
                  <a:pt x="4" y="78"/>
                  <a:pt x="2" y="77"/>
                </a:cubicBezTo>
                <a:cubicBezTo>
                  <a:pt x="0" y="74"/>
                  <a:pt x="0" y="71"/>
                  <a:pt x="2" y="68"/>
                </a:cubicBezTo>
                <a:cubicBezTo>
                  <a:pt x="29" y="39"/>
                  <a:pt x="29" y="39"/>
                  <a:pt x="29" y="39"/>
                </a:cubicBezTo>
                <a:cubicBezTo>
                  <a:pt x="2" y="11"/>
                  <a:pt x="2" y="11"/>
                  <a:pt x="2" y="11"/>
                </a:cubicBezTo>
                <a:cubicBezTo>
                  <a:pt x="0" y="9"/>
                  <a:pt x="0" y="5"/>
                  <a:pt x="2" y="3"/>
                </a:cubicBezTo>
                <a:cubicBezTo>
                  <a:pt x="5" y="0"/>
                  <a:pt x="8" y="0"/>
                  <a:pt x="11" y="3"/>
                </a:cubicBezTo>
                <a:cubicBezTo>
                  <a:pt x="42" y="35"/>
                  <a:pt x="42" y="35"/>
                  <a:pt x="42" y="35"/>
                </a:cubicBezTo>
                <a:cubicBezTo>
                  <a:pt x="44" y="37"/>
                  <a:pt x="44" y="40"/>
                  <a:pt x="42" y="43"/>
                </a:cubicBezTo>
                <a:cubicBezTo>
                  <a:pt x="11" y="76"/>
                  <a:pt x="11" y="76"/>
                  <a:pt x="11" y="76"/>
                </a:cubicBezTo>
                <a:cubicBezTo>
                  <a:pt x="10" y="78"/>
                  <a:pt x="8" y="78"/>
                  <a:pt x="6" y="7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50" name="Subtitle 2"/>
          <p:cNvSpPr txBox="1"/>
          <p:nvPr>
            <p:custDataLst>
              <p:tags r:id="rId9"/>
            </p:custDataLst>
          </p:nvPr>
        </p:nvSpPr>
        <p:spPr>
          <a:xfrm>
            <a:off x="3313644" y="3574910"/>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900"/>
              </a:lnSpc>
              <a:spcBef>
                <a:spcPts val="0"/>
              </a:spcBef>
              <a:buFont typeface="Wingdings" panose="05000000000000000000" charset="0"/>
              <a:buChar char=""/>
            </a:pPr>
            <a:r>
              <a:rPr lang="zh-CN" altLang="en-US" sz="1200" dirty="0">
                <a:solidFill>
                  <a:schemeClr val="tx1"/>
                </a:solidFill>
                <a:latin typeface="+mn-ea"/>
                <a:sym typeface="+mn-ea"/>
              </a:rPr>
              <a:t>资金存放于通联支付客户备付金账户。</a:t>
            </a:r>
            <a:endParaRPr lang="en-US" altLang="zh-CN" sz="1200" dirty="0">
              <a:solidFill>
                <a:schemeClr val="tx1"/>
              </a:solidFill>
              <a:latin typeface="+mn-ea"/>
            </a:endParaRPr>
          </a:p>
          <a:p>
            <a:pPr>
              <a:lnSpc>
                <a:spcPts val="1900"/>
              </a:lnSpc>
              <a:spcBef>
                <a:spcPts val="0"/>
              </a:spcBef>
              <a:buFont typeface="Wingdings" panose="05000000000000000000" charset="0"/>
              <a:buChar char=""/>
            </a:pPr>
            <a:r>
              <a:rPr lang="zh-CN" altLang="en-US" sz="1200" dirty="0">
                <a:solidFill>
                  <a:schemeClr val="tx1"/>
                </a:solidFill>
                <a:latin typeface="+mn-ea"/>
                <a:sym typeface="+mn-ea"/>
              </a:rPr>
              <a:t>通联提供付款服务。</a:t>
            </a:r>
            <a:endParaRPr lang="zh-CN" altLang="en-US" sz="1200" dirty="0">
              <a:solidFill>
                <a:schemeClr val="tx1"/>
              </a:solidFill>
              <a:latin typeface="+mn-ea"/>
              <a:sym typeface="+mn-ea"/>
            </a:endParaRPr>
          </a:p>
        </p:txBody>
      </p:sp>
      <p:sp>
        <p:nvSpPr>
          <p:cNvPr id="52" name="Subtitle 2"/>
          <p:cNvSpPr txBox="1"/>
          <p:nvPr>
            <p:custDataLst>
              <p:tags r:id="rId10"/>
            </p:custDataLst>
          </p:nvPr>
        </p:nvSpPr>
        <p:spPr>
          <a:xfrm>
            <a:off x="6745059" y="3566655"/>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Font typeface="Wingdings" panose="05000000000000000000" charset="0"/>
              <a:buChar char=""/>
            </a:pPr>
            <a:r>
              <a:rPr lang="zh-CN" altLang="en-US" sz="1200" dirty="0">
                <a:solidFill>
                  <a:schemeClr val="tx1"/>
                </a:solidFill>
                <a:latin typeface="Raleway" panose="020B0503030101060003" pitchFamily="34" charset="0"/>
              </a:rPr>
              <a:t>通联支付：提供商户收款及科技服务</a:t>
            </a:r>
            <a:endParaRPr lang="zh-CN" altLang="en-US" sz="12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200" dirty="0">
                <a:solidFill>
                  <a:schemeClr val="tx1"/>
                </a:solidFill>
                <a:latin typeface="Raleway" panose="020B0503030101060003" pitchFamily="34" charset="0"/>
              </a:rPr>
              <a:t>资金存放于合作银行</a:t>
            </a:r>
            <a:endParaRPr lang="zh-CN" altLang="en-US" sz="12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200" dirty="0">
                <a:solidFill>
                  <a:srgbClr val="0157E4"/>
                </a:solidFill>
                <a:latin typeface="Raleway" panose="020B0503030101060003" pitchFamily="34" charset="0"/>
              </a:rPr>
              <a:t>提供多种开户模式及资金付款模式，客户可自由选择</a:t>
            </a:r>
            <a:endParaRPr lang="zh-CN" altLang="en-US" sz="1200" dirty="0">
              <a:solidFill>
                <a:srgbClr val="0157E4"/>
              </a:solidFill>
              <a:latin typeface="Raleway" panose="020B0503030101060003" pitchFamily="34" charset="0"/>
            </a:endParaRPr>
          </a:p>
        </p:txBody>
      </p:sp>
      <p:sp>
        <p:nvSpPr>
          <p:cNvPr id="2" name="文本框 1"/>
          <p:cNvSpPr txBox="1"/>
          <p:nvPr/>
        </p:nvSpPr>
        <p:spPr>
          <a:xfrm>
            <a:off x="9917430" y="1927860"/>
            <a:ext cx="2536190" cy="368300"/>
          </a:xfrm>
          <a:prstGeom prst="rect">
            <a:avLst/>
          </a:prstGeom>
          <a:noFill/>
        </p:spPr>
        <p:txBody>
          <a:bodyPr wrap="square" rtlCol="0">
            <a:spAutoFit/>
          </a:bodyPr>
          <a:p>
            <a:r>
              <a:rPr lang="zh-CN" altLang="en-US"/>
              <a:t>合作</a:t>
            </a:r>
            <a:r>
              <a:rPr lang="zh-CN" altLang="en-US"/>
              <a:t>银行</a:t>
            </a:r>
            <a:endParaRPr lang="zh-CN" altLang="en-US"/>
          </a:p>
        </p:txBody>
      </p:sp>
      <p:pic>
        <p:nvPicPr>
          <p:cNvPr id="3" name="图片 2" descr="fujianhuatongyinhang"/>
          <p:cNvPicPr>
            <a:picLocks noChangeAspect="1"/>
          </p:cNvPicPr>
          <p:nvPr/>
        </p:nvPicPr>
        <p:blipFill>
          <a:blip r:embed="rId11"/>
          <a:stretch>
            <a:fillRect/>
          </a:stretch>
        </p:blipFill>
        <p:spPr>
          <a:xfrm>
            <a:off x="9680575" y="5229860"/>
            <a:ext cx="648000" cy="648000"/>
          </a:xfrm>
          <a:prstGeom prst="rect">
            <a:avLst/>
          </a:prstGeom>
        </p:spPr>
      </p:pic>
      <p:pic>
        <p:nvPicPr>
          <p:cNvPr id="4" name="图片 3" descr="zheshangyinhang"/>
          <p:cNvPicPr>
            <a:picLocks noChangeAspect="1"/>
          </p:cNvPicPr>
          <p:nvPr/>
        </p:nvPicPr>
        <p:blipFill>
          <a:blip r:embed="rId12"/>
          <a:stretch>
            <a:fillRect/>
          </a:stretch>
        </p:blipFill>
        <p:spPr>
          <a:xfrm>
            <a:off x="9666605" y="4582160"/>
            <a:ext cx="648000" cy="648000"/>
          </a:xfrm>
          <a:prstGeom prst="rect">
            <a:avLst/>
          </a:prstGeom>
        </p:spPr>
      </p:pic>
      <p:pic>
        <p:nvPicPr>
          <p:cNvPr id="5" name="图片 4" descr="sushangyinhang_icon"/>
          <p:cNvPicPr>
            <a:picLocks noChangeAspect="1"/>
          </p:cNvPicPr>
          <p:nvPr/>
        </p:nvPicPr>
        <p:blipFill>
          <a:blip r:embed="rId13"/>
          <a:stretch>
            <a:fillRect/>
          </a:stretch>
        </p:blipFill>
        <p:spPr>
          <a:xfrm>
            <a:off x="9680575" y="3267710"/>
            <a:ext cx="550588" cy="468000"/>
          </a:xfrm>
          <a:prstGeom prst="rect">
            <a:avLst/>
          </a:prstGeom>
        </p:spPr>
      </p:pic>
      <p:pic>
        <p:nvPicPr>
          <p:cNvPr id="14" name="图片 13" descr="minshengyinhang_x"/>
          <p:cNvPicPr>
            <a:picLocks noChangeAspect="1"/>
          </p:cNvPicPr>
          <p:nvPr/>
        </p:nvPicPr>
        <p:blipFill>
          <a:blip r:embed="rId14"/>
          <a:stretch>
            <a:fillRect/>
          </a:stretch>
        </p:blipFill>
        <p:spPr>
          <a:xfrm>
            <a:off x="9719310" y="4061460"/>
            <a:ext cx="498113" cy="396000"/>
          </a:xfrm>
          <a:prstGeom prst="rect">
            <a:avLst/>
          </a:prstGeom>
        </p:spPr>
      </p:pic>
      <p:pic>
        <p:nvPicPr>
          <p:cNvPr id="15" name="图片 14" descr="zhongxinyinhang"/>
          <p:cNvPicPr>
            <a:picLocks noChangeAspect="1"/>
          </p:cNvPicPr>
          <p:nvPr/>
        </p:nvPicPr>
        <p:blipFill>
          <a:blip r:embed="rId15"/>
          <a:stretch>
            <a:fillRect/>
          </a:stretch>
        </p:blipFill>
        <p:spPr>
          <a:xfrm>
            <a:off x="9561830" y="2372995"/>
            <a:ext cx="792000" cy="792000"/>
          </a:xfrm>
          <a:prstGeom prst="rect">
            <a:avLst/>
          </a:prstGeom>
        </p:spPr>
      </p:pic>
      <p:sp>
        <p:nvSpPr>
          <p:cNvPr id="16" name="文本框 15"/>
          <p:cNvSpPr txBox="1"/>
          <p:nvPr/>
        </p:nvSpPr>
        <p:spPr>
          <a:xfrm>
            <a:off x="10314305" y="2588895"/>
            <a:ext cx="1397000" cy="368300"/>
          </a:xfrm>
          <a:prstGeom prst="rect">
            <a:avLst/>
          </a:prstGeom>
          <a:noFill/>
        </p:spPr>
        <p:txBody>
          <a:bodyPr wrap="square" rtlCol="0">
            <a:spAutoFit/>
          </a:bodyPr>
          <a:p>
            <a:r>
              <a:rPr lang="zh-CN" altLang="en-US"/>
              <a:t>中信</a:t>
            </a:r>
            <a:r>
              <a:rPr lang="zh-CN" altLang="en-US"/>
              <a:t>银行</a:t>
            </a:r>
            <a:endParaRPr lang="zh-CN" altLang="en-US"/>
          </a:p>
        </p:txBody>
      </p:sp>
      <p:sp>
        <p:nvSpPr>
          <p:cNvPr id="17" name="文本框 16"/>
          <p:cNvSpPr txBox="1"/>
          <p:nvPr>
            <p:custDataLst>
              <p:tags r:id="rId16"/>
            </p:custDataLst>
          </p:nvPr>
        </p:nvSpPr>
        <p:spPr>
          <a:xfrm>
            <a:off x="10314305" y="3367405"/>
            <a:ext cx="1397000" cy="368300"/>
          </a:xfrm>
          <a:prstGeom prst="rect">
            <a:avLst/>
          </a:prstGeom>
          <a:noFill/>
        </p:spPr>
        <p:txBody>
          <a:bodyPr wrap="square" rtlCol="0">
            <a:spAutoFit/>
          </a:bodyPr>
          <a:p>
            <a:r>
              <a:rPr lang="zh-CN" altLang="en-US"/>
              <a:t>苏商银行</a:t>
            </a:r>
            <a:endParaRPr lang="zh-CN" altLang="en-US"/>
          </a:p>
        </p:txBody>
      </p:sp>
      <p:sp>
        <p:nvSpPr>
          <p:cNvPr id="18" name="文本框 17"/>
          <p:cNvSpPr txBox="1"/>
          <p:nvPr>
            <p:custDataLst>
              <p:tags r:id="rId17"/>
            </p:custDataLst>
          </p:nvPr>
        </p:nvSpPr>
        <p:spPr>
          <a:xfrm>
            <a:off x="10314305" y="4058920"/>
            <a:ext cx="1397000" cy="368300"/>
          </a:xfrm>
          <a:prstGeom prst="rect">
            <a:avLst/>
          </a:prstGeom>
          <a:noFill/>
        </p:spPr>
        <p:txBody>
          <a:bodyPr wrap="square" rtlCol="0">
            <a:spAutoFit/>
          </a:bodyPr>
          <a:p>
            <a:r>
              <a:rPr lang="zh-CN" altLang="en-US"/>
              <a:t>民生银行</a:t>
            </a:r>
            <a:endParaRPr lang="zh-CN" altLang="en-US"/>
          </a:p>
        </p:txBody>
      </p:sp>
      <p:sp>
        <p:nvSpPr>
          <p:cNvPr id="19" name="文本框 18"/>
          <p:cNvSpPr txBox="1"/>
          <p:nvPr>
            <p:custDataLst>
              <p:tags r:id="rId18"/>
            </p:custDataLst>
          </p:nvPr>
        </p:nvSpPr>
        <p:spPr>
          <a:xfrm>
            <a:off x="10353675" y="4710430"/>
            <a:ext cx="1397000" cy="368300"/>
          </a:xfrm>
          <a:prstGeom prst="rect">
            <a:avLst/>
          </a:prstGeom>
          <a:noFill/>
        </p:spPr>
        <p:txBody>
          <a:bodyPr wrap="square" rtlCol="0">
            <a:spAutoFit/>
          </a:bodyPr>
          <a:p>
            <a:r>
              <a:rPr lang="zh-CN" altLang="en-US"/>
              <a:t>浙商银行</a:t>
            </a:r>
            <a:endParaRPr lang="zh-CN" altLang="en-US"/>
          </a:p>
        </p:txBody>
      </p:sp>
      <p:sp>
        <p:nvSpPr>
          <p:cNvPr id="20" name="文本框 19"/>
          <p:cNvSpPr txBox="1"/>
          <p:nvPr>
            <p:custDataLst>
              <p:tags r:id="rId19"/>
            </p:custDataLst>
          </p:nvPr>
        </p:nvSpPr>
        <p:spPr>
          <a:xfrm>
            <a:off x="10353675" y="5346700"/>
            <a:ext cx="1397000" cy="368300"/>
          </a:xfrm>
          <a:prstGeom prst="rect">
            <a:avLst/>
          </a:prstGeom>
          <a:noFill/>
        </p:spPr>
        <p:txBody>
          <a:bodyPr wrap="square" rtlCol="0">
            <a:spAutoFit/>
          </a:bodyPr>
          <a:p>
            <a:r>
              <a:rPr lang="zh-CN" altLang="en-US"/>
              <a:t>华通银行</a:t>
            </a:r>
            <a:endParaRPr lang="zh-CN" altLang="en-US"/>
          </a:p>
        </p:txBody>
      </p:sp>
      <p:sp>
        <p:nvSpPr>
          <p:cNvPr id="21" name="任意多边形: 形状 18"/>
          <p:cNvSpPr/>
          <p:nvPr>
            <p:custDataLst>
              <p:tags r:id="rId20"/>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22" name="对角圆角矩形 120"/>
          <p:cNvSpPr/>
          <p:nvPr>
            <p:custDataLst>
              <p:tags r:id="rId21"/>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灵活的资金管理</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432454" y="1801541"/>
            <a:ext cx="8312679" cy="4726427"/>
          </a:xfrm>
          <a:prstGeom prst="rect">
            <a:avLst/>
          </a:prstGeom>
        </p:spPr>
      </p:pic>
      <p:sp>
        <p:nvSpPr>
          <p:cNvPr id="9" name="TextBox 19"/>
          <p:cNvSpPr txBox="1"/>
          <p:nvPr/>
        </p:nvSpPr>
        <p:spPr>
          <a:xfrm>
            <a:off x="667748" y="1171468"/>
            <a:ext cx="8494633" cy="677108"/>
          </a:xfrm>
          <a:prstGeom prst="rect">
            <a:avLst/>
          </a:prstGeom>
          <a:noFill/>
        </p:spPr>
        <p:txBody>
          <a:bodyPr wrap="none" rtlCol="0">
            <a:spAutoFit/>
          </a:bodyPr>
          <a:lstStyle/>
          <a:p>
            <a:r>
              <a:rPr lang="zh-CN" altLang="en-US" dirty="0">
                <a:latin typeface="Mont Heavy DEMO" panose="00000A00000000000000" pitchFamily="50" charset="0"/>
              </a:rPr>
              <a:t>通联管理模式下信息流、资金流示意图，不同客户业务场景</a:t>
            </a:r>
            <a:r>
              <a:rPr lang="zh-CN" altLang="en-US" dirty="0">
                <a:solidFill>
                  <a:srgbClr val="000000"/>
                </a:solidFill>
                <a:effectLst/>
                <a:latin typeface="微软雅黑" panose="020B0503020204020204" charset="-122"/>
                <a:ea typeface="微软雅黑" panose="020B050302020402020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
        <p:nvSpPr>
          <p:cNvPr id="5"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交易场景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产品介绍</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2892425"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01</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563817" y="1856404"/>
            <a:ext cx="8998625" cy="4562683"/>
          </a:xfrm>
          <a:prstGeom prst="rect">
            <a:avLst/>
          </a:prstGeom>
        </p:spPr>
      </p:pic>
      <p:sp>
        <p:nvSpPr>
          <p:cNvPr id="8" name="TextBox 19"/>
          <p:cNvSpPr txBox="1"/>
          <p:nvPr/>
        </p:nvSpPr>
        <p:spPr>
          <a:xfrm>
            <a:off x="667748" y="1171468"/>
            <a:ext cx="8513869" cy="677108"/>
          </a:xfrm>
          <a:prstGeom prst="rect">
            <a:avLst/>
          </a:prstGeom>
          <a:noFill/>
        </p:spPr>
        <p:txBody>
          <a:bodyPr wrap="none" rtlCol="0">
            <a:spAutoFit/>
          </a:bodyPr>
          <a:lstStyle/>
          <a:p>
            <a:r>
              <a:rPr lang="zh-CN" altLang="en-US" dirty="0">
                <a:latin typeface="Mont Heavy DEMO" panose="00000A00000000000000" pitchFamily="50" charset="0"/>
              </a:rPr>
              <a:t>银行托管模式下信息流、资金流示意图，不同客户业务场景</a:t>
            </a:r>
            <a:r>
              <a:rPr lang="zh-CN" altLang="en-US" dirty="0">
                <a:solidFill>
                  <a:srgbClr val="000000"/>
                </a:solidFill>
                <a:effectLst/>
                <a:latin typeface="微软雅黑" panose="020B0503020204020204" charset="-122"/>
                <a:ea typeface="微软雅黑" panose="020B050302020402020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
        <p:nvSpPr>
          <p:cNvPr id="3" name="任意多边形: 形状 18"/>
          <p:cNvSpPr/>
          <p:nvPr>
            <p:custDataLst>
              <p:tags r:id="rId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交易场景</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9585" y="1266743"/>
            <a:ext cx="2235200" cy="430887"/>
          </a:xfrm>
          <a:prstGeom prst="rect">
            <a:avLst/>
          </a:prstGeom>
          <a:noFill/>
        </p:spPr>
        <p:txBody>
          <a:bodyPr wrap="square" rtlCol="0">
            <a:spAutoFit/>
          </a:bodyPr>
          <a:lstStyle/>
          <a:p>
            <a:r>
              <a:rPr kumimoji="1" lang="zh-CN" altLang="en-US" sz="2200" dirty="0"/>
              <a:t>通联管理</a:t>
            </a:r>
            <a:endParaRPr kumimoji="1" lang="en-US" altLang="zh-CN" sz="2200" dirty="0"/>
          </a:p>
        </p:txBody>
      </p:sp>
      <p:sp>
        <p:nvSpPr>
          <p:cNvPr id="3" name="文本框 2"/>
          <p:cNvSpPr txBox="1"/>
          <p:nvPr/>
        </p:nvSpPr>
        <p:spPr>
          <a:xfrm>
            <a:off x="8225767" y="1264986"/>
            <a:ext cx="2235200" cy="430887"/>
          </a:xfrm>
          <a:prstGeom prst="rect">
            <a:avLst/>
          </a:prstGeom>
          <a:noFill/>
        </p:spPr>
        <p:txBody>
          <a:bodyPr wrap="square" rtlCol="0">
            <a:spAutoFit/>
          </a:bodyPr>
          <a:lstStyle/>
          <a:p>
            <a:r>
              <a:rPr kumimoji="1" lang="zh-CN" altLang="en-US" sz="2200" dirty="0"/>
              <a:t>银行托管</a:t>
            </a:r>
            <a:endParaRPr kumimoji="1" lang="zh-CN" altLang="en-US" sz="2200" dirty="0"/>
          </a:p>
        </p:txBody>
      </p:sp>
      <p:pic>
        <p:nvPicPr>
          <p:cNvPr id="4" name="图片 3"/>
          <p:cNvPicPr>
            <a:picLocks noChangeAspect="1"/>
          </p:cNvPicPr>
          <p:nvPr/>
        </p:nvPicPr>
        <p:blipFill>
          <a:blip r:embed="rId1"/>
          <a:stretch>
            <a:fillRect/>
          </a:stretch>
        </p:blipFill>
        <p:spPr>
          <a:xfrm>
            <a:off x="344490" y="2730523"/>
            <a:ext cx="5879526" cy="3295294"/>
          </a:xfrm>
          <a:prstGeom prst="rect">
            <a:avLst/>
          </a:prstGeom>
        </p:spPr>
      </p:pic>
      <p:pic>
        <p:nvPicPr>
          <p:cNvPr id="5" name="图片 4"/>
          <p:cNvPicPr>
            <a:picLocks noChangeAspect="1"/>
          </p:cNvPicPr>
          <p:nvPr/>
        </p:nvPicPr>
        <p:blipFill>
          <a:blip r:embed="rId2"/>
          <a:stretch>
            <a:fillRect/>
          </a:stretch>
        </p:blipFill>
        <p:spPr>
          <a:xfrm>
            <a:off x="6418266" y="2719922"/>
            <a:ext cx="5173212" cy="3274887"/>
          </a:xfrm>
          <a:prstGeom prst="rect">
            <a:avLst/>
          </a:prstGeom>
        </p:spPr>
      </p:pic>
      <p:sp>
        <p:nvSpPr>
          <p:cNvPr id="8" name="矩形: 圆角 133"/>
          <p:cNvSpPr/>
          <p:nvPr/>
        </p:nvSpPr>
        <p:spPr>
          <a:xfrm>
            <a:off x="1629434" y="1852545"/>
            <a:ext cx="3155351" cy="430887"/>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charset="-122"/>
                <a:ea typeface="微软雅黑" panose="020B0503020204020204" charset="-122"/>
              </a:rPr>
              <a:t>提供提现交易的回单</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10" name="矩形: 圆角 133"/>
          <p:cNvSpPr/>
          <p:nvPr/>
        </p:nvSpPr>
        <p:spPr>
          <a:xfrm>
            <a:off x="7305616" y="1852545"/>
            <a:ext cx="3373886" cy="73538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charset="-122"/>
                <a:ea typeface="微软雅黑" panose="020B0503020204020204" charset="-122"/>
              </a:rPr>
              <a:t>已合作的中信 银行、江苏苏商银行均支持入金、出金及内部转账交易的电子回单</a:t>
            </a:r>
            <a:endParaRPr kumimoji="1" lang="en-US" altLang="zh-CN" sz="1200" dirty="0">
              <a:solidFill>
                <a:schemeClr val="tx1"/>
              </a:solidFill>
              <a:latin typeface="微软雅黑" panose="020B0503020204020204" charset="-122"/>
              <a:ea typeface="微软雅黑" panose="020B0503020204020204" charset="-122"/>
            </a:endParaRPr>
          </a:p>
        </p:txBody>
      </p:sp>
      <p:sp>
        <p:nvSpPr>
          <p:cNvPr id="6" name="任意多边形: 形状 18"/>
          <p:cNvSpPr/>
          <p:nvPr>
            <p:custDataLst>
              <p:tags r:id="rId3"/>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4"/>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回单样式</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Google Shape;1116;p75"/>
          <p:cNvSpPr/>
          <p:nvPr>
            <p:custDataLst>
              <p:tags r:id="rId1"/>
            </p:custDataLst>
          </p:nvPr>
        </p:nvSpPr>
        <p:spPr>
          <a:xfrm>
            <a:off x="743470" y="1732699"/>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43470" y="173292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案例介绍</a:t>
            </a:r>
            <a:endParaRPr kumimoji="1" lang="en-US" sz="1400">
              <a:latin typeface="微软雅黑" panose="020B0503020204020204" charset="-122"/>
              <a:ea typeface="微软雅黑" panose="020B0503020204020204" charset="-122"/>
            </a:endParaRPr>
          </a:p>
        </p:txBody>
      </p:sp>
      <p:sp>
        <p:nvSpPr>
          <p:cNvPr id="47" name="文本框 46"/>
          <p:cNvSpPr txBox="1"/>
          <p:nvPr>
            <p:custDataLst>
              <p:tags r:id="rId3"/>
            </p:custDataLst>
          </p:nvPr>
        </p:nvSpPr>
        <p:spPr>
          <a:xfrm>
            <a:off x="948250" y="2174499"/>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开开华彩是一家中关村认证的高新技术企业，致力于为用户提供前沿丰富的在线学习体验。其课程内容不仅涵盖书法、国画等传统艺术，还延伸至声乐、钢琴、萨克斯等中西方文化领域，已成为一个全方位、多层次的老年人学习平台。平台针对中老年兴趣培养分层教学需求和“线下门店现场授课</a:t>
            </a:r>
            <a:r>
              <a:rPr lang="en-US" altLang="zh-CN" sz="1200"/>
              <a:t>+</a:t>
            </a:r>
            <a:r>
              <a:rPr lang="zh-CN" altLang="en-US" sz="1200"/>
              <a:t>网络平台线上授课”的双层教学模式。</a:t>
            </a:r>
            <a:endParaRPr lang="zh-CN" altLang="en-US" sz="1200"/>
          </a:p>
        </p:txBody>
      </p:sp>
      <p:sp>
        <p:nvSpPr>
          <p:cNvPr id="71" name="Google Shape;1116;p75"/>
          <p:cNvSpPr/>
          <p:nvPr>
            <p:custDataLst>
              <p:tags r:id="rId4"/>
            </p:custDataLst>
          </p:nvPr>
        </p:nvSpPr>
        <p:spPr>
          <a:xfrm>
            <a:off x="743470" y="4129390"/>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743470" y="4129611"/>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解决方案</a:t>
            </a:r>
            <a:endParaRPr kumimoji="1" lang="en-US" sz="1400">
              <a:latin typeface="微软雅黑" panose="020B0503020204020204" charset="-122"/>
              <a:ea typeface="微软雅黑" panose="020B0503020204020204" charset="-122"/>
            </a:endParaRPr>
          </a:p>
        </p:txBody>
      </p:sp>
      <p:sp>
        <p:nvSpPr>
          <p:cNvPr id="73" name="文本框 72"/>
          <p:cNvSpPr txBox="1"/>
          <p:nvPr>
            <p:custDataLst>
              <p:tags r:id="rId6"/>
            </p:custDataLst>
          </p:nvPr>
        </p:nvSpPr>
        <p:spPr>
          <a:xfrm>
            <a:off x="948250" y="4600795"/>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满足老年人线上、线下购买老年学员订单课程，通过各类综合微信、支付宝支付后通过分账方到平台方和加盟商，实现订单核算分账的支付问题</a:t>
            </a:r>
            <a:endParaRPr lang="zh-CN" altLang="en-US" sz="1200"/>
          </a:p>
          <a:p>
            <a:endParaRPr lang="zh-CN" altLang="en-US" sz="1200"/>
          </a:p>
          <a:p>
            <a:r>
              <a:rPr lang="zh-CN" altLang="en-US" sz="1200"/>
              <a:t>解决待清算多日留存资金合规问题，可以实现资金管理，对多参与方资金账期结算</a:t>
            </a:r>
            <a:endParaRPr lang="zh-CN" altLang="en-US" sz="1200"/>
          </a:p>
        </p:txBody>
      </p:sp>
      <p:grpSp>
        <p:nvGrpSpPr>
          <p:cNvPr id="7" name="组合 6"/>
          <p:cNvGrpSpPr/>
          <p:nvPr/>
        </p:nvGrpSpPr>
        <p:grpSpPr>
          <a:xfrm>
            <a:off x="9216054" y="932546"/>
            <a:ext cx="2386798" cy="4699455"/>
            <a:chOff x="4267894" y="413171"/>
            <a:chExt cx="2975434" cy="5858442"/>
          </a:xfrm>
        </p:grpSpPr>
        <p:pic>
          <p:nvPicPr>
            <p:cNvPr id="4" name="图片 3"/>
            <p:cNvPicPr>
              <a:picLocks noChangeAspect="1"/>
            </p:cNvPicPr>
            <p:nvPr>
              <p:custDataLst>
                <p:tags r:id="rId7"/>
              </p:custDataLst>
            </p:nvPr>
          </p:nvPicPr>
          <p:blipFill>
            <a:blip r:embed="rId8"/>
            <a:stretch>
              <a:fillRect/>
            </a:stretch>
          </p:blipFill>
          <p:spPr>
            <a:xfrm>
              <a:off x="4388461" y="532250"/>
              <a:ext cx="2734300" cy="5627918"/>
            </a:xfrm>
            <a:prstGeom prst="roundRect">
              <a:avLst>
                <a:gd name="adj" fmla="val 11053"/>
              </a:avLst>
            </a:prstGeom>
          </p:spPr>
        </p:pic>
        <p:pic>
          <p:nvPicPr>
            <p:cNvPr id="14" name="Picture 2" descr="查看图片"/>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4267894" y="413171"/>
              <a:ext cx="2975434" cy="5858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7905240" y="2630935"/>
            <a:ext cx="2386798" cy="4699455"/>
            <a:chOff x="7752239" y="470922"/>
            <a:chExt cx="2975434" cy="5858442"/>
          </a:xfrm>
        </p:grpSpPr>
        <p:pic>
          <p:nvPicPr>
            <p:cNvPr id="9" name="图片 8"/>
            <p:cNvPicPr>
              <a:picLocks noChangeAspect="1"/>
            </p:cNvPicPr>
            <p:nvPr>
              <p:custDataLst>
                <p:tags r:id="rId11"/>
              </p:custDataLst>
            </p:nvPr>
          </p:nvPicPr>
          <p:blipFill>
            <a:blip r:embed="rId12"/>
            <a:stretch>
              <a:fillRect/>
            </a:stretch>
          </p:blipFill>
          <p:spPr>
            <a:xfrm>
              <a:off x="7904709" y="600261"/>
              <a:ext cx="2649815" cy="5608034"/>
            </a:xfrm>
            <a:prstGeom prst="roundRect">
              <a:avLst>
                <a:gd name="adj" fmla="val 10409"/>
              </a:avLst>
            </a:prstGeom>
          </p:spPr>
        </p:pic>
        <p:pic>
          <p:nvPicPr>
            <p:cNvPr id="11" name="Picture 2" descr="查看图片"/>
            <p:cNvPicPr>
              <a:picLocks noChangeAspect="1" noChangeArrowheads="1"/>
            </p:cNvPicPr>
            <p:nvPr>
              <p:custDataLst>
                <p:tags r:id="rId13"/>
              </p:custDataLst>
            </p:nvPr>
          </p:nvPicPr>
          <p:blipFill>
            <a:blip r:embed="rId10">
              <a:extLst>
                <a:ext uri="{28A0092B-C50C-407E-A947-70E740481C1C}">
                  <a14:useLocalDpi xmlns:a14="http://schemas.microsoft.com/office/drawing/2010/main" val="0"/>
                </a:ext>
              </a:extLst>
            </a:blip>
            <a:srcRect/>
            <a:stretch>
              <a:fillRect/>
            </a:stretch>
          </p:blipFill>
          <p:spPr bwMode="auto">
            <a:xfrm>
              <a:off x="7752239" y="470922"/>
              <a:ext cx="2975434" cy="585844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Google Shape;1125;p75"/>
          <p:cNvSpPr txBox="1"/>
          <p:nvPr>
            <p:custDataLst>
              <p:tags r:id="rId14"/>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charset="-122"/>
                <a:ea typeface="微软雅黑" panose="020B0503020204020204" charset="-122"/>
              </a:defRPr>
            </a:lvl1pPr>
          </a:lstStyle>
          <a:p>
            <a:r>
              <a:rPr lang="zh-CN" altLang="en-US" sz="1800" b="0" dirty="0"/>
              <a:t>教培行业订单核算分账</a:t>
            </a:r>
            <a:endParaRPr lang="zh-CN" altLang="en-US" sz="1800" b="0" dirty="0"/>
          </a:p>
        </p:txBody>
      </p:sp>
      <p:sp>
        <p:nvSpPr>
          <p:cNvPr id="5" name="任意多边形: 形状 18"/>
          <p:cNvSpPr/>
          <p:nvPr>
            <p:custDataLst>
              <p:tags r:id="rId15"/>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3" name="对角圆角矩形 120"/>
          <p:cNvSpPr/>
          <p:nvPr>
            <p:custDataLst>
              <p:tags r:id="rId16"/>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客户案例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125;p75"/>
          <p:cNvSpPr txBox="1"/>
          <p:nvPr>
            <p:custDataLst>
              <p:tags r:id="rId1"/>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charset="-122"/>
                <a:ea typeface="微软雅黑" panose="020B0503020204020204" charset="-122"/>
              </a:defRPr>
            </a:lvl1pPr>
          </a:lstStyle>
          <a:p>
            <a:r>
              <a:rPr lang="zh-CN" altLang="en-US" sz="1800" b="0" dirty="0"/>
              <a:t>集团连锁线上线下收款及资金</a:t>
            </a:r>
            <a:r>
              <a:rPr lang="zh-CN" altLang="en-US" sz="1800" b="0" dirty="0"/>
              <a:t>管理</a:t>
            </a:r>
            <a:endParaRPr lang="zh-CN" altLang="en-US" sz="1800" b="0" dirty="0"/>
          </a:p>
        </p:txBody>
      </p:sp>
      <p:sp>
        <p:nvSpPr>
          <p:cNvPr id="55" name="Google Shape;1116;p75"/>
          <p:cNvSpPr/>
          <p:nvPr>
            <p:custDataLst>
              <p:tags r:id="rId2"/>
            </p:custDataLst>
          </p:nvPr>
        </p:nvSpPr>
        <p:spPr>
          <a:xfrm>
            <a:off x="743585" y="1621155"/>
            <a:ext cx="6664325" cy="134556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3"/>
            </p:custDataLst>
          </p:nvPr>
        </p:nvSpPr>
        <p:spPr>
          <a:xfrm>
            <a:off x="743470" y="162116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案例介绍</a:t>
            </a:r>
            <a:endParaRPr kumimoji="1" lang="en-US" sz="1400">
              <a:latin typeface="微软雅黑" panose="020B0503020204020204" charset="-122"/>
              <a:ea typeface="微软雅黑" panose="020B0503020204020204" charset="-122"/>
            </a:endParaRPr>
          </a:p>
        </p:txBody>
      </p:sp>
      <p:sp>
        <p:nvSpPr>
          <p:cNvPr id="47" name="文本框 46"/>
          <p:cNvSpPr txBox="1"/>
          <p:nvPr>
            <p:custDataLst>
              <p:tags r:id="rId4"/>
            </p:custDataLst>
          </p:nvPr>
        </p:nvSpPr>
        <p:spPr>
          <a:xfrm>
            <a:off x="948055" y="1981200"/>
            <a:ext cx="6194425" cy="1254760"/>
          </a:xfrm>
          <a:prstGeom prst="rect">
            <a:avLst/>
          </a:prstGeom>
          <a:noFill/>
        </p:spPr>
        <p:txBody>
          <a:bodyPr wrap="square" rtlCol="0">
            <a:no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dirty="0" smtClean="0">
                <a:latin typeface="微软雅黑" panose="020B0503020204020204" charset="-122"/>
                <a:ea typeface="微软雅黑" panose="020B0503020204020204" charset="-122"/>
                <a:sym typeface="+mn-ea"/>
              </a:rPr>
              <a:t>上海晨光文具股份有限公司是中国乃至全球知名的文具制造商之一，在全国</a:t>
            </a:r>
            <a:r>
              <a:rPr lang="zh-CN" altLang="en-US" sz="1200" dirty="0">
                <a:latin typeface="微软雅黑" panose="020B0503020204020204" charset="-122"/>
                <a:ea typeface="微软雅黑" panose="020B0503020204020204" charset="-122"/>
                <a:sym typeface="+mn-ea"/>
              </a:rPr>
              <a:t>有1200家配送站，5万家门店。传统制造连锁品牌在</a:t>
            </a:r>
            <a:r>
              <a:rPr lang="zh-CN" altLang="en-US" sz="1200" dirty="0" smtClean="0">
                <a:latin typeface="微软雅黑" panose="020B0503020204020204" charset="-122"/>
                <a:ea typeface="微软雅黑" panose="020B0503020204020204" charset="-122"/>
                <a:sym typeface="+mn-ea"/>
              </a:rPr>
              <a:t>企业</a:t>
            </a:r>
            <a:r>
              <a:rPr lang="zh-CN" altLang="en-US" sz="1200" dirty="0">
                <a:latin typeface="微软雅黑" panose="020B0503020204020204" charset="-122"/>
                <a:ea typeface="微软雅黑" panose="020B0503020204020204" charset="-122"/>
                <a:sym typeface="+mn-ea"/>
              </a:rPr>
              <a:t>数字化转型中，存在业务信息化管理、集团建设统一的收银体系的诉求，门店向配送站采购通过小程序完成，更轻量、更高效。</a:t>
            </a:r>
            <a:endParaRPr lang="zh-CN" altLang="en-US" sz="1200" dirty="0">
              <a:latin typeface="微软雅黑" panose="020B0503020204020204" charset="-122"/>
              <a:ea typeface="微软雅黑" panose="020B0503020204020204" charset="-122"/>
            </a:endParaRPr>
          </a:p>
          <a:p>
            <a:endParaRPr lang="zh-CN" altLang="en-US" sz="1200"/>
          </a:p>
        </p:txBody>
      </p:sp>
      <p:sp>
        <p:nvSpPr>
          <p:cNvPr id="71" name="Google Shape;1116;p75"/>
          <p:cNvSpPr/>
          <p:nvPr>
            <p:custDataLst>
              <p:tags r:id="rId5"/>
            </p:custDataLst>
          </p:nvPr>
        </p:nvSpPr>
        <p:spPr>
          <a:xfrm>
            <a:off x="743585" y="3073400"/>
            <a:ext cx="6664325" cy="367284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6"/>
            </p:custDataLst>
          </p:nvPr>
        </p:nvSpPr>
        <p:spPr>
          <a:xfrm>
            <a:off x="743585" y="3073400"/>
            <a:ext cx="1080135" cy="360045"/>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解决方案</a:t>
            </a:r>
            <a:endParaRPr kumimoji="1" lang="en-US" sz="1400">
              <a:latin typeface="微软雅黑" panose="020B0503020204020204" charset="-122"/>
              <a:ea typeface="微软雅黑" panose="020B0503020204020204" charset="-122"/>
            </a:endParaRPr>
          </a:p>
        </p:txBody>
      </p:sp>
      <p:sp>
        <p:nvSpPr>
          <p:cNvPr id="73" name="文本框 72"/>
          <p:cNvSpPr txBox="1"/>
          <p:nvPr>
            <p:custDataLst>
              <p:tags r:id="rId7"/>
            </p:custDataLst>
          </p:nvPr>
        </p:nvSpPr>
        <p:spPr>
          <a:xfrm>
            <a:off x="947420" y="3433445"/>
            <a:ext cx="6194425" cy="97345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pPr indent="0">
              <a:lnSpc>
                <a:spcPct val="150000"/>
              </a:lnSpc>
              <a:spcBef>
                <a:spcPts val="400"/>
              </a:spcBef>
              <a:buFont typeface="Arial" panose="020B0604020202020204" pitchFamily="34" charset="0"/>
              <a:buNone/>
            </a:pPr>
            <a:r>
              <a:rPr lang="zh-CN" altLang="en-US" sz="1200" dirty="0" smtClean="0">
                <a:latin typeface="微软雅黑" panose="020B0503020204020204" charset="-122"/>
                <a:ea typeface="微软雅黑" panose="020B0503020204020204" charset="-122"/>
                <a:sym typeface="+mn-ea"/>
              </a:rPr>
              <a:t>为集团</a:t>
            </a:r>
            <a:r>
              <a:rPr lang="zh-CN" altLang="en-US" sz="1200" dirty="0">
                <a:latin typeface="微软雅黑" panose="020B0503020204020204" charset="-122"/>
                <a:ea typeface="微软雅黑" panose="020B0503020204020204" charset="-122"/>
                <a:sym typeface="+mn-ea"/>
              </a:rPr>
              <a:t>建设合规的账户资金管理体系，各参与方资金分账户</a:t>
            </a:r>
            <a:r>
              <a:rPr lang="zh-CN" altLang="en-US" sz="1200" dirty="0" smtClean="0">
                <a:latin typeface="微软雅黑" panose="020B0503020204020204" charset="-122"/>
                <a:ea typeface="微软雅黑" panose="020B0503020204020204" charset="-122"/>
                <a:sym typeface="+mn-ea"/>
              </a:rPr>
              <a:t>管理，</a:t>
            </a:r>
            <a:r>
              <a:rPr lang="zh-CN" altLang="en-US" sz="1200" dirty="0">
                <a:latin typeface="微软雅黑" panose="020B0503020204020204" charset="-122"/>
                <a:ea typeface="微软雅黑" panose="020B0503020204020204" charset="-122"/>
                <a:sym typeface="+mn-ea"/>
              </a:rPr>
              <a:t>强化财务</a:t>
            </a:r>
            <a:r>
              <a:rPr lang="zh-CN" altLang="en-US" sz="1200" dirty="0" smtClean="0">
                <a:latin typeface="微软雅黑" panose="020B0503020204020204" charset="-122"/>
                <a:ea typeface="微软雅黑" panose="020B0503020204020204" charset="-122"/>
                <a:sym typeface="+mn-ea"/>
              </a:rPr>
              <a:t>监控，</a:t>
            </a:r>
            <a:r>
              <a:rPr lang="zh-CN" altLang="en-US" sz="1200" dirty="0">
                <a:latin typeface="微软雅黑" panose="020B0503020204020204" charset="-122"/>
                <a:ea typeface="微软雅黑" panose="020B0503020204020204" charset="-122"/>
                <a:sym typeface="+mn-ea"/>
              </a:rPr>
              <a:t>建立统一经营</a:t>
            </a:r>
            <a:r>
              <a:rPr lang="zh-CN" altLang="en-US" sz="1200" dirty="0" smtClean="0">
                <a:latin typeface="微软雅黑" panose="020B0503020204020204" charset="-122"/>
                <a:ea typeface="微软雅黑" panose="020B0503020204020204" charset="-122"/>
                <a:sym typeface="+mn-ea"/>
              </a:rPr>
              <a:t>视角。</a:t>
            </a:r>
            <a:endParaRPr lang="en-US" altLang="zh-CN" sz="1200" dirty="0" smtClean="0">
              <a:latin typeface="微软雅黑" panose="020B0503020204020204" charset="-122"/>
              <a:ea typeface="微软雅黑" panose="020B0503020204020204" charset="-122"/>
            </a:endParaRPr>
          </a:p>
          <a:p>
            <a:pPr indent="0">
              <a:lnSpc>
                <a:spcPct val="150000"/>
              </a:lnSpc>
              <a:spcBef>
                <a:spcPts val="400"/>
              </a:spcBef>
              <a:buFont typeface="Arial" panose="020B0604020202020204" pitchFamily="34" charset="0"/>
              <a:buNone/>
            </a:pPr>
            <a:endParaRPr lang="zh-CN" altLang="en-US" sz="1200"/>
          </a:p>
        </p:txBody>
      </p:sp>
      <p:pic>
        <p:nvPicPr>
          <p:cNvPr id="3" name="图片 2"/>
          <p:cNvPicPr>
            <a:picLocks noChangeAspect="1"/>
          </p:cNvPicPr>
          <p:nvPr>
            <p:custDataLst>
              <p:tags r:id="rId8"/>
            </p:custDataLst>
          </p:nvPr>
        </p:nvPicPr>
        <p:blipFill>
          <a:blip r:embed="rId9"/>
          <a:stretch>
            <a:fillRect/>
          </a:stretch>
        </p:blipFill>
        <p:spPr>
          <a:xfrm>
            <a:off x="7734300" y="2157095"/>
            <a:ext cx="4088130" cy="2970530"/>
          </a:xfrm>
          <a:prstGeom prst="rect">
            <a:avLst/>
          </a:prstGeom>
        </p:spPr>
      </p:pic>
      <p:sp>
        <p:nvSpPr>
          <p:cNvPr id="17" name="圆角矩形 16"/>
          <p:cNvSpPr/>
          <p:nvPr>
            <p:custDataLst>
              <p:tags r:id="rId10"/>
            </p:custDataLst>
          </p:nvPr>
        </p:nvSpPr>
        <p:spPr>
          <a:xfrm>
            <a:off x="1043305" y="4619625"/>
            <a:ext cx="1977390" cy="1883410"/>
          </a:xfrm>
          <a:prstGeom prst="roundRect">
            <a:avLst>
              <a:gd name="adj" fmla="val 4972"/>
            </a:avLst>
          </a:prstGeom>
          <a:no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18" name="圆角矩形 12"/>
          <p:cNvSpPr/>
          <p:nvPr>
            <p:custDataLst>
              <p:tags r:id="rId11"/>
            </p:custDataLst>
          </p:nvPr>
        </p:nvSpPr>
        <p:spPr>
          <a:xfrm>
            <a:off x="5325745" y="5100955"/>
            <a:ext cx="1144905"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19" name="圆角矩形 12"/>
          <p:cNvSpPr/>
          <p:nvPr>
            <p:custDataLst>
              <p:tags r:id="rId12"/>
            </p:custDataLst>
          </p:nvPr>
        </p:nvSpPr>
        <p:spPr>
          <a:xfrm>
            <a:off x="3540125" y="5100955"/>
            <a:ext cx="1144270"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20" name="圆角矩形 12"/>
          <p:cNvSpPr/>
          <p:nvPr>
            <p:custDataLst>
              <p:tags r:id="rId13"/>
            </p:custDataLst>
          </p:nvPr>
        </p:nvSpPr>
        <p:spPr>
          <a:xfrm>
            <a:off x="948055" y="4091305"/>
            <a:ext cx="5844540" cy="2496185"/>
          </a:xfrm>
          <a:prstGeom prst="roundRect">
            <a:avLst>
              <a:gd name="adj" fmla="val 2021"/>
            </a:avLst>
          </a:prstGeom>
          <a:gradFill>
            <a:gsLst>
              <a:gs pos="100000">
                <a:srgbClr val="FBDFCD"/>
              </a:gs>
              <a:gs pos="0">
                <a:srgbClr val="96CFFA"/>
              </a:gs>
            </a:gsLst>
            <a:lin scaled="1"/>
          </a:gradFill>
          <a:ln w="19050" cap="flat" cmpd="sng">
            <a:noFill/>
            <a:prstDash val="solid"/>
            <a:miter lim="800000"/>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21" name="文本框 20"/>
          <p:cNvSpPr txBox="1"/>
          <p:nvPr>
            <p:custDataLst>
              <p:tags r:id="rId14"/>
            </p:custDataLst>
          </p:nvPr>
        </p:nvSpPr>
        <p:spPr>
          <a:xfrm>
            <a:off x="3112492" y="4830117"/>
            <a:ext cx="459740" cy="1345816"/>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charset="-122"/>
                <a:ea typeface="微软雅黑" panose="020B0503020204020204" charset="-122"/>
              </a:rPr>
              <a:t>收款</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22" name="矩形: 圆角 31"/>
          <p:cNvSpPr/>
          <p:nvPr>
            <p:custDataLst>
              <p:tags r:id="rId15"/>
            </p:custDataLst>
          </p:nvPr>
        </p:nvSpPr>
        <p:spPr>
          <a:xfrm>
            <a:off x="3684270" y="566102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charset="-122"/>
                <a:ea typeface="微软雅黑" panose="020B0503020204020204" charset="-122"/>
              </a:rPr>
              <a:t>加盟</a:t>
            </a:r>
            <a:r>
              <a:rPr lang="zh-CN" altLang="en-US" sz="1000" dirty="0" smtClean="0">
                <a:solidFill>
                  <a:srgbClr val="0070C0"/>
                </a:solidFill>
                <a:latin typeface="微软雅黑" panose="020B0503020204020204" charset="-122"/>
                <a:ea typeface="微软雅黑" panose="020B0503020204020204" charset="-122"/>
              </a:rPr>
              <a:t>门店</a:t>
            </a:r>
            <a:r>
              <a:rPr lang="en-US" altLang="zh-CN" sz="1000" dirty="0" smtClean="0">
                <a:solidFill>
                  <a:srgbClr val="0070C0"/>
                </a:solidFill>
                <a:latin typeface="微软雅黑" panose="020B0503020204020204" charset="-122"/>
                <a:ea typeface="微软雅黑" panose="020B0503020204020204" charset="-122"/>
              </a:rPr>
              <a:t>2</a:t>
            </a:r>
            <a:endParaRPr lang="zh-CN" altLang="en-US" sz="1000" dirty="0">
              <a:solidFill>
                <a:srgbClr val="0070C0"/>
              </a:solidFill>
              <a:latin typeface="微软雅黑" panose="020B0503020204020204" charset="-122"/>
              <a:ea typeface="微软雅黑" panose="020B0503020204020204" charset="-122"/>
            </a:endParaRPr>
          </a:p>
        </p:txBody>
      </p:sp>
      <p:sp>
        <p:nvSpPr>
          <p:cNvPr id="23" name="矩形: 圆角 36"/>
          <p:cNvSpPr/>
          <p:nvPr>
            <p:custDataLst>
              <p:tags r:id="rId16"/>
            </p:custDataLst>
          </p:nvPr>
        </p:nvSpPr>
        <p:spPr>
          <a:xfrm>
            <a:off x="5466238" y="563134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charset="-122"/>
                <a:ea typeface="微软雅黑" panose="020B0503020204020204" charset="-122"/>
              </a:rPr>
              <a:t>配送站</a:t>
            </a:r>
            <a:r>
              <a:rPr lang="en-US" altLang="zh-CN" sz="1000" dirty="0" smtClean="0">
                <a:solidFill>
                  <a:schemeClr val="bg1"/>
                </a:solidFill>
                <a:latin typeface="微软雅黑" panose="020B0503020204020204" charset="-122"/>
                <a:ea typeface="微软雅黑" panose="020B0503020204020204" charset="-122"/>
              </a:rPr>
              <a:t>5</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24" name="矩形: 圆角 36"/>
          <p:cNvSpPr/>
          <p:nvPr>
            <p:custDataLst>
              <p:tags r:id="rId17"/>
            </p:custDataLst>
          </p:nvPr>
        </p:nvSpPr>
        <p:spPr>
          <a:xfrm>
            <a:off x="5465797" y="5985394"/>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a:solidFill>
                  <a:schemeClr val="bg1"/>
                </a:solidFill>
                <a:latin typeface="微软雅黑" panose="020B0503020204020204" charset="-122"/>
                <a:ea typeface="微软雅黑" panose="020B0503020204020204" charset="-122"/>
              </a:rPr>
              <a:t>配送</a:t>
            </a:r>
            <a:r>
              <a:rPr lang="zh-CN" altLang="en-US" sz="1000" dirty="0" smtClean="0">
                <a:solidFill>
                  <a:schemeClr val="bg1"/>
                </a:solidFill>
                <a:latin typeface="微软雅黑" panose="020B0503020204020204" charset="-122"/>
                <a:ea typeface="微软雅黑" panose="020B0503020204020204" charset="-122"/>
              </a:rPr>
              <a:t>站</a:t>
            </a:r>
            <a:r>
              <a:rPr lang="en-US" altLang="zh-CN" sz="1000" dirty="0" smtClean="0">
                <a:solidFill>
                  <a:schemeClr val="bg1"/>
                </a:solidFill>
                <a:latin typeface="微软雅黑" panose="020B0503020204020204" charset="-122"/>
                <a:ea typeface="微软雅黑" panose="020B0503020204020204" charset="-122"/>
              </a:rPr>
              <a:t>6</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26" name="矩形: 圆角 31"/>
          <p:cNvSpPr/>
          <p:nvPr>
            <p:custDataLst>
              <p:tags r:id="rId18"/>
            </p:custDataLst>
          </p:nvPr>
        </p:nvSpPr>
        <p:spPr>
          <a:xfrm>
            <a:off x="3684443" y="5277791"/>
            <a:ext cx="864000" cy="28800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smtClean="0">
                <a:solidFill>
                  <a:srgbClr val="0070C0"/>
                </a:solidFill>
                <a:latin typeface="微软雅黑" panose="020B0503020204020204" charset="-122"/>
                <a:ea typeface="微软雅黑" panose="020B0503020204020204" charset="-122"/>
              </a:rPr>
              <a:t>直营门店</a:t>
            </a:r>
            <a:r>
              <a:rPr lang="en-US" altLang="zh-CN" sz="1000" dirty="0" smtClean="0">
                <a:solidFill>
                  <a:srgbClr val="0070C0"/>
                </a:solidFill>
                <a:latin typeface="微软雅黑" panose="020B0503020204020204" charset="-122"/>
                <a:ea typeface="微软雅黑" panose="020B0503020204020204" charset="-122"/>
              </a:rPr>
              <a:t>1</a:t>
            </a:r>
            <a:endParaRPr lang="zh-CN" altLang="en-US" sz="1000" dirty="0">
              <a:solidFill>
                <a:srgbClr val="0070C0"/>
              </a:solidFill>
              <a:latin typeface="微软雅黑" panose="020B0503020204020204" charset="-122"/>
              <a:ea typeface="微软雅黑" panose="020B0503020204020204" charset="-122"/>
            </a:endParaRPr>
          </a:p>
        </p:txBody>
      </p:sp>
      <p:sp>
        <p:nvSpPr>
          <p:cNvPr id="27" name="文本框 26"/>
          <p:cNvSpPr txBox="1"/>
          <p:nvPr>
            <p:custDataLst>
              <p:tags r:id="rId19"/>
            </p:custDataLst>
          </p:nvPr>
        </p:nvSpPr>
        <p:spPr>
          <a:xfrm>
            <a:off x="4798887" y="4734834"/>
            <a:ext cx="459740" cy="1639672"/>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charset="-122"/>
                <a:ea typeface="微软雅黑" panose="020B0503020204020204" charset="-122"/>
              </a:rPr>
              <a:t>采购</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28" name="矩形: 圆角 31"/>
          <p:cNvSpPr/>
          <p:nvPr>
            <p:custDataLst>
              <p:tags r:id="rId20"/>
            </p:custDataLst>
          </p:nvPr>
        </p:nvSpPr>
        <p:spPr>
          <a:xfrm>
            <a:off x="3684270" y="603948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charset="-122"/>
                <a:ea typeface="微软雅黑" panose="020B0503020204020204" charset="-122"/>
              </a:rPr>
              <a:t>加盟</a:t>
            </a:r>
            <a:r>
              <a:rPr lang="zh-CN" altLang="en-US" sz="1000" dirty="0" smtClean="0">
                <a:solidFill>
                  <a:srgbClr val="0070C0"/>
                </a:solidFill>
                <a:latin typeface="微软雅黑" panose="020B0503020204020204" charset="-122"/>
                <a:ea typeface="微软雅黑" panose="020B0503020204020204" charset="-122"/>
              </a:rPr>
              <a:t>门店</a:t>
            </a:r>
            <a:r>
              <a:rPr lang="en-US" altLang="zh-CN" sz="1000" dirty="0" smtClean="0">
                <a:solidFill>
                  <a:srgbClr val="0070C0"/>
                </a:solidFill>
                <a:latin typeface="微软雅黑" panose="020B0503020204020204" charset="-122"/>
                <a:ea typeface="微软雅黑" panose="020B0503020204020204" charset="-122"/>
              </a:rPr>
              <a:t>2</a:t>
            </a:r>
            <a:endParaRPr lang="zh-CN" altLang="en-US" sz="1000" dirty="0">
              <a:solidFill>
                <a:srgbClr val="0070C0"/>
              </a:solidFill>
              <a:latin typeface="微软雅黑" panose="020B0503020204020204" charset="-122"/>
              <a:ea typeface="微软雅黑" panose="020B0503020204020204" charset="-122"/>
            </a:endParaRPr>
          </a:p>
        </p:txBody>
      </p:sp>
      <p:sp>
        <p:nvSpPr>
          <p:cNvPr id="29" name="矩形: 圆角 36"/>
          <p:cNvSpPr/>
          <p:nvPr>
            <p:custDataLst>
              <p:tags r:id="rId21"/>
            </p:custDataLst>
          </p:nvPr>
        </p:nvSpPr>
        <p:spPr>
          <a:xfrm>
            <a:off x="5466017" y="527779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charset="-122"/>
                <a:ea typeface="微软雅黑" panose="020B0503020204020204" charset="-122"/>
              </a:rPr>
              <a:t>配送站</a:t>
            </a:r>
            <a:r>
              <a:rPr lang="en-US" altLang="zh-CN" sz="1000" dirty="0" smtClean="0">
                <a:solidFill>
                  <a:schemeClr val="bg1"/>
                </a:solidFill>
                <a:latin typeface="微软雅黑" panose="020B0503020204020204" charset="-122"/>
                <a:ea typeface="微软雅黑" panose="020B0503020204020204" charset="-122"/>
              </a:rPr>
              <a:t>4</a:t>
            </a:r>
            <a:endParaRPr lang="en-US" altLang="zh-CN" sz="1000" dirty="0" smtClean="0">
              <a:solidFill>
                <a:schemeClr val="bg1"/>
              </a:solidFill>
              <a:latin typeface="微软雅黑" panose="020B0503020204020204" charset="-122"/>
              <a:ea typeface="微软雅黑" panose="020B0503020204020204" charset="-122"/>
            </a:endParaRPr>
          </a:p>
        </p:txBody>
      </p:sp>
      <p:sp>
        <p:nvSpPr>
          <p:cNvPr id="30" name="右箭头 29"/>
          <p:cNvSpPr/>
          <p:nvPr>
            <p:custDataLst>
              <p:tags r:id="rId22"/>
            </p:custDataLst>
          </p:nvPr>
        </p:nvSpPr>
        <p:spPr>
          <a:xfrm>
            <a:off x="4743049" y="5812289"/>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1" name="右箭头 30"/>
          <p:cNvSpPr/>
          <p:nvPr>
            <p:custDataLst>
              <p:tags r:id="rId23"/>
            </p:custDataLst>
          </p:nvPr>
        </p:nvSpPr>
        <p:spPr>
          <a:xfrm>
            <a:off x="3003065" y="5776093"/>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2" name="文本框 31"/>
          <p:cNvSpPr txBox="1"/>
          <p:nvPr>
            <p:custDataLst>
              <p:tags r:id="rId24"/>
            </p:custDataLst>
          </p:nvPr>
        </p:nvSpPr>
        <p:spPr>
          <a:xfrm>
            <a:off x="1034965" y="5551868"/>
            <a:ext cx="90106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charset="-122"/>
                <a:ea typeface="微软雅黑" panose="020B0503020204020204" charset="-122"/>
              </a:rPr>
              <a:t>POS</a:t>
            </a:r>
            <a:r>
              <a:rPr lang="zh-CN" altLang="en-US" sz="800" dirty="0">
                <a:solidFill>
                  <a:schemeClr val="tx1">
                    <a:lumMod val="85000"/>
                    <a:lumOff val="15000"/>
                  </a:schemeClr>
                </a:solidFill>
                <a:latin typeface="微软雅黑" panose="020B0503020204020204" charset="-122"/>
                <a:ea typeface="微软雅黑" panose="020B0503020204020204" charset="-122"/>
              </a:rPr>
              <a:t>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3" name="文本框 32"/>
          <p:cNvSpPr txBox="1"/>
          <p:nvPr>
            <p:custDataLst>
              <p:tags r:id="rId25"/>
            </p:custDataLst>
          </p:nvPr>
        </p:nvSpPr>
        <p:spPr>
          <a:xfrm>
            <a:off x="1610939" y="5551868"/>
            <a:ext cx="87122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扫码支付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4" name="文本框 33"/>
          <p:cNvSpPr txBox="1"/>
          <p:nvPr>
            <p:custDataLst>
              <p:tags r:id="rId26"/>
            </p:custDataLst>
          </p:nvPr>
        </p:nvSpPr>
        <p:spPr>
          <a:xfrm>
            <a:off x="2148768" y="5562028"/>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公众号</a:t>
            </a:r>
            <a:r>
              <a:rPr lang="en-US" altLang="zh-CN" sz="800" dirty="0">
                <a:solidFill>
                  <a:schemeClr val="tx1">
                    <a:lumMod val="85000"/>
                    <a:lumOff val="15000"/>
                  </a:schemeClr>
                </a:solidFill>
                <a:latin typeface="微软雅黑" panose="020B0503020204020204" charset="-122"/>
                <a:ea typeface="微软雅黑" panose="020B0503020204020204" charset="-122"/>
              </a:rPr>
              <a:t>/H5</a:t>
            </a:r>
            <a:endParaRPr lang="en-US" altLang="zh-CN" sz="800" dirty="0">
              <a:solidFill>
                <a:schemeClr val="tx1">
                  <a:lumMod val="85000"/>
                  <a:lumOff val="15000"/>
                </a:schemeClr>
              </a:solidFill>
              <a:latin typeface="微软雅黑" panose="020B0503020204020204" charset="-122"/>
              <a:ea typeface="微软雅黑" panose="020B0503020204020204" charset="-122"/>
            </a:endParaRPr>
          </a:p>
        </p:txBody>
      </p:sp>
      <p:sp>
        <p:nvSpPr>
          <p:cNvPr id="35" name="文本框 34"/>
          <p:cNvSpPr txBox="1"/>
          <p:nvPr>
            <p:custDataLst>
              <p:tags r:id="rId27"/>
            </p:custDataLst>
          </p:nvPr>
        </p:nvSpPr>
        <p:spPr>
          <a:xfrm>
            <a:off x="1450405" y="6177201"/>
            <a:ext cx="114363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charset="-122"/>
                <a:ea typeface="微软雅黑" panose="020B0503020204020204" charset="-122"/>
              </a:rPr>
              <a:t>APP/</a:t>
            </a:r>
            <a:r>
              <a:rPr lang="zh-CN" altLang="en-US" sz="800" dirty="0">
                <a:solidFill>
                  <a:schemeClr val="tx1">
                    <a:lumMod val="85000"/>
                    <a:lumOff val="15000"/>
                  </a:schemeClr>
                </a:solidFill>
                <a:latin typeface="微软雅黑" panose="020B0503020204020204" charset="-122"/>
                <a:ea typeface="微软雅黑" panose="020B0503020204020204" charset="-122"/>
              </a:rPr>
              <a:t>小程序</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6" name="文本框 35"/>
          <p:cNvSpPr txBox="1"/>
          <p:nvPr>
            <p:custDataLst>
              <p:tags r:id="rId28"/>
            </p:custDataLst>
          </p:nvPr>
        </p:nvSpPr>
        <p:spPr>
          <a:xfrm>
            <a:off x="2135458" y="6171933"/>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统一收银台</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sp>
        <p:nvSpPr>
          <p:cNvPr id="37" name="文本框 36"/>
          <p:cNvSpPr txBox="1"/>
          <p:nvPr>
            <p:custDataLst>
              <p:tags r:id="rId29"/>
            </p:custDataLst>
          </p:nvPr>
        </p:nvSpPr>
        <p:spPr>
          <a:xfrm>
            <a:off x="915784" y="6175108"/>
            <a:ext cx="114427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charset="-122"/>
                <a:ea typeface="微软雅黑" panose="020B0503020204020204" charset="-122"/>
              </a:rPr>
              <a:t>刷脸支付</a:t>
            </a:r>
            <a:endParaRPr lang="zh-CN" altLang="en-US" sz="800" dirty="0">
              <a:solidFill>
                <a:schemeClr val="tx1">
                  <a:lumMod val="85000"/>
                  <a:lumOff val="15000"/>
                </a:schemeClr>
              </a:solidFill>
              <a:latin typeface="微软雅黑" panose="020B0503020204020204" charset="-122"/>
              <a:ea typeface="微软雅黑" panose="020B0503020204020204" charset="-122"/>
            </a:endParaRPr>
          </a:p>
        </p:txBody>
      </p:sp>
      <p:pic>
        <p:nvPicPr>
          <p:cNvPr id="38" name="图片 37"/>
          <p:cNvPicPr>
            <a:picLocks noChangeAspect="1"/>
          </p:cNvPicPr>
          <p:nvPr>
            <p:custDataLst>
              <p:tags r:id="rId30"/>
            </p:custDataLst>
          </p:nvPr>
        </p:nvPicPr>
        <p:blipFill>
          <a:blip r:embed="rId31">
            <a:extLst>
              <a:ext uri="{28A0092B-C50C-407E-A947-70E740481C1C}">
                <a14:useLocalDpi xmlns:a14="http://schemas.microsoft.com/office/drawing/2010/main" val="0"/>
              </a:ext>
            </a:extLst>
          </a:blip>
          <a:stretch>
            <a:fillRect/>
          </a:stretch>
        </p:blipFill>
        <p:spPr>
          <a:xfrm>
            <a:off x="1305071" y="5197494"/>
            <a:ext cx="306000" cy="306000"/>
          </a:xfrm>
          <a:prstGeom prst="rect">
            <a:avLst/>
          </a:prstGeom>
        </p:spPr>
      </p:pic>
      <p:pic>
        <p:nvPicPr>
          <p:cNvPr id="39" name="图片 38"/>
          <p:cNvPicPr>
            <a:picLocks noChangeAspect="1"/>
          </p:cNvPicPr>
          <p:nvPr>
            <p:custDataLst>
              <p:tags r:id="rId32"/>
            </p:custDataLst>
          </p:nvPr>
        </p:nvPicPr>
        <p:blipFill>
          <a:blip r:embed="rId33">
            <a:extLst>
              <a:ext uri="{28A0092B-C50C-407E-A947-70E740481C1C}">
                <a14:useLocalDpi xmlns:a14="http://schemas.microsoft.com/office/drawing/2010/main" val="0"/>
              </a:ext>
            </a:extLst>
          </a:blip>
          <a:stretch>
            <a:fillRect/>
          </a:stretch>
        </p:blipFill>
        <p:spPr>
          <a:xfrm>
            <a:off x="1829401" y="5203480"/>
            <a:ext cx="306000" cy="306000"/>
          </a:xfrm>
          <a:prstGeom prst="rect">
            <a:avLst/>
          </a:prstGeom>
        </p:spPr>
      </p:pic>
      <p:pic>
        <p:nvPicPr>
          <p:cNvPr id="40" name="图片 39"/>
          <p:cNvPicPr>
            <a:picLocks noChangeAspect="1"/>
          </p:cNvPicPr>
          <p:nvPr>
            <p:custDataLst>
              <p:tags r:id="rId34"/>
            </p:custDataLst>
          </p:nvPr>
        </p:nvPicPr>
        <p:blipFill>
          <a:blip r:embed="rId35">
            <a:extLst>
              <a:ext uri="{28A0092B-C50C-407E-A947-70E740481C1C}">
                <a14:useLocalDpi xmlns:a14="http://schemas.microsoft.com/office/drawing/2010/main" val="0"/>
              </a:ext>
            </a:extLst>
          </a:blip>
          <a:stretch>
            <a:fillRect/>
          </a:stretch>
        </p:blipFill>
        <p:spPr>
          <a:xfrm>
            <a:off x="2337943" y="5174371"/>
            <a:ext cx="306000" cy="306000"/>
          </a:xfrm>
          <a:prstGeom prst="rect">
            <a:avLst/>
          </a:prstGeom>
        </p:spPr>
      </p:pic>
      <p:pic>
        <p:nvPicPr>
          <p:cNvPr id="41" name="图片 40"/>
          <p:cNvPicPr>
            <a:picLocks noChangeAspect="1"/>
          </p:cNvPicPr>
          <p:nvPr>
            <p:custDataLst>
              <p:tags r:id="rId36"/>
            </p:custDataLst>
          </p:nvPr>
        </p:nvPicPr>
        <p:blipFill>
          <a:blip r:embed="rId37">
            <a:extLst>
              <a:ext uri="{28A0092B-C50C-407E-A947-70E740481C1C}">
                <a14:useLocalDpi xmlns:a14="http://schemas.microsoft.com/office/drawing/2010/main" val="0"/>
              </a:ext>
            </a:extLst>
          </a:blip>
          <a:stretch>
            <a:fillRect/>
          </a:stretch>
        </p:blipFill>
        <p:spPr>
          <a:xfrm>
            <a:off x="1829536" y="5871087"/>
            <a:ext cx="306000" cy="306000"/>
          </a:xfrm>
          <a:prstGeom prst="rect">
            <a:avLst/>
          </a:prstGeom>
        </p:spPr>
      </p:pic>
      <p:pic>
        <p:nvPicPr>
          <p:cNvPr id="42" name="图片 41"/>
          <p:cNvPicPr>
            <a:picLocks noChangeAspect="1"/>
          </p:cNvPicPr>
          <p:nvPr>
            <p:custDataLst>
              <p:tags r:id="rId38"/>
            </p:custDataLst>
          </p:nvPr>
        </p:nvPicPr>
        <p:blipFill>
          <a:blip r:embed="rId39">
            <a:extLst>
              <a:ext uri="{28A0092B-C50C-407E-A947-70E740481C1C}">
                <a14:useLocalDpi xmlns:a14="http://schemas.microsoft.com/office/drawing/2010/main" val="0"/>
              </a:ext>
            </a:extLst>
          </a:blip>
          <a:stretch>
            <a:fillRect/>
          </a:stretch>
        </p:blipFill>
        <p:spPr>
          <a:xfrm>
            <a:off x="2337809" y="5846573"/>
            <a:ext cx="306000" cy="306000"/>
          </a:xfrm>
          <a:prstGeom prst="rect">
            <a:avLst/>
          </a:prstGeom>
        </p:spPr>
      </p:pic>
      <p:pic>
        <p:nvPicPr>
          <p:cNvPr id="43" name="图片 42"/>
          <p:cNvPicPr>
            <a:picLocks noChangeAspect="1"/>
          </p:cNvPicPr>
          <p:nvPr>
            <p:custDataLst>
              <p:tags r:id="rId40"/>
            </p:custDataLst>
          </p:nvPr>
        </p:nvPicPr>
        <p:blipFill>
          <a:blip r:embed="rId41">
            <a:extLst>
              <a:ext uri="{28A0092B-C50C-407E-A947-70E740481C1C}">
                <a14:useLocalDpi xmlns:a14="http://schemas.microsoft.com/office/drawing/2010/main" val="0"/>
              </a:ext>
            </a:extLst>
          </a:blip>
          <a:stretch>
            <a:fillRect/>
          </a:stretch>
        </p:blipFill>
        <p:spPr>
          <a:xfrm>
            <a:off x="1304945" y="5846376"/>
            <a:ext cx="306000" cy="306000"/>
          </a:xfrm>
          <a:prstGeom prst="rect">
            <a:avLst/>
          </a:prstGeom>
        </p:spPr>
      </p:pic>
      <p:sp>
        <p:nvSpPr>
          <p:cNvPr id="44" name="矩形: 圆角 31"/>
          <p:cNvSpPr/>
          <p:nvPr>
            <p:custDataLst>
              <p:tags r:id="rId42"/>
            </p:custDataLst>
          </p:nvPr>
        </p:nvSpPr>
        <p:spPr>
          <a:xfrm>
            <a:off x="1401228" y="4625952"/>
            <a:ext cx="1250163" cy="56998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rgbClr val="0070C0"/>
                </a:solidFill>
                <a:latin typeface="微软雅黑" panose="020B0503020204020204" charset="-122"/>
                <a:ea typeface="微软雅黑" panose="020B0503020204020204" charset="-122"/>
              </a:rPr>
              <a:t>消费者</a:t>
            </a:r>
            <a:endParaRPr lang="zh-CN" altLang="en-US" sz="1200" b="1" dirty="0" smtClean="0">
              <a:solidFill>
                <a:srgbClr val="0070C0"/>
              </a:solidFill>
              <a:latin typeface="微软雅黑" panose="020B0503020204020204" charset="-122"/>
              <a:ea typeface="微软雅黑" panose="020B0503020204020204" charset="-122"/>
            </a:endParaRPr>
          </a:p>
        </p:txBody>
      </p:sp>
      <p:sp>
        <p:nvSpPr>
          <p:cNvPr id="48" name="圆角矩形 47"/>
          <p:cNvSpPr/>
          <p:nvPr>
            <p:custDataLst>
              <p:tags r:id="rId43"/>
            </p:custDataLst>
          </p:nvPr>
        </p:nvSpPr>
        <p:spPr>
          <a:xfrm>
            <a:off x="3188335" y="4735195"/>
            <a:ext cx="3456940" cy="1675130"/>
          </a:xfrm>
          <a:prstGeom prst="roundRect">
            <a:avLst>
              <a:gd name="adj" fmla="val 4972"/>
            </a:avLst>
          </a:prstGeom>
          <a:noFill/>
          <a:ln w="19050">
            <a:solidFill>
              <a:srgbClr val="2E75B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charset="-122"/>
              <a:ea typeface="微软雅黑" panose="020B0503020204020204" charset="-122"/>
            </a:endParaRPr>
          </a:p>
        </p:txBody>
      </p:sp>
      <p:sp>
        <p:nvSpPr>
          <p:cNvPr id="49" name="矩形: 圆角 36"/>
          <p:cNvSpPr/>
          <p:nvPr>
            <p:custDataLst>
              <p:tags r:id="rId44"/>
            </p:custDataLst>
          </p:nvPr>
        </p:nvSpPr>
        <p:spPr>
          <a:xfrm>
            <a:off x="3456572" y="4783240"/>
            <a:ext cx="2946795" cy="391086"/>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1200" b="1" dirty="0" smtClean="0">
                <a:solidFill>
                  <a:schemeClr val="accent1">
                    <a:lumMod val="75000"/>
                  </a:schemeClr>
                </a:solidFill>
                <a:latin typeface="微软雅黑" panose="020B0503020204020204" charset="-122"/>
                <a:ea typeface="微软雅黑" panose="020B0503020204020204" charset="-122"/>
              </a:rPr>
              <a:t>集团账户资金管理体系</a:t>
            </a:r>
            <a:endParaRPr lang="zh-CN" altLang="en-US" sz="1200" b="1" dirty="0" smtClean="0">
              <a:solidFill>
                <a:schemeClr val="accent1">
                  <a:lumMod val="75000"/>
                </a:schemeClr>
              </a:solidFill>
              <a:latin typeface="微软雅黑" panose="020B0503020204020204" charset="-122"/>
              <a:ea typeface="微软雅黑" panose="020B0503020204020204" charset="-122"/>
            </a:endParaRPr>
          </a:p>
        </p:txBody>
      </p:sp>
      <p:sp>
        <p:nvSpPr>
          <p:cNvPr id="12" name="圆角矩形 11"/>
          <p:cNvSpPr/>
          <p:nvPr>
            <p:custDataLst>
              <p:tags r:id="rId45"/>
            </p:custDataLst>
          </p:nvPr>
        </p:nvSpPr>
        <p:spPr>
          <a:xfrm>
            <a:off x="1172210" y="4251960"/>
            <a:ext cx="1104900" cy="360045"/>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统一账户</a:t>
            </a:r>
            <a:endParaRPr lang="zh-CN" altLang="en-US" sz="1200" b="1" dirty="0" smtClean="0">
              <a:solidFill>
                <a:schemeClr val="accent1">
                  <a:lumMod val="75000"/>
                </a:schemeClr>
              </a:solidFill>
            </a:endParaRPr>
          </a:p>
        </p:txBody>
      </p:sp>
      <p:sp>
        <p:nvSpPr>
          <p:cNvPr id="45" name="圆角矩形 44"/>
          <p:cNvSpPr/>
          <p:nvPr>
            <p:custDataLst>
              <p:tags r:id="rId46"/>
            </p:custDataLst>
          </p:nvPr>
        </p:nvSpPr>
        <p:spPr>
          <a:xfrm>
            <a:off x="2582472"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统一支付</a:t>
            </a:r>
            <a:endParaRPr lang="zh-CN" altLang="en-US" sz="1200" b="1" dirty="0" smtClean="0">
              <a:solidFill>
                <a:schemeClr val="accent1">
                  <a:lumMod val="75000"/>
                </a:schemeClr>
              </a:solidFill>
            </a:endParaRPr>
          </a:p>
        </p:txBody>
      </p:sp>
      <p:sp>
        <p:nvSpPr>
          <p:cNvPr id="46" name="圆角矩形 45"/>
          <p:cNvSpPr/>
          <p:nvPr>
            <p:custDataLst>
              <p:tags r:id="rId47"/>
            </p:custDataLst>
          </p:nvPr>
        </p:nvSpPr>
        <p:spPr>
          <a:xfrm>
            <a:off x="5298719"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统一对账</a:t>
            </a:r>
            <a:endParaRPr lang="zh-CN" altLang="en-US" sz="1200" b="1" dirty="0" smtClean="0">
              <a:solidFill>
                <a:schemeClr val="accent1">
                  <a:lumMod val="75000"/>
                </a:schemeClr>
              </a:solidFill>
            </a:endParaRPr>
          </a:p>
        </p:txBody>
      </p:sp>
      <p:sp>
        <p:nvSpPr>
          <p:cNvPr id="4" name="圆角矩形 3"/>
          <p:cNvSpPr/>
          <p:nvPr>
            <p:custDataLst>
              <p:tags r:id="rId48"/>
            </p:custDataLst>
          </p:nvPr>
        </p:nvSpPr>
        <p:spPr>
          <a:xfrm>
            <a:off x="3922430" y="4237838"/>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分类结算</a:t>
            </a:r>
            <a:endParaRPr lang="zh-CN" altLang="en-US" sz="1200" b="1" dirty="0" smtClean="0">
              <a:solidFill>
                <a:schemeClr val="accent1">
                  <a:lumMod val="75000"/>
                </a:schemeClr>
              </a:solidFill>
            </a:endParaRPr>
          </a:p>
        </p:txBody>
      </p:sp>
      <p:sp>
        <p:nvSpPr>
          <p:cNvPr id="5" name="任意多边形: 形状 18"/>
          <p:cNvSpPr/>
          <p:nvPr>
            <p:custDataLst>
              <p:tags r:id="rId49"/>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50"/>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客户案例</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en-US" altLang="zh-CN" sz="5000" b="1" dirty="0">
                <a:latin typeface="微软雅黑" panose="020B0503020204020204" charset="-122"/>
                <a:ea typeface="微软雅黑" panose="020B0503020204020204" charset="-122"/>
                <a:cs typeface="Alibaba PuHuiTi H" pitchFamily="18" charset="-122"/>
              </a:rPr>
              <a:t>ISV</a:t>
            </a:r>
            <a:r>
              <a:rPr lang="zh-CN" altLang="en-US" sz="5000" b="1" dirty="0">
                <a:latin typeface="微软雅黑" panose="020B0503020204020204" charset="-122"/>
                <a:ea typeface="微软雅黑" panose="020B0503020204020204" charset="-122"/>
                <a:cs typeface="Alibaba PuHuiTi H" pitchFamily="18" charset="-122"/>
              </a:rPr>
              <a:t>类解决方案</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03</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6"/>
          <p:cNvSpPr/>
          <p:nvPr>
            <p:custDataLst>
              <p:tags r:id="rId1"/>
            </p:custDataLst>
          </p:nvPr>
        </p:nvSpPr>
        <p:spPr>
          <a:xfrm rot="2700000">
            <a:off x="1136065"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67"/>
          <p:cNvSpPr/>
          <p:nvPr>
            <p:custDataLst>
              <p:tags r:id="rId2"/>
            </p:custDataLst>
          </p:nvPr>
        </p:nvSpPr>
        <p:spPr>
          <a:xfrm rot="2700000">
            <a:off x="3863459" y="1965413"/>
            <a:ext cx="1699829" cy="1711971"/>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70"/>
          <p:cNvSpPr/>
          <p:nvPr>
            <p:custDataLst>
              <p:tags r:id="rId3"/>
            </p:custDataLst>
          </p:nvPr>
        </p:nvSpPr>
        <p:spPr>
          <a:xfrm rot="2700000">
            <a:off x="6594689"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73"/>
          <p:cNvSpPr/>
          <p:nvPr>
            <p:custDataLst>
              <p:tags r:id="rId4"/>
            </p:custDataLst>
          </p:nvPr>
        </p:nvSpPr>
        <p:spPr>
          <a:xfrm rot="2700000">
            <a:off x="9320805" y="1966052"/>
            <a:ext cx="1699816" cy="1711787"/>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6"/>
          <p:cNvSpPr/>
          <p:nvPr>
            <p:custDataLst>
              <p:tags r:id="rId5"/>
            </p:custDataLst>
          </p:nvPr>
        </p:nvSpPr>
        <p:spPr>
          <a:xfrm>
            <a:off x="865753"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资金安全合规</a:t>
            </a:r>
            <a:endParaRPr lang="zh-CN" altLang="en-US" sz="1600" b="1">
              <a:solidFill>
                <a:schemeClr val="accent1"/>
              </a:solidFill>
              <a:latin typeface="+mn-ea"/>
              <a:cs typeface="+mn-ea"/>
            </a:endParaRPr>
          </a:p>
        </p:txBody>
      </p:sp>
      <p:sp>
        <p:nvSpPr>
          <p:cNvPr id="12" name="矩形 11"/>
          <p:cNvSpPr/>
          <p:nvPr>
            <p:custDataLst>
              <p:tags r:id="rId6"/>
            </p:custDataLst>
          </p:nvPr>
        </p:nvSpPr>
        <p:spPr>
          <a:xfrm>
            <a:off x="865753" y="4384794"/>
            <a:ext cx="22415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en-US" altLang="zh-CN" sz="1200" dirty="0">
                <a:ln>
                  <a:noFill/>
                  <a:prstDash val="sysDot"/>
                </a:ln>
                <a:solidFill>
                  <a:schemeClr val="tx1">
                    <a:lumMod val="85000"/>
                    <a:lumOff val="15000"/>
                  </a:schemeClr>
                </a:solidFill>
              </a:rPr>
              <a:t>ISV</a:t>
            </a:r>
            <a:r>
              <a:rPr lang="zh-CN" altLang="en-US" sz="1200" dirty="0">
                <a:ln>
                  <a:noFill/>
                  <a:prstDash val="sysDot"/>
                </a:ln>
                <a:solidFill>
                  <a:schemeClr val="tx1">
                    <a:lumMod val="85000"/>
                    <a:lumOff val="15000"/>
                  </a:schemeClr>
                </a:solidFill>
              </a:rPr>
              <a:t>不接触资金，避免二清风险，符合监管要求；</a:t>
            </a:r>
            <a:endParaRPr lang="zh-CN" altLang="en-US" sz="1200" dirty="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dirty="0">
                <a:ln>
                  <a:noFill/>
                  <a:prstDash val="sysDot"/>
                </a:ln>
                <a:solidFill>
                  <a:schemeClr val="tx1">
                    <a:lumMod val="85000"/>
                    <a:lumOff val="15000"/>
                  </a:schemeClr>
                </a:solidFill>
              </a:rPr>
              <a:t>资金流基于云商通账户体系，交易透明合规</a:t>
            </a:r>
            <a:endParaRPr lang="zh-CN" altLang="en-US" sz="1200" dirty="0">
              <a:ln>
                <a:noFill/>
                <a:prstDash val="sysDot"/>
              </a:ln>
              <a:solidFill>
                <a:schemeClr val="tx1">
                  <a:lumMod val="85000"/>
                  <a:lumOff val="15000"/>
                </a:schemeClr>
              </a:solidFill>
            </a:endParaRPr>
          </a:p>
          <a:p>
            <a:pPr algn="l">
              <a:lnSpc>
                <a:spcPct val="150000"/>
              </a:lnSpc>
              <a:spcBef>
                <a:spcPct val="0"/>
              </a:spcBef>
              <a:spcAft>
                <a:spcPct val="0"/>
              </a:spcAft>
            </a:pPr>
            <a:endParaRPr lang="zh-CN" altLang="en-US" sz="1200" dirty="0">
              <a:ln>
                <a:noFill/>
                <a:prstDash val="sysDot"/>
              </a:ln>
              <a:solidFill>
                <a:schemeClr val="tx1">
                  <a:lumMod val="85000"/>
                  <a:lumOff val="15000"/>
                </a:schemeClr>
              </a:solidFill>
            </a:endParaRPr>
          </a:p>
        </p:txBody>
      </p:sp>
      <p:pic>
        <p:nvPicPr>
          <p:cNvPr id="19" name="图片 18"/>
          <p:cNvPicPr>
            <a:picLocks noChangeAspect="1"/>
          </p:cNvPicPr>
          <p:nvPr>
            <p:custDataLst>
              <p:tags r:id="rId7"/>
            </p:custDataLst>
          </p:nvPr>
        </p:nvPicPr>
        <p:blipFill rotWithShape="1">
          <a:blip r:embed="rId8"/>
          <a:srcRect t="14579" b="14579"/>
          <a:stretch>
            <a:fillRect/>
          </a:stretch>
        </p:blipFill>
        <p:spPr>
          <a:xfrm>
            <a:off x="813353"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ln w="3175">
            <a:solidFill>
              <a:schemeClr val="tx1">
                <a:lumMod val="40000"/>
                <a:lumOff val="60000"/>
                <a:alpha val="20000"/>
              </a:schemeClr>
            </a:solidFill>
          </a:ln>
        </p:spPr>
      </p:pic>
      <p:pic>
        <p:nvPicPr>
          <p:cNvPr id="20" name="图片 19"/>
          <p:cNvPicPr>
            <a:picLocks noChangeAspect="1"/>
          </p:cNvPicPr>
          <p:nvPr>
            <p:custDataLst>
              <p:tags r:id="rId9"/>
            </p:custDataLst>
          </p:nvPr>
        </p:nvPicPr>
        <p:blipFill rotWithShape="1">
          <a:blip r:embed="rId10"/>
          <a:srcRect t="14579" b="14579"/>
          <a:stretch>
            <a:fillRect/>
          </a:stretch>
        </p:blipFill>
        <p:spPr>
          <a:xfrm>
            <a:off x="8998094"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6" y="7859"/>
                  <a:pt x="1148829" y="0"/>
                  <a:pt x="1169431" y="0"/>
                </a:cubicBezTo>
                <a:close/>
              </a:path>
            </a:pathLst>
          </a:custGeom>
          <a:ln w="3175">
            <a:solidFill>
              <a:schemeClr val="tx1">
                <a:lumMod val="40000"/>
                <a:lumOff val="60000"/>
                <a:alpha val="20000"/>
              </a:schemeClr>
            </a:solidFill>
          </a:ln>
        </p:spPr>
      </p:pic>
      <p:pic>
        <p:nvPicPr>
          <p:cNvPr id="21" name="图片 20"/>
          <p:cNvPicPr>
            <a:picLocks noChangeAspect="1"/>
          </p:cNvPicPr>
          <p:nvPr>
            <p:custDataLst>
              <p:tags r:id="rId11"/>
            </p:custDataLst>
          </p:nvPr>
        </p:nvPicPr>
        <p:blipFill>
          <a:blip r:embed="rId12"/>
          <a:srcRect t="14579" b="14579"/>
          <a:stretch>
            <a:fillRect/>
          </a:stretch>
        </p:blipFill>
        <p:spPr>
          <a:xfrm>
            <a:off x="6271977" y="1827382"/>
            <a:ext cx="2345253" cy="166144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ln w="3175">
            <a:solidFill>
              <a:schemeClr val="tx1">
                <a:lumMod val="40000"/>
                <a:lumOff val="60000"/>
                <a:alpha val="20000"/>
              </a:schemeClr>
            </a:solidFill>
          </a:ln>
        </p:spPr>
      </p:pic>
      <p:pic>
        <p:nvPicPr>
          <p:cNvPr id="22" name="图片 21"/>
          <p:cNvPicPr>
            <a:picLocks noChangeAspect="1"/>
          </p:cNvPicPr>
          <p:nvPr>
            <p:custDataLst>
              <p:tags r:id="rId13"/>
            </p:custDataLst>
          </p:nvPr>
        </p:nvPicPr>
        <p:blipFill rotWithShape="1">
          <a:blip r:embed="rId14"/>
          <a:srcRect t="14578" b="14578"/>
          <a:stretch>
            <a:fillRect/>
          </a:stretch>
        </p:blipFill>
        <p:spPr>
          <a:xfrm>
            <a:off x="3540748" y="1827382"/>
            <a:ext cx="2345253" cy="1661487"/>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ln w="3175">
            <a:solidFill>
              <a:schemeClr val="tx1">
                <a:lumMod val="40000"/>
                <a:lumOff val="60000"/>
                <a:alpha val="20000"/>
              </a:schemeClr>
            </a:solidFill>
          </a:ln>
        </p:spPr>
      </p:pic>
      <p:sp>
        <p:nvSpPr>
          <p:cNvPr id="23" name="矩形 22"/>
          <p:cNvSpPr/>
          <p:nvPr>
            <p:custDataLst>
              <p:tags r:id="rId15"/>
            </p:custDataLst>
          </p:nvPr>
        </p:nvSpPr>
        <p:spPr>
          <a:xfrm>
            <a:off x="3592509"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dirty="0">
                <a:solidFill>
                  <a:schemeClr val="accent1"/>
                </a:solidFill>
              </a:rPr>
              <a:t>商户进件及协议管理</a:t>
            </a:r>
            <a:endParaRPr lang="zh-CN" altLang="en-US" sz="1600" b="1" dirty="0">
              <a:solidFill>
                <a:schemeClr val="accent1"/>
              </a:solidFill>
            </a:endParaRPr>
          </a:p>
        </p:txBody>
      </p:sp>
      <p:sp>
        <p:nvSpPr>
          <p:cNvPr id="24" name="矩形 23"/>
          <p:cNvSpPr/>
          <p:nvPr>
            <p:custDataLst>
              <p:tags r:id="rId16"/>
            </p:custDataLst>
          </p:nvPr>
        </p:nvSpPr>
        <p:spPr>
          <a:xfrm>
            <a:off x="3592509" y="4384794"/>
            <a:ext cx="22415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一点式接入商户进件能力；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支付入网协议、合作关系确认函统一签约</a:t>
            </a:r>
            <a:endParaRPr lang="zh-CN" altLang="en-US" sz="1200">
              <a:ln>
                <a:noFill/>
                <a:prstDash val="sysDot"/>
              </a:ln>
              <a:solidFill>
                <a:schemeClr val="tx1">
                  <a:lumMod val="85000"/>
                  <a:lumOff val="15000"/>
                </a:schemeClr>
              </a:solidFill>
            </a:endParaRPr>
          </a:p>
        </p:txBody>
      </p:sp>
      <p:sp>
        <p:nvSpPr>
          <p:cNvPr id="25" name="矩形 24"/>
          <p:cNvSpPr/>
          <p:nvPr>
            <p:custDataLst>
              <p:tags r:id="rId17"/>
            </p:custDataLst>
          </p:nvPr>
        </p:nvSpPr>
        <p:spPr>
          <a:xfrm>
            <a:off x="6323738" y="3747677"/>
            <a:ext cx="2241525"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支付收款</a:t>
            </a:r>
            <a:endParaRPr lang="zh-CN" altLang="en-US" sz="1600" b="1">
              <a:solidFill>
                <a:schemeClr val="accent1"/>
              </a:solidFill>
              <a:latin typeface="+mn-ea"/>
              <a:cs typeface="+mn-ea"/>
            </a:endParaRPr>
          </a:p>
        </p:txBody>
      </p:sp>
      <p:sp>
        <p:nvSpPr>
          <p:cNvPr id="26" name="矩形 25"/>
          <p:cNvSpPr/>
          <p:nvPr>
            <p:custDataLst>
              <p:tags r:id="rId18"/>
            </p:custDataLst>
          </p:nvPr>
        </p:nvSpPr>
        <p:spPr>
          <a:xfrm>
            <a:off x="6323738" y="4384794"/>
            <a:ext cx="2508225"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提供线上、线下全场景收款能力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支持微信、支付宝、银行卡、数币等全渠道支付能力</a:t>
            </a:r>
            <a:endParaRPr lang="zh-CN" altLang="en-US" sz="1200">
              <a:ln>
                <a:noFill/>
                <a:prstDash val="sysDot"/>
              </a:ln>
              <a:solidFill>
                <a:schemeClr val="tx1">
                  <a:lumMod val="85000"/>
                  <a:lumOff val="15000"/>
                </a:schemeClr>
              </a:solidFill>
            </a:endParaRPr>
          </a:p>
        </p:txBody>
      </p:sp>
      <p:sp>
        <p:nvSpPr>
          <p:cNvPr id="27" name="矩形 26"/>
          <p:cNvSpPr/>
          <p:nvPr>
            <p:custDataLst>
              <p:tags r:id="rId19"/>
            </p:custDataLst>
          </p:nvPr>
        </p:nvSpPr>
        <p:spPr>
          <a:xfrm>
            <a:off x="9049855" y="3747677"/>
            <a:ext cx="2241526" cy="527259"/>
          </a:xfrm>
          <a:prstGeom prst="rect">
            <a:avLst/>
          </a:prstGeom>
          <a:noFill/>
        </p:spPr>
        <p:txBody>
          <a:bodyPr wrap="square" lIns="0" tIns="0" rIns="0" bIns="0" rtlCol="0" anchor="ctr" anchorCtr="0">
            <a:noAutofit/>
          </a:bodyPr>
          <a:lstStyle/>
          <a:p>
            <a:pPr algn="ctr">
              <a:spcBef>
                <a:spcPct val="0"/>
              </a:spcBef>
              <a:spcAft>
                <a:spcPct val="0"/>
              </a:spcAft>
            </a:pPr>
            <a:r>
              <a:rPr lang="zh-CN" altLang="en-US" sz="1600" b="1">
                <a:solidFill>
                  <a:schemeClr val="accent1"/>
                </a:solidFill>
                <a:latin typeface="+mn-ea"/>
                <a:cs typeface="+mn-ea"/>
              </a:rPr>
              <a:t>分账结算</a:t>
            </a:r>
            <a:endParaRPr lang="zh-CN" altLang="en-US" sz="1600" b="1">
              <a:solidFill>
                <a:schemeClr val="accent1"/>
              </a:solidFill>
              <a:latin typeface="+mn-ea"/>
              <a:cs typeface="+mn-ea"/>
            </a:endParaRPr>
          </a:p>
        </p:txBody>
      </p:sp>
      <p:sp>
        <p:nvSpPr>
          <p:cNvPr id="28" name="矩形 27"/>
          <p:cNvSpPr/>
          <p:nvPr>
            <p:custDataLst>
              <p:tags r:id="rId20"/>
            </p:custDataLst>
          </p:nvPr>
        </p:nvSpPr>
        <p:spPr>
          <a:xfrm>
            <a:off x="9049855" y="4384794"/>
            <a:ext cx="2241526" cy="1613253"/>
          </a:xfrm>
          <a:prstGeom prst="rect">
            <a:avLst/>
          </a:prstGeom>
          <a:noFill/>
        </p:spPr>
        <p:txBody>
          <a:bodyPr wrap="square" lIns="0" tIns="0" rIns="0" bIns="0" anchor="t" anchorCtr="0">
            <a:noAutofit/>
          </a:bodyPr>
          <a:lstStyle/>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基于业务交易场景提供资金分账能力；</a:t>
            </a:r>
            <a:endParaRPr lang="zh-CN" altLang="en-US" sz="1200">
              <a:ln>
                <a:noFill/>
                <a:prstDash val="sysDot"/>
              </a:ln>
              <a:solidFill>
                <a:schemeClr val="tx1">
                  <a:lumMod val="85000"/>
                  <a:lumOff val="15000"/>
                </a:schemeClr>
              </a:solidFill>
            </a:endParaRPr>
          </a:p>
          <a:p>
            <a:pPr marL="171450" indent="-171450" algn="l">
              <a:lnSpc>
                <a:spcPct val="150000"/>
              </a:lnSpc>
              <a:spcBef>
                <a:spcPct val="0"/>
              </a:spcBef>
              <a:spcAft>
                <a:spcPct val="0"/>
              </a:spcAft>
              <a:buChar char="•"/>
            </a:pPr>
            <a:r>
              <a:rPr lang="zh-CN" altLang="en-US" sz="1200">
                <a:ln>
                  <a:noFill/>
                  <a:prstDash val="sysDot"/>
                </a:ln>
                <a:solidFill>
                  <a:schemeClr val="tx1">
                    <a:lumMod val="85000"/>
                    <a:lumOff val="15000"/>
                  </a:schemeClr>
                </a:solidFill>
              </a:rPr>
              <a:t>基于订单业务场景分类结算</a:t>
            </a:r>
            <a:endParaRPr lang="zh-CN" altLang="en-US" sz="1200">
              <a:ln>
                <a:noFill/>
                <a:prstDash val="sysDot"/>
              </a:ln>
              <a:solidFill>
                <a:schemeClr val="tx1">
                  <a:lumMod val="85000"/>
                  <a:lumOff val="15000"/>
                </a:schemeClr>
              </a:solidFill>
            </a:endParaRPr>
          </a:p>
        </p:txBody>
      </p:sp>
      <p:cxnSp>
        <p:nvCxnSpPr>
          <p:cNvPr id="29" name="直接连接符 28"/>
          <p:cNvCxnSpPr/>
          <p:nvPr>
            <p:custDataLst>
              <p:tags r:id="rId21"/>
            </p:custDataLst>
          </p:nvPr>
        </p:nvCxnSpPr>
        <p:spPr>
          <a:xfrm>
            <a:off x="979501" y="3486313"/>
            <a:ext cx="102277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任意多边形: 形状 18"/>
          <p:cNvSpPr/>
          <p:nvPr>
            <p:custDataLst>
              <p:tags r:id="rId22"/>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8" name="对角圆角矩形 120"/>
          <p:cNvSpPr/>
          <p:nvPr>
            <p:custDataLst>
              <p:tags r:id="rId23"/>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产品优势</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2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863599" y="1830330"/>
            <a:ext cx="1451146" cy="2650985"/>
            <a:chOff x="4114800" y="2168525"/>
            <a:chExt cx="1503363" cy="2746375"/>
          </a:xfrm>
        </p:grpSpPr>
        <p:sp>
          <p:nvSpPr>
            <p:cNvPr id="13" name="Freeform 21"/>
            <p:cNvSpPr/>
            <p:nvPr/>
          </p:nvSpPr>
          <p:spPr bwMode="auto">
            <a:xfrm>
              <a:off x="4114800" y="2682875"/>
              <a:ext cx="995363" cy="2232025"/>
            </a:xfrm>
            <a:custGeom>
              <a:avLst/>
              <a:gdLst>
                <a:gd name="T0" fmla="*/ 102 w 369"/>
                <a:gd name="T1" fmla="*/ 782 h 827"/>
                <a:gd name="T2" fmla="*/ 246 w 369"/>
                <a:gd name="T3" fmla="*/ 708 h 827"/>
                <a:gd name="T4" fmla="*/ 365 w 369"/>
                <a:gd name="T5" fmla="*/ 153 h 827"/>
                <a:gd name="T6" fmla="*/ 369 w 369"/>
                <a:gd name="T7" fmla="*/ 149 h 827"/>
                <a:gd name="T8" fmla="*/ 220 w 369"/>
                <a:gd name="T9" fmla="*/ 0 h 827"/>
                <a:gd name="T10" fmla="*/ 215 w 369"/>
                <a:gd name="T11" fmla="*/ 4 h 827"/>
                <a:gd name="T12" fmla="*/ 0 w 369"/>
                <a:gd name="T13" fmla="*/ 523 h 827"/>
                <a:gd name="T14" fmla="*/ 66 w 369"/>
                <a:gd name="T15" fmla="*/ 827 h 827"/>
                <a:gd name="T16" fmla="*/ 102 w 369"/>
                <a:gd name="T17" fmla="*/ 78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827">
                  <a:moveTo>
                    <a:pt x="102" y="782"/>
                  </a:moveTo>
                  <a:cubicBezTo>
                    <a:pt x="142" y="741"/>
                    <a:pt x="193" y="717"/>
                    <a:pt x="246" y="708"/>
                  </a:cubicBezTo>
                  <a:cubicBezTo>
                    <a:pt x="175" y="522"/>
                    <a:pt x="215" y="303"/>
                    <a:pt x="365" y="153"/>
                  </a:cubicBezTo>
                  <a:cubicBezTo>
                    <a:pt x="366" y="152"/>
                    <a:pt x="368" y="151"/>
                    <a:pt x="369" y="149"/>
                  </a:cubicBezTo>
                  <a:cubicBezTo>
                    <a:pt x="220" y="0"/>
                    <a:pt x="220" y="0"/>
                    <a:pt x="220" y="0"/>
                  </a:cubicBezTo>
                  <a:cubicBezTo>
                    <a:pt x="218" y="1"/>
                    <a:pt x="217" y="2"/>
                    <a:pt x="215" y="4"/>
                  </a:cubicBezTo>
                  <a:cubicBezTo>
                    <a:pt x="77" y="142"/>
                    <a:pt x="0" y="327"/>
                    <a:pt x="0" y="523"/>
                  </a:cubicBezTo>
                  <a:cubicBezTo>
                    <a:pt x="0" y="629"/>
                    <a:pt x="23" y="732"/>
                    <a:pt x="66" y="827"/>
                  </a:cubicBezTo>
                  <a:cubicBezTo>
                    <a:pt x="76" y="811"/>
                    <a:pt x="88" y="796"/>
                    <a:pt x="102" y="782"/>
                  </a:cubicBezTo>
                  <a:close/>
                </a:path>
              </a:pathLst>
            </a:custGeom>
            <a:solidFill>
              <a:srgbClr val="2045D4"/>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24"/>
            <p:cNvSpPr/>
            <p:nvPr/>
          </p:nvSpPr>
          <p:spPr bwMode="auto">
            <a:xfrm>
              <a:off x="4173538" y="2168525"/>
              <a:ext cx="1444625" cy="1444625"/>
            </a:xfrm>
            <a:custGeom>
              <a:avLst/>
              <a:gdLst>
                <a:gd name="T0" fmla="*/ 440 w 535"/>
                <a:gd name="T1" fmla="*/ 95 h 535"/>
                <a:gd name="T2" fmla="*/ 440 w 535"/>
                <a:gd name="T3" fmla="*/ 440 h 535"/>
                <a:gd name="T4" fmla="*/ 95 w 535"/>
                <a:gd name="T5" fmla="*/ 440 h 535"/>
                <a:gd name="T6" fmla="*/ 95 w 535"/>
                <a:gd name="T7" fmla="*/ 95 h 535"/>
                <a:gd name="T8" fmla="*/ 440 w 535"/>
                <a:gd name="T9" fmla="*/ 95 h 535"/>
              </a:gdLst>
              <a:ahLst/>
              <a:cxnLst>
                <a:cxn ang="0">
                  <a:pos x="T0" y="T1"/>
                </a:cxn>
                <a:cxn ang="0">
                  <a:pos x="T2" y="T3"/>
                </a:cxn>
                <a:cxn ang="0">
                  <a:pos x="T4" y="T5"/>
                </a:cxn>
                <a:cxn ang="0">
                  <a:pos x="T6" y="T7"/>
                </a:cxn>
                <a:cxn ang="0">
                  <a:pos x="T8" y="T9"/>
                </a:cxn>
              </a:cxnLst>
              <a:rect l="0" t="0" r="r" b="b"/>
              <a:pathLst>
                <a:path w="535" h="535">
                  <a:moveTo>
                    <a:pt x="440" y="95"/>
                  </a:moveTo>
                  <a:cubicBezTo>
                    <a:pt x="535" y="191"/>
                    <a:pt x="535" y="345"/>
                    <a:pt x="440" y="440"/>
                  </a:cubicBezTo>
                  <a:cubicBezTo>
                    <a:pt x="344" y="535"/>
                    <a:pt x="190" y="535"/>
                    <a:pt x="95" y="440"/>
                  </a:cubicBezTo>
                  <a:cubicBezTo>
                    <a:pt x="0" y="345"/>
                    <a:pt x="0" y="191"/>
                    <a:pt x="95" y="95"/>
                  </a:cubicBezTo>
                  <a:cubicBezTo>
                    <a:pt x="190" y="0"/>
                    <a:pt x="344" y="0"/>
                    <a:pt x="440" y="95"/>
                  </a:cubicBezTo>
                  <a:close/>
                </a:path>
              </a:pathLst>
            </a:custGeom>
            <a:solidFill>
              <a:srgbClr val="2045D4"/>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5" name="Group 6"/>
          <p:cNvGrpSpPr/>
          <p:nvPr/>
        </p:nvGrpSpPr>
        <p:grpSpPr>
          <a:xfrm>
            <a:off x="6241826" y="2901453"/>
            <a:ext cx="1446550" cy="2647920"/>
            <a:chOff x="6578600" y="3278188"/>
            <a:chExt cx="1498601" cy="2743199"/>
          </a:xfrm>
        </p:grpSpPr>
        <p:sp>
          <p:nvSpPr>
            <p:cNvPr id="18" name="Freeform 23"/>
            <p:cNvSpPr/>
            <p:nvPr/>
          </p:nvSpPr>
          <p:spPr bwMode="auto">
            <a:xfrm>
              <a:off x="7056438" y="3278188"/>
              <a:ext cx="1020763" cy="2249487"/>
            </a:xfrm>
            <a:custGeom>
              <a:avLst/>
              <a:gdLst>
                <a:gd name="T0" fmla="*/ 278 w 378"/>
                <a:gd name="T1" fmla="*/ 44 h 833"/>
                <a:gd name="T2" fmla="*/ 133 w 378"/>
                <a:gd name="T3" fmla="*/ 118 h 833"/>
                <a:gd name="T4" fmla="*/ 13 w 378"/>
                <a:gd name="T5" fmla="*/ 671 h 833"/>
                <a:gd name="T6" fmla="*/ 0 w 378"/>
                <a:gd name="T7" fmla="*/ 684 h 833"/>
                <a:gd name="T8" fmla="*/ 150 w 378"/>
                <a:gd name="T9" fmla="*/ 833 h 833"/>
                <a:gd name="T10" fmla="*/ 163 w 378"/>
                <a:gd name="T11" fmla="*/ 820 h 833"/>
                <a:gd name="T12" fmla="*/ 378 w 378"/>
                <a:gd name="T13" fmla="*/ 302 h 833"/>
                <a:gd name="T14" fmla="*/ 313 w 378"/>
                <a:gd name="T15" fmla="*/ 0 h 833"/>
                <a:gd name="T16" fmla="*/ 278 w 378"/>
                <a:gd name="T17" fmla="*/ 44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833">
                  <a:moveTo>
                    <a:pt x="278" y="44"/>
                  </a:moveTo>
                  <a:cubicBezTo>
                    <a:pt x="237" y="85"/>
                    <a:pt x="186" y="110"/>
                    <a:pt x="133" y="118"/>
                  </a:cubicBezTo>
                  <a:cubicBezTo>
                    <a:pt x="202" y="304"/>
                    <a:pt x="163" y="522"/>
                    <a:pt x="13" y="671"/>
                  </a:cubicBezTo>
                  <a:cubicBezTo>
                    <a:pt x="9" y="675"/>
                    <a:pt x="5" y="679"/>
                    <a:pt x="0" y="684"/>
                  </a:cubicBezTo>
                  <a:cubicBezTo>
                    <a:pt x="150" y="833"/>
                    <a:pt x="150" y="833"/>
                    <a:pt x="150" y="833"/>
                  </a:cubicBezTo>
                  <a:cubicBezTo>
                    <a:pt x="154" y="829"/>
                    <a:pt x="159" y="825"/>
                    <a:pt x="163" y="820"/>
                  </a:cubicBezTo>
                  <a:cubicBezTo>
                    <a:pt x="301" y="682"/>
                    <a:pt x="378" y="498"/>
                    <a:pt x="378" y="302"/>
                  </a:cubicBezTo>
                  <a:cubicBezTo>
                    <a:pt x="378" y="196"/>
                    <a:pt x="355" y="94"/>
                    <a:pt x="313" y="0"/>
                  </a:cubicBezTo>
                  <a:cubicBezTo>
                    <a:pt x="303" y="16"/>
                    <a:pt x="291" y="30"/>
                    <a:pt x="278" y="44"/>
                  </a:cubicBezTo>
                  <a:close/>
                </a:path>
              </a:pathLst>
            </a:custGeom>
            <a:solidFill>
              <a:srgbClr val="B7C2F2"/>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sp>
          <p:nvSpPr>
            <p:cNvPr id="19" name="Freeform 25"/>
            <p:cNvSpPr/>
            <p:nvPr/>
          </p:nvSpPr>
          <p:spPr bwMode="auto">
            <a:xfrm>
              <a:off x="6578600" y="4575175"/>
              <a:ext cx="1444625" cy="1446212"/>
            </a:xfrm>
            <a:custGeom>
              <a:avLst/>
              <a:gdLst>
                <a:gd name="T0" fmla="*/ 440 w 535"/>
                <a:gd name="T1" fmla="*/ 96 h 536"/>
                <a:gd name="T2" fmla="*/ 440 w 535"/>
                <a:gd name="T3" fmla="*/ 440 h 536"/>
                <a:gd name="T4" fmla="*/ 95 w 535"/>
                <a:gd name="T5" fmla="*/ 440 h 536"/>
                <a:gd name="T6" fmla="*/ 95 w 535"/>
                <a:gd name="T7" fmla="*/ 96 h 536"/>
                <a:gd name="T8" fmla="*/ 440 w 535"/>
                <a:gd name="T9" fmla="*/ 96 h 536"/>
              </a:gdLst>
              <a:ahLst/>
              <a:cxnLst>
                <a:cxn ang="0">
                  <a:pos x="T0" y="T1"/>
                </a:cxn>
                <a:cxn ang="0">
                  <a:pos x="T2" y="T3"/>
                </a:cxn>
                <a:cxn ang="0">
                  <a:pos x="T4" y="T5"/>
                </a:cxn>
                <a:cxn ang="0">
                  <a:pos x="T6" y="T7"/>
                </a:cxn>
                <a:cxn ang="0">
                  <a:pos x="T8" y="T9"/>
                </a:cxn>
              </a:cxnLst>
              <a:rect l="0" t="0" r="r" b="b"/>
              <a:pathLst>
                <a:path w="535" h="536">
                  <a:moveTo>
                    <a:pt x="440" y="96"/>
                  </a:moveTo>
                  <a:cubicBezTo>
                    <a:pt x="535" y="191"/>
                    <a:pt x="535" y="345"/>
                    <a:pt x="440" y="440"/>
                  </a:cubicBezTo>
                  <a:cubicBezTo>
                    <a:pt x="345" y="536"/>
                    <a:pt x="190" y="536"/>
                    <a:pt x="95" y="440"/>
                  </a:cubicBezTo>
                  <a:cubicBezTo>
                    <a:pt x="0" y="345"/>
                    <a:pt x="0" y="191"/>
                    <a:pt x="95" y="96"/>
                  </a:cubicBezTo>
                  <a:cubicBezTo>
                    <a:pt x="190" y="0"/>
                    <a:pt x="345" y="0"/>
                    <a:pt x="440" y="96"/>
                  </a:cubicBezTo>
                  <a:close/>
                </a:path>
              </a:pathLst>
            </a:custGeom>
            <a:solidFill>
              <a:srgbClr val="B7C2F2"/>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2" name="Group 5"/>
          <p:cNvGrpSpPr/>
          <p:nvPr/>
        </p:nvGrpSpPr>
        <p:grpSpPr>
          <a:xfrm>
            <a:off x="4930022" y="1809260"/>
            <a:ext cx="2706252" cy="1415522"/>
            <a:chOff x="5219595" y="2146694"/>
            <a:chExt cx="2803630" cy="1466456"/>
          </a:xfrm>
        </p:grpSpPr>
        <p:sp>
          <p:nvSpPr>
            <p:cNvPr id="28" name="Freeform 20"/>
            <p:cNvSpPr/>
            <p:nvPr/>
          </p:nvSpPr>
          <p:spPr bwMode="auto">
            <a:xfrm>
              <a:off x="5219595" y="2146694"/>
              <a:ext cx="2309814" cy="1084263"/>
            </a:xfrm>
            <a:custGeom>
              <a:avLst/>
              <a:gdLst>
                <a:gd name="T0" fmla="*/ 46 w 856"/>
                <a:gd name="T1" fmla="*/ 102 h 402"/>
                <a:gd name="T2" fmla="*/ 119 w 856"/>
                <a:gd name="T3" fmla="*/ 245 h 402"/>
                <a:gd name="T4" fmla="*/ 672 w 856"/>
                <a:gd name="T5" fmla="*/ 364 h 402"/>
                <a:gd name="T6" fmla="*/ 706 w 856"/>
                <a:gd name="T7" fmla="*/ 402 h 402"/>
                <a:gd name="T8" fmla="*/ 856 w 856"/>
                <a:gd name="T9" fmla="*/ 252 h 402"/>
                <a:gd name="T10" fmla="*/ 822 w 856"/>
                <a:gd name="T11" fmla="*/ 215 h 402"/>
                <a:gd name="T12" fmla="*/ 303 w 856"/>
                <a:gd name="T13" fmla="*/ 0 h 402"/>
                <a:gd name="T14" fmla="*/ 0 w 856"/>
                <a:gd name="T15" fmla="*/ 65 h 402"/>
                <a:gd name="T16" fmla="*/ 46 w 856"/>
                <a:gd name="T17" fmla="*/ 1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6" h="402">
                  <a:moveTo>
                    <a:pt x="46" y="102"/>
                  </a:moveTo>
                  <a:cubicBezTo>
                    <a:pt x="86" y="142"/>
                    <a:pt x="110" y="192"/>
                    <a:pt x="119" y="245"/>
                  </a:cubicBezTo>
                  <a:cubicBezTo>
                    <a:pt x="305" y="175"/>
                    <a:pt x="523" y="215"/>
                    <a:pt x="672" y="364"/>
                  </a:cubicBezTo>
                  <a:cubicBezTo>
                    <a:pt x="684" y="376"/>
                    <a:pt x="696" y="389"/>
                    <a:pt x="706" y="402"/>
                  </a:cubicBezTo>
                  <a:cubicBezTo>
                    <a:pt x="856" y="252"/>
                    <a:pt x="856" y="252"/>
                    <a:pt x="856" y="252"/>
                  </a:cubicBezTo>
                  <a:cubicBezTo>
                    <a:pt x="845" y="239"/>
                    <a:pt x="834" y="227"/>
                    <a:pt x="822" y="215"/>
                  </a:cubicBezTo>
                  <a:cubicBezTo>
                    <a:pt x="683" y="76"/>
                    <a:pt x="499" y="0"/>
                    <a:pt x="303" y="0"/>
                  </a:cubicBezTo>
                  <a:cubicBezTo>
                    <a:pt x="197" y="0"/>
                    <a:pt x="94" y="22"/>
                    <a:pt x="0" y="65"/>
                  </a:cubicBezTo>
                  <a:cubicBezTo>
                    <a:pt x="16" y="75"/>
                    <a:pt x="31" y="87"/>
                    <a:pt x="46" y="102"/>
                  </a:cubicBezTo>
                  <a:close/>
                </a:path>
              </a:pathLst>
            </a:custGeom>
            <a:solidFill>
              <a:srgbClr val="5C8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4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9" name="Freeform 26"/>
            <p:cNvSpPr/>
            <p:nvPr/>
          </p:nvSpPr>
          <p:spPr bwMode="auto">
            <a:xfrm>
              <a:off x="6578600" y="2168525"/>
              <a:ext cx="1444625" cy="1444625"/>
            </a:xfrm>
            <a:custGeom>
              <a:avLst/>
              <a:gdLst>
                <a:gd name="T0" fmla="*/ 440 w 535"/>
                <a:gd name="T1" fmla="*/ 440 h 535"/>
                <a:gd name="T2" fmla="*/ 95 w 535"/>
                <a:gd name="T3" fmla="*/ 440 h 535"/>
                <a:gd name="T4" fmla="*/ 95 w 535"/>
                <a:gd name="T5" fmla="*/ 95 h 535"/>
                <a:gd name="T6" fmla="*/ 440 w 535"/>
                <a:gd name="T7" fmla="*/ 95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5" y="535"/>
                    <a:pt x="190" y="535"/>
                    <a:pt x="95" y="440"/>
                  </a:cubicBezTo>
                  <a:cubicBezTo>
                    <a:pt x="0" y="345"/>
                    <a:pt x="0" y="191"/>
                    <a:pt x="95" y="95"/>
                  </a:cubicBezTo>
                  <a:cubicBezTo>
                    <a:pt x="190" y="0"/>
                    <a:pt x="345" y="0"/>
                    <a:pt x="440" y="95"/>
                  </a:cubicBezTo>
                  <a:cubicBezTo>
                    <a:pt x="535" y="191"/>
                    <a:pt x="535" y="345"/>
                    <a:pt x="440" y="440"/>
                  </a:cubicBezTo>
                  <a:close/>
                </a:path>
              </a:pathLst>
            </a:custGeom>
            <a:solidFill>
              <a:srgbClr val="5C83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400" kern="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grpSp>
      <p:grpSp>
        <p:nvGrpSpPr>
          <p:cNvPr id="30" name="Group 7"/>
          <p:cNvGrpSpPr/>
          <p:nvPr/>
        </p:nvGrpSpPr>
        <p:grpSpPr>
          <a:xfrm>
            <a:off x="3920298" y="4153390"/>
            <a:ext cx="2644856" cy="1446549"/>
            <a:chOff x="4173538" y="4575175"/>
            <a:chExt cx="2740025" cy="1498600"/>
          </a:xfrm>
        </p:grpSpPr>
        <p:sp>
          <p:nvSpPr>
            <p:cNvPr id="31" name="Freeform 22"/>
            <p:cNvSpPr/>
            <p:nvPr/>
          </p:nvSpPr>
          <p:spPr bwMode="auto">
            <a:xfrm>
              <a:off x="4551363" y="4926013"/>
              <a:ext cx="2362200" cy="1147762"/>
            </a:xfrm>
            <a:custGeom>
              <a:avLst/>
              <a:gdLst>
                <a:gd name="T0" fmla="*/ 831 w 875"/>
                <a:gd name="T1" fmla="*/ 325 h 425"/>
                <a:gd name="T2" fmla="*/ 757 w 875"/>
                <a:gd name="T3" fmla="*/ 180 h 425"/>
                <a:gd name="T4" fmla="*/ 203 w 875"/>
                <a:gd name="T5" fmla="*/ 61 h 425"/>
                <a:gd name="T6" fmla="*/ 151 w 875"/>
                <a:gd name="T7" fmla="*/ 0 h 425"/>
                <a:gd name="T8" fmla="*/ 0 w 875"/>
                <a:gd name="T9" fmla="*/ 151 h 425"/>
                <a:gd name="T10" fmla="*/ 53 w 875"/>
                <a:gd name="T11" fmla="*/ 210 h 425"/>
                <a:gd name="T12" fmla="*/ 572 w 875"/>
                <a:gd name="T13" fmla="*/ 425 h 425"/>
                <a:gd name="T14" fmla="*/ 875 w 875"/>
                <a:gd name="T15" fmla="*/ 360 h 425"/>
                <a:gd name="T16" fmla="*/ 831 w 875"/>
                <a:gd name="T17" fmla="*/ 3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5" h="425">
                  <a:moveTo>
                    <a:pt x="831" y="325"/>
                  </a:moveTo>
                  <a:cubicBezTo>
                    <a:pt x="790" y="284"/>
                    <a:pt x="765" y="233"/>
                    <a:pt x="757" y="180"/>
                  </a:cubicBezTo>
                  <a:cubicBezTo>
                    <a:pt x="571" y="250"/>
                    <a:pt x="352" y="211"/>
                    <a:pt x="203" y="61"/>
                  </a:cubicBezTo>
                  <a:cubicBezTo>
                    <a:pt x="184" y="42"/>
                    <a:pt x="166" y="22"/>
                    <a:pt x="151" y="0"/>
                  </a:cubicBezTo>
                  <a:cubicBezTo>
                    <a:pt x="0" y="151"/>
                    <a:pt x="0" y="151"/>
                    <a:pt x="0" y="151"/>
                  </a:cubicBezTo>
                  <a:cubicBezTo>
                    <a:pt x="17" y="172"/>
                    <a:pt x="34" y="192"/>
                    <a:pt x="53" y="210"/>
                  </a:cubicBezTo>
                  <a:cubicBezTo>
                    <a:pt x="192" y="349"/>
                    <a:pt x="376" y="425"/>
                    <a:pt x="572" y="425"/>
                  </a:cubicBezTo>
                  <a:cubicBezTo>
                    <a:pt x="678" y="425"/>
                    <a:pt x="781" y="403"/>
                    <a:pt x="875" y="360"/>
                  </a:cubicBezTo>
                  <a:cubicBezTo>
                    <a:pt x="859" y="350"/>
                    <a:pt x="845" y="339"/>
                    <a:pt x="831" y="325"/>
                  </a:cubicBezTo>
                  <a:close/>
                </a:path>
              </a:pathLst>
            </a:custGeom>
            <a:solidFill>
              <a:srgbClr val="9887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sp>
          <p:nvSpPr>
            <p:cNvPr id="32" name="Freeform 27"/>
            <p:cNvSpPr/>
            <p:nvPr/>
          </p:nvSpPr>
          <p:spPr bwMode="auto">
            <a:xfrm>
              <a:off x="4173538" y="4575175"/>
              <a:ext cx="1444625" cy="1444625"/>
            </a:xfrm>
            <a:custGeom>
              <a:avLst/>
              <a:gdLst>
                <a:gd name="T0" fmla="*/ 440 w 535"/>
                <a:gd name="T1" fmla="*/ 440 h 535"/>
                <a:gd name="T2" fmla="*/ 95 w 535"/>
                <a:gd name="T3" fmla="*/ 440 h 535"/>
                <a:gd name="T4" fmla="*/ 95 w 535"/>
                <a:gd name="T5" fmla="*/ 96 h 535"/>
                <a:gd name="T6" fmla="*/ 440 w 535"/>
                <a:gd name="T7" fmla="*/ 96 h 535"/>
                <a:gd name="T8" fmla="*/ 440 w 535"/>
                <a:gd name="T9" fmla="*/ 440 h 535"/>
              </a:gdLst>
              <a:ahLst/>
              <a:cxnLst>
                <a:cxn ang="0">
                  <a:pos x="T0" y="T1"/>
                </a:cxn>
                <a:cxn ang="0">
                  <a:pos x="T2" y="T3"/>
                </a:cxn>
                <a:cxn ang="0">
                  <a:pos x="T4" y="T5"/>
                </a:cxn>
                <a:cxn ang="0">
                  <a:pos x="T6" y="T7"/>
                </a:cxn>
                <a:cxn ang="0">
                  <a:pos x="T8" y="T9"/>
                </a:cxn>
              </a:cxnLst>
              <a:rect l="0" t="0" r="r" b="b"/>
              <a:pathLst>
                <a:path w="535" h="535">
                  <a:moveTo>
                    <a:pt x="440" y="440"/>
                  </a:moveTo>
                  <a:cubicBezTo>
                    <a:pt x="344" y="535"/>
                    <a:pt x="190" y="535"/>
                    <a:pt x="95" y="440"/>
                  </a:cubicBezTo>
                  <a:cubicBezTo>
                    <a:pt x="0" y="345"/>
                    <a:pt x="0" y="191"/>
                    <a:pt x="95" y="96"/>
                  </a:cubicBezTo>
                  <a:cubicBezTo>
                    <a:pt x="190" y="0"/>
                    <a:pt x="344" y="0"/>
                    <a:pt x="440" y="96"/>
                  </a:cubicBezTo>
                  <a:cubicBezTo>
                    <a:pt x="535" y="191"/>
                    <a:pt x="535" y="345"/>
                    <a:pt x="440" y="440"/>
                  </a:cubicBezTo>
                  <a:close/>
                </a:path>
              </a:pathLst>
            </a:custGeom>
            <a:solidFill>
              <a:srgbClr val="9887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grpSp>
      <p:sp>
        <p:nvSpPr>
          <p:cNvPr id="33" name="Freeform 28"/>
          <p:cNvSpPr/>
          <p:nvPr/>
        </p:nvSpPr>
        <p:spPr bwMode="auto">
          <a:xfrm>
            <a:off x="4136360" y="2047927"/>
            <a:ext cx="962323"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a:solidFill>
            <a:srgbClr val="5C83FF"/>
          </a:solidFill>
          <a:ln>
            <a:noFill/>
          </a:ln>
        </p:spPr>
        <p:txBody>
          <a:bodyPr vert="horz" wrap="square" lIns="88264" tIns="44132" rIns="88264" bIns="44132" numCol="1" anchor="t" anchorCtr="0" compatLnSpc="1"/>
          <a:lstStyle/>
          <a:p>
            <a:pPr>
              <a:lnSpc>
                <a:spcPct val="120000"/>
              </a:lnSpc>
            </a:pPr>
            <a:endParaRPr lang="id-ID" sz="1650" dirty="0">
              <a:latin typeface="Arial" panose="020B0604020202020204" pitchFamily="34" charset="0"/>
              <a:ea typeface="微软雅黑" panose="020B0503020204020204" charset="-122"/>
              <a:cs typeface="+mn-ea"/>
              <a:sym typeface="Arial" panose="020B0604020202020204" pitchFamily="34" charset="0"/>
            </a:endParaRPr>
          </a:p>
        </p:txBody>
      </p:sp>
      <p:sp>
        <p:nvSpPr>
          <p:cNvPr id="34" name="Freeform 29"/>
          <p:cNvSpPr/>
          <p:nvPr/>
        </p:nvSpPr>
        <p:spPr bwMode="auto">
          <a:xfrm>
            <a:off x="6459419" y="4369454"/>
            <a:ext cx="960791"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a:solidFill>
            <a:srgbClr val="D4D8F8"/>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sp>
        <p:nvSpPr>
          <p:cNvPr id="35" name="Freeform 30"/>
          <p:cNvSpPr/>
          <p:nvPr/>
        </p:nvSpPr>
        <p:spPr bwMode="auto">
          <a:xfrm>
            <a:off x="6459419" y="2047927"/>
            <a:ext cx="960791" cy="960790"/>
          </a:xfrm>
          <a:custGeom>
            <a:avLst/>
            <a:gdLst>
              <a:gd name="T0" fmla="*/ 303 w 369"/>
              <a:gd name="T1" fmla="*/ 304 h 369"/>
              <a:gd name="T2" fmla="*/ 65 w 369"/>
              <a:gd name="T3" fmla="*/ 304 h 369"/>
              <a:gd name="T4" fmla="*/ 65 w 369"/>
              <a:gd name="T5" fmla="*/ 66 h 369"/>
              <a:gd name="T6" fmla="*/ 303 w 369"/>
              <a:gd name="T7" fmla="*/ 66 h 369"/>
              <a:gd name="T8" fmla="*/ 303 w 369"/>
              <a:gd name="T9" fmla="*/ 304 h 369"/>
            </a:gdLst>
            <a:ahLst/>
            <a:cxnLst>
              <a:cxn ang="0">
                <a:pos x="T0" y="T1"/>
              </a:cxn>
              <a:cxn ang="0">
                <a:pos x="T2" y="T3"/>
              </a:cxn>
              <a:cxn ang="0">
                <a:pos x="T4" y="T5"/>
              </a:cxn>
              <a:cxn ang="0">
                <a:pos x="T6" y="T7"/>
              </a:cxn>
              <a:cxn ang="0">
                <a:pos x="T8" y="T9"/>
              </a:cxn>
            </a:cxnLst>
            <a:rect l="0" t="0" r="r" b="b"/>
            <a:pathLst>
              <a:path w="369" h="369">
                <a:moveTo>
                  <a:pt x="303" y="304"/>
                </a:moveTo>
                <a:cubicBezTo>
                  <a:pt x="238" y="369"/>
                  <a:pt x="131" y="369"/>
                  <a:pt x="65" y="304"/>
                </a:cubicBezTo>
                <a:cubicBezTo>
                  <a:pt x="0" y="238"/>
                  <a:pt x="0" y="131"/>
                  <a:pt x="65" y="66"/>
                </a:cubicBezTo>
                <a:cubicBezTo>
                  <a:pt x="131" y="0"/>
                  <a:pt x="238" y="0"/>
                  <a:pt x="303" y="66"/>
                </a:cubicBezTo>
                <a:cubicBezTo>
                  <a:pt x="369" y="131"/>
                  <a:pt x="369" y="238"/>
                  <a:pt x="303" y="304"/>
                </a:cubicBezTo>
                <a:close/>
              </a:path>
            </a:pathLst>
          </a:custGeom>
          <a:solidFill>
            <a:srgbClr val="8AB6FF"/>
          </a:solidFill>
          <a:ln>
            <a:noFill/>
          </a:ln>
        </p:spPr>
        <p:txBody>
          <a:bodyPr vert="horz" wrap="square" lIns="88264" tIns="44132" rIns="88264" bIns="44132" numCol="1" anchor="t" anchorCtr="0" compatLnSpc="1"/>
          <a:lstStyle/>
          <a:p>
            <a:pPr>
              <a:lnSpc>
                <a:spcPct val="120000"/>
              </a:lnSpc>
            </a:pPr>
            <a:endParaRPr lang="id-ID" sz="165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Freeform 31"/>
          <p:cNvSpPr/>
          <p:nvPr/>
        </p:nvSpPr>
        <p:spPr bwMode="auto">
          <a:xfrm>
            <a:off x="4136360" y="4369454"/>
            <a:ext cx="962323" cy="963855"/>
          </a:xfrm>
          <a:custGeom>
            <a:avLst/>
            <a:gdLst>
              <a:gd name="T0" fmla="*/ 303 w 369"/>
              <a:gd name="T1" fmla="*/ 304 h 370"/>
              <a:gd name="T2" fmla="*/ 65 w 369"/>
              <a:gd name="T3" fmla="*/ 304 h 370"/>
              <a:gd name="T4" fmla="*/ 65 w 369"/>
              <a:gd name="T5" fmla="*/ 66 h 370"/>
              <a:gd name="T6" fmla="*/ 303 w 369"/>
              <a:gd name="T7" fmla="*/ 66 h 370"/>
              <a:gd name="T8" fmla="*/ 303 w 369"/>
              <a:gd name="T9" fmla="*/ 304 h 370"/>
            </a:gdLst>
            <a:ahLst/>
            <a:cxnLst>
              <a:cxn ang="0">
                <a:pos x="T0" y="T1"/>
              </a:cxn>
              <a:cxn ang="0">
                <a:pos x="T2" y="T3"/>
              </a:cxn>
              <a:cxn ang="0">
                <a:pos x="T4" y="T5"/>
              </a:cxn>
              <a:cxn ang="0">
                <a:pos x="T6" y="T7"/>
              </a:cxn>
              <a:cxn ang="0">
                <a:pos x="T8" y="T9"/>
              </a:cxn>
            </a:cxnLst>
            <a:rect l="0" t="0" r="r" b="b"/>
            <a:pathLst>
              <a:path w="369" h="370">
                <a:moveTo>
                  <a:pt x="303" y="304"/>
                </a:moveTo>
                <a:cubicBezTo>
                  <a:pt x="238" y="370"/>
                  <a:pt x="131" y="370"/>
                  <a:pt x="65" y="304"/>
                </a:cubicBezTo>
                <a:cubicBezTo>
                  <a:pt x="0" y="238"/>
                  <a:pt x="0" y="132"/>
                  <a:pt x="65" y="66"/>
                </a:cubicBezTo>
                <a:cubicBezTo>
                  <a:pt x="131" y="0"/>
                  <a:pt x="238" y="0"/>
                  <a:pt x="303" y="66"/>
                </a:cubicBezTo>
                <a:cubicBezTo>
                  <a:pt x="369" y="132"/>
                  <a:pt x="369" y="238"/>
                  <a:pt x="303" y="304"/>
                </a:cubicBezTo>
                <a:close/>
              </a:path>
            </a:pathLst>
          </a:custGeom>
          <a:solidFill>
            <a:srgbClr val="C2BCFF"/>
          </a:solidFill>
          <a:ln>
            <a:noFill/>
          </a:ln>
        </p:spPr>
        <p:txBody>
          <a:bodyPr vert="horz" wrap="square" lIns="88264" tIns="44132" rIns="88264" bIns="44132" numCol="1" anchor="t" anchorCtr="0" compatLnSpc="1"/>
          <a:lstStyle/>
          <a:p>
            <a:pPr>
              <a:lnSpc>
                <a:spcPct val="120000"/>
              </a:lnSpc>
            </a:pPr>
            <a:endParaRPr lang="id-ID" sz="1650">
              <a:latin typeface="Arial" panose="020B0604020202020204" pitchFamily="34" charset="0"/>
              <a:ea typeface="微软雅黑" panose="020B0503020204020204" charset="-122"/>
              <a:cs typeface="+mn-ea"/>
              <a:sym typeface="Arial" panose="020B0604020202020204" pitchFamily="34" charset="0"/>
            </a:endParaRPr>
          </a:p>
        </p:txBody>
      </p:sp>
      <p:sp>
        <p:nvSpPr>
          <p:cNvPr id="37" name="TextBox 36"/>
          <p:cNvSpPr txBox="1"/>
          <p:nvPr/>
        </p:nvSpPr>
        <p:spPr>
          <a:xfrm>
            <a:off x="8125857" y="1896504"/>
            <a:ext cx="1210588" cy="400110"/>
          </a:xfrm>
          <a:prstGeom prst="rect">
            <a:avLst/>
          </a:prstGeom>
          <a:noFill/>
        </p:spPr>
        <p:txBody>
          <a:bodyPr wrap="none" rtlCol="0">
            <a:spAutoFit/>
          </a:bodyPr>
          <a:lstStyle/>
          <a:p>
            <a:pPr algn="ctr"/>
            <a:r>
              <a:rPr lang="zh-CN" altLang="en-US" sz="2000" b="1" dirty="0">
                <a:latin typeface="微软雅黑" panose="020B0503020204020204" charset="-122"/>
                <a:ea typeface="微软雅黑" panose="020B0503020204020204" charset="-122"/>
                <a:sym typeface="Arial" panose="020B0604020202020204" pitchFamily="34" charset="0"/>
              </a:rPr>
              <a:t>分类结算</a:t>
            </a:r>
            <a:endParaRPr lang="id-ID" sz="2000" b="1" dirty="0">
              <a:latin typeface="微软雅黑" panose="020B0503020204020204" charset="-122"/>
              <a:ea typeface="微软雅黑" panose="020B0503020204020204" charset="-122"/>
              <a:sym typeface="Arial" panose="020B0604020202020204" pitchFamily="34" charset="0"/>
            </a:endParaRPr>
          </a:p>
        </p:txBody>
      </p:sp>
      <p:sp>
        <p:nvSpPr>
          <p:cNvPr id="38" name="Rectangle 37"/>
          <p:cNvSpPr/>
          <p:nvPr/>
        </p:nvSpPr>
        <p:spPr>
          <a:xfrm>
            <a:off x="8125856" y="2399250"/>
            <a:ext cx="2838250" cy="1198880"/>
          </a:xfrm>
          <a:prstGeom prst="rect">
            <a:avLst/>
          </a:prstGeom>
          <a:noFill/>
        </p:spPr>
        <p:txBody>
          <a:bodyPr wrap="square">
            <a:spAutoFit/>
          </a:bodyPr>
          <a:lstStyle/>
          <a:p>
            <a:pPr lvl="0">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rPr>
              <a:t>每笔交易根据业务场景拆分至真实各服务提供方账户</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sym typeface="Arial" panose="020B0604020202020204" pitchFamily="34" charset="0"/>
            </a:endParaRPr>
          </a:p>
          <a:p>
            <a:pPr lvl="0">
              <a:lnSpc>
                <a:spcPct val="150000"/>
              </a:lnSpc>
            </a:pPr>
            <a:r>
              <a:rPr lang="zh-CN" altLang="en-US" sz="1200" dirty="0">
                <a:latin typeface="微软雅黑 Light" panose="020B0502040204020203" pitchFamily="34" charset="-122"/>
                <a:ea typeface="微软雅黑 Light" panose="020B0502040204020203" pitchFamily="34" charset="-122"/>
                <a:sym typeface="Arial" panose="020B0604020202020204" pitchFamily="34" charset="0"/>
              </a:rPr>
              <a:t>基于商户的流水资金，抽取软件服务费；避免</a:t>
            </a:r>
            <a:r>
              <a:rPr lang="en-US" altLang="zh-CN" sz="1200" dirty="0">
                <a:solidFill>
                  <a:schemeClr val="tx1"/>
                </a:solidFill>
                <a:latin typeface="微软雅黑 Light" panose="020B0502040204020203" pitchFamily="34" charset="-122"/>
                <a:ea typeface="微软雅黑 Light" panose="020B0502040204020203" pitchFamily="34" charset="-122"/>
              </a:rPr>
              <a:t>ISV</a:t>
            </a:r>
            <a:r>
              <a:rPr lang="zh-CN" altLang="en-US" sz="1200" dirty="0">
                <a:latin typeface="微软雅黑 Light" panose="020B0502040204020203" pitchFamily="34" charset="-122"/>
                <a:ea typeface="微软雅黑 Light" panose="020B0502040204020203" pitchFamily="34" charset="-122"/>
                <a:sym typeface="Arial" panose="020B0604020202020204" pitchFamily="34" charset="0"/>
              </a:rPr>
              <a:t>二清风险</a:t>
            </a:r>
            <a:endParaRPr lang="en-US" altLang="zh-CN" sz="1200" dirty="0">
              <a:latin typeface="微软雅黑 Light" panose="020B0502040204020203" pitchFamily="34" charset="-122"/>
              <a:ea typeface="微软雅黑 Light" panose="020B0502040204020203" pitchFamily="34" charset="-122"/>
            </a:endParaRPr>
          </a:p>
        </p:txBody>
      </p:sp>
      <p:sp>
        <p:nvSpPr>
          <p:cNvPr id="40" name="TextBox 38"/>
          <p:cNvSpPr txBox="1"/>
          <p:nvPr/>
        </p:nvSpPr>
        <p:spPr>
          <a:xfrm>
            <a:off x="1216872" y="4469492"/>
            <a:ext cx="1210588" cy="400110"/>
          </a:xfrm>
          <a:prstGeom prst="rect">
            <a:avLst/>
          </a:prstGeom>
          <a:noFill/>
        </p:spPr>
        <p:txBody>
          <a:bodyPr wrap="none" rtlCol="0">
            <a:spAutoFit/>
          </a:bodyPr>
          <a:lstStyle/>
          <a:p>
            <a:r>
              <a:rPr lang="zh-CN" altLang="en-US" sz="2000" b="1" dirty="0">
                <a:latin typeface="微软雅黑" panose="020B0503020204020204" charset="-122"/>
                <a:ea typeface="微软雅黑" panose="020B0503020204020204" charset="-122"/>
                <a:sym typeface="Arial" panose="020B0604020202020204" pitchFamily="34" charset="0"/>
              </a:rPr>
              <a:t>账户服务</a:t>
            </a:r>
            <a:endParaRPr lang="id-ID" sz="2000" b="1" dirty="0">
              <a:latin typeface="微软雅黑" panose="020B0503020204020204" charset="-122"/>
              <a:ea typeface="微软雅黑" panose="020B0503020204020204" charset="-122"/>
              <a:sym typeface="Arial" panose="020B0604020202020204" pitchFamily="34" charset="0"/>
            </a:endParaRPr>
          </a:p>
        </p:txBody>
      </p:sp>
      <p:sp>
        <p:nvSpPr>
          <p:cNvPr id="50" name="Rectangle 39"/>
          <p:cNvSpPr/>
          <p:nvPr/>
        </p:nvSpPr>
        <p:spPr>
          <a:xfrm>
            <a:off x="1216872" y="5038871"/>
            <a:ext cx="2414663" cy="89191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rPr>
              <a:t>提供服务商平台独立账户对接，支持账户资金交易及查询等账户服务交易</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1" name="TextBox 42"/>
          <p:cNvSpPr txBox="1"/>
          <p:nvPr/>
        </p:nvSpPr>
        <p:spPr>
          <a:xfrm>
            <a:off x="8149617" y="4469492"/>
            <a:ext cx="1723549" cy="400110"/>
          </a:xfrm>
          <a:prstGeom prst="rect">
            <a:avLst/>
          </a:prstGeom>
          <a:noFill/>
        </p:spPr>
        <p:txBody>
          <a:bodyPr wrap="none" rtlCol="0">
            <a:spAutoFit/>
          </a:bodyPr>
          <a:lstStyle/>
          <a:p>
            <a:r>
              <a:rPr lang="zh-CN" altLang="en-US" sz="2000" b="1" dirty="0">
                <a:latin typeface="微软雅黑" panose="020B0503020204020204" charset="-122"/>
                <a:ea typeface="微软雅黑" panose="020B0503020204020204" charset="-122"/>
                <a:sym typeface="Arial" panose="020B0604020202020204" pitchFamily="34" charset="0"/>
              </a:rPr>
              <a:t>支付一点接入</a:t>
            </a:r>
            <a:endParaRPr lang="id-ID" sz="2000" b="1" dirty="0">
              <a:latin typeface="微软雅黑" panose="020B0503020204020204" charset="-122"/>
              <a:ea typeface="微软雅黑" panose="020B0503020204020204" charset="-122"/>
              <a:sym typeface="Arial" panose="020B0604020202020204" pitchFamily="34" charset="0"/>
            </a:endParaRPr>
          </a:p>
        </p:txBody>
      </p:sp>
      <p:sp>
        <p:nvSpPr>
          <p:cNvPr id="52" name="TextBox 50"/>
          <p:cNvSpPr txBox="1">
            <a:spLocks noChangeAspect="1"/>
          </p:cNvSpPr>
          <p:nvPr/>
        </p:nvSpPr>
        <p:spPr>
          <a:xfrm>
            <a:off x="4366443" y="4614055"/>
            <a:ext cx="451746" cy="451746"/>
          </a:xfrm>
          <a:prstGeom prst="rect">
            <a:avLst/>
          </a:prstGeom>
          <a:noFill/>
        </p:spPr>
        <p:txBody>
          <a:bodyPr wrap="none" lIns="0" tIns="0" rIns="0" bIns="0" rtlCol="0" anchor="ctr" anchorCtr="0">
            <a:noAutofit/>
          </a:bodyPr>
          <a:lstStyle/>
          <a:p>
            <a:pPr algn="ctr">
              <a:lnSpc>
                <a:spcPct val="120000"/>
              </a:lnSpc>
            </a:pPr>
            <a:r>
              <a:rPr lang="en-US" sz="3090">
                <a:latin typeface="Arial" panose="020B0604020202020204" pitchFamily="34" charset="0"/>
                <a:ea typeface="微软雅黑" panose="020B0503020204020204" charset="-122"/>
                <a:cs typeface="+mn-ea"/>
                <a:sym typeface="Arial" panose="020B0604020202020204" pitchFamily="34" charset="0"/>
              </a:rPr>
              <a:t>04</a:t>
            </a:r>
            <a:endParaRPr lang="ru-RU" sz="3090" dirty="0">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Box 51"/>
          <p:cNvSpPr txBox="1">
            <a:spLocks noChangeAspect="1"/>
          </p:cNvSpPr>
          <p:nvPr/>
        </p:nvSpPr>
        <p:spPr>
          <a:xfrm>
            <a:off x="4366443" y="2262228"/>
            <a:ext cx="451746" cy="451746"/>
          </a:xfrm>
          <a:prstGeom prst="rect">
            <a:avLst/>
          </a:prstGeom>
          <a:noFill/>
        </p:spPr>
        <p:txBody>
          <a:bodyPr wrap="none" lIns="0" tIns="0" rIns="0" bIns="0" rtlCol="0" anchor="ctr" anchorCtr="0">
            <a:noAutofit/>
          </a:bodyPr>
          <a:lstStyle/>
          <a:p>
            <a:pPr algn="ctr">
              <a:lnSpc>
                <a:spcPct val="120000"/>
              </a:lnSpc>
            </a:pPr>
            <a:r>
              <a:rPr lang="en-US" sz="3090">
                <a:solidFill>
                  <a:schemeClr val="bg1"/>
                </a:solidFill>
                <a:latin typeface="Arial" panose="020B0604020202020204" pitchFamily="34" charset="0"/>
                <a:ea typeface="微软雅黑" panose="020B0503020204020204" charset="-122"/>
                <a:cs typeface="+mn-ea"/>
                <a:sym typeface="Arial" panose="020B0604020202020204" pitchFamily="34" charset="0"/>
              </a:rPr>
              <a:t>01</a:t>
            </a:r>
            <a:endParaRPr lang="ru-RU" sz="309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TextBox 52"/>
          <p:cNvSpPr txBox="1">
            <a:spLocks noChangeAspect="1"/>
          </p:cNvSpPr>
          <p:nvPr/>
        </p:nvSpPr>
        <p:spPr>
          <a:xfrm>
            <a:off x="6706132" y="2262228"/>
            <a:ext cx="451746" cy="451746"/>
          </a:xfrm>
          <a:prstGeom prst="rect">
            <a:avLst/>
          </a:prstGeom>
          <a:noFill/>
        </p:spPr>
        <p:txBody>
          <a:bodyPr wrap="none" lIns="0" tIns="0" rIns="0" bIns="0" rtlCol="0" anchor="ctr" anchorCtr="0">
            <a:noAutofit/>
          </a:bodyPr>
          <a:lstStyle/>
          <a:p>
            <a:pPr algn="ctr">
              <a:lnSpc>
                <a:spcPct val="120000"/>
              </a:lnSpc>
            </a:pPr>
            <a:r>
              <a:rPr lang="en-US" sz="3090" dirty="0">
                <a:solidFill>
                  <a:schemeClr val="bg1"/>
                </a:solidFill>
                <a:latin typeface="Arial" panose="020B0604020202020204" pitchFamily="34" charset="0"/>
                <a:ea typeface="微软雅黑" panose="020B0503020204020204" charset="-122"/>
                <a:cs typeface="+mn-ea"/>
                <a:sym typeface="Arial" panose="020B0604020202020204" pitchFamily="34" charset="0"/>
              </a:rPr>
              <a:t>02</a:t>
            </a:r>
            <a:endParaRPr lang="ru-RU" sz="309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TextBox 53"/>
          <p:cNvSpPr txBox="1">
            <a:spLocks noChangeAspect="1"/>
          </p:cNvSpPr>
          <p:nvPr/>
        </p:nvSpPr>
        <p:spPr>
          <a:xfrm>
            <a:off x="6706132" y="4614055"/>
            <a:ext cx="451746" cy="451746"/>
          </a:xfrm>
          <a:prstGeom prst="rect">
            <a:avLst/>
          </a:prstGeom>
          <a:noFill/>
        </p:spPr>
        <p:txBody>
          <a:bodyPr wrap="none" lIns="0" tIns="0" rIns="0" bIns="0" rtlCol="0" anchor="ctr" anchorCtr="0">
            <a:noAutofit/>
          </a:bodyPr>
          <a:lstStyle/>
          <a:p>
            <a:pPr algn="ctr">
              <a:lnSpc>
                <a:spcPct val="120000"/>
              </a:lnSpc>
            </a:pPr>
            <a:r>
              <a:rPr lang="en-US" sz="3090" dirty="0">
                <a:latin typeface="Arial" panose="020B0604020202020204" pitchFamily="34" charset="0"/>
                <a:ea typeface="微软雅黑" panose="020B0503020204020204" charset="-122"/>
                <a:cs typeface="+mn-ea"/>
                <a:sym typeface="Arial" panose="020B0604020202020204" pitchFamily="34" charset="0"/>
              </a:rPr>
              <a:t>03</a:t>
            </a:r>
            <a:endParaRPr lang="ru-RU" sz="3090" dirty="0">
              <a:latin typeface="Arial" panose="020B0604020202020204" pitchFamily="34" charset="0"/>
              <a:ea typeface="微软雅黑" panose="020B0503020204020204" charset="-122"/>
              <a:cs typeface="+mn-ea"/>
              <a:sym typeface="Arial" panose="020B0604020202020204" pitchFamily="34" charset="0"/>
            </a:endParaRPr>
          </a:p>
        </p:txBody>
      </p:sp>
      <p:sp>
        <p:nvSpPr>
          <p:cNvPr id="59" name="TextBox 54"/>
          <p:cNvSpPr txBox="1"/>
          <p:nvPr/>
        </p:nvSpPr>
        <p:spPr>
          <a:xfrm rot="16200000">
            <a:off x="3794106" y="3459685"/>
            <a:ext cx="1144673" cy="297087"/>
          </a:xfrm>
          <a:prstGeom prst="rect">
            <a:avLst/>
          </a:prstGeom>
          <a:noFill/>
        </p:spPr>
        <p:txBody>
          <a:bodyPr wrap="none" rtlCol="0">
            <a:prstTxWarp prst="textArchUp">
              <a:avLst>
                <a:gd name="adj" fmla="val 11344129"/>
              </a:avLst>
            </a:prstTxWarp>
            <a:spAutoFit/>
          </a:bodyPr>
          <a:lstStyle/>
          <a:p>
            <a:pPr algn="ctr">
              <a:lnSpc>
                <a:spcPct val="120000"/>
              </a:lnSpc>
            </a:pP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rPr>
              <a:t>账务清晰</a:t>
            </a:r>
            <a:endParaRPr lang="id-ID"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endParaRPr>
          </a:p>
        </p:txBody>
      </p:sp>
      <p:sp>
        <p:nvSpPr>
          <p:cNvPr id="60" name="TextBox 56"/>
          <p:cNvSpPr txBox="1"/>
          <p:nvPr/>
        </p:nvSpPr>
        <p:spPr>
          <a:xfrm rot="5400000">
            <a:off x="6895724" y="3564989"/>
            <a:ext cx="743822" cy="254175"/>
          </a:xfrm>
          <a:prstGeom prst="rect">
            <a:avLst/>
          </a:prstGeom>
          <a:noFill/>
        </p:spPr>
        <p:txBody>
          <a:bodyPr wrap="none" rtlCol="0">
            <a:prstTxWarp prst="textArchUp">
              <a:avLst/>
            </a:prstTxWarp>
            <a:spAutoFit/>
          </a:bodyPr>
          <a:lstStyle/>
          <a:p>
            <a:pPr algn="ctr">
              <a:lnSpc>
                <a:spcPct val="120000"/>
              </a:lnSpc>
            </a:pPr>
            <a:r>
              <a:rPr lang="zh-CN" altLang="en-US" sz="1350" b="1" dirty="0">
                <a:latin typeface="Arial" panose="020B0604020202020204" pitchFamily="34" charset="0"/>
                <a:ea typeface="微软雅黑" panose="020B0503020204020204" charset="-122"/>
                <a:cs typeface="+mn-ea"/>
                <a:sym typeface="Arial" panose="020B0604020202020204" pitchFamily="34" charset="0"/>
              </a:rPr>
              <a:t>资金效率</a:t>
            </a:r>
            <a:endParaRPr lang="id-ID" sz="1350" b="1" dirty="0">
              <a:latin typeface="Arial" panose="020B0604020202020204" pitchFamily="34" charset="0"/>
              <a:ea typeface="微软雅黑" panose="020B0503020204020204" charset="-122"/>
              <a:cs typeface="+mn-ea"/>
              <a:sym typeface="Arial" panose="020B0604020202020204" pitchFamily="34" charset="0"/>
            </a:endParaRPr>
          </a:p>
        </p:txBody>
      </p:sp>
      <p:sp>
        <p:nvSpPr>
          <p:cNvPr id="61" name="TextBox 57"/>
          <p:cNvSpPr txBox="1"/>
          <p:nvPr/>
        </p:nvSpPr>
        <p:spPr>
          <a:xfrm>
            <a:off x="5094950" y="4789124"/>
            <a:ext cx="1334688" cy="554839"/>
          </a:xfrm>
          <a:prstGeom prst="rect">
            <a:avLst/>
          </a:prstGeom>
          <a:noFill/>
        </p:spPr>
        <p:txBody>
          <a:bodyPr wrap="none" rtlCol="0">
            <a:prstTxWarp prst="textArchDown">
              <a:avLst>
                <a:gd name="adj" fmla="val 1567417"/>
              </a:avLst>
            </a:prstTxWarp>
            <a:spAutoFit/>
          </a:bodyPr>
          <a:lstStyle/>
          <a:p>
            <a:pPr algn="ctr">
              <a:lnSpc>
                <a:spcPct val="120000"/>
              </a:lnSpc>
            </a:pP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rPr>
              <a:t>支付便捷</a:t>
            </a:r>
            <a:endParaRPr lang="id-ID" sz="1200" dirty="0">
              <a:solidFill>
                <a:schemeClr val="bg1"/>
              </a:solidFill>
              <a:latin typeface="微软雅黑 Light" panose="020B0502040204020203" pitchFamily="34" charset="-122"/>
              <a:ea typeface="微软雅黑 Light" panose="020B0502040204020203" pitchFamily="34" charset="-122"/>
              <a:cs typeface="+mn-ea"/>
              <a:sym typeface="Arial" panose="020B0604020202020204" pitchFamily="34" charset="0"/>
            </a:endParaRPr>
          </a:p>
        </p:txBody>
      </p:sp>
      <p:sp>
        <p:nvSpPr>
          <p:cNvPr id="62" name="矩形 61"/>
          <p:cNvSpPr/>
          <p:nvPr/>
        </p:nvSpPr>
        <p:spPr>
          <a:xfrm>
            <a:off x="4903897" y="3505878"/>
            <a:ext cx="1854995" cy="546175"/>
          </a:xfrm>
          <a:prstGeom prst="rect">
            <a:avLst/>
          </a:prstGeom>
        </p:spPr>
        <p:txBody>
          <a:bodyPr wrap="none">
            <a:spAutoFit/>
          </a:bodyPr>
          <a:lstStyle/>
          <a:p>
            <a:pPr algn="ctr">
              <a:lnSpc>
                <a:spcPct val="114000"/>
              </a:lnSpc>
            </a:pPr>
            <a:r>
              <a:rPr lang="en-US" altLang="zh-CN" sz="2800" b="1" dirty="0">
                <a:latin typeface="微软雅黑" panose="020B0503020204020204" charset="-122"/>
                <a:ea typeface="微软雅黑" panose="020B0503020204020204" charset="-122"/>
              </a:rPr>
              <a:t>ISV</a:t>
            </a:r>
            <a:r>
              <a:rPr lang="zh-CN" altLang="en-US" sz="2800" b="1" dirty="0">
                <a:latin typeface="微软雅黑" panose="020B0503020204020204" charset="-122"/>
                <a:ea typeface="微软雅黑" panose="020B0503020204020204" charset="-122"/>
              </a:rPr>
              <a:t>服务版</a:t>
            </a:r>
            <a:endParaRPr lang="en-US" altLang="zh-CN" sz="2800" b="1" dirty="0">
              <a:latin typeface="微软雅黑" panose="020B0503020204020204" charset="-122"/>
              <a:ea typeface="微软雅黑" panose="020B0503020204020204" charset="-122"/>
            </a:endParaRPr>
          </a:p>
        </p:txBody>
      </p:sp>
      <p:sp>
        <p:nvSpPr>
          <p:cNvPr id="63" name="文本框 62"/>
          <p:cNvSpPr txBox="1"/>
          <p:nvPr/>
        </p:nvSpPr>
        <p:spPr>
          <a:xfrm>
            <a:off x="1268852" y="1898187"/>
            <a:ext cx="1804358" cy="400110"/>
          </a:xfrm>
          <a:prstGeom prst="rect">
            <a:avLst/>
          </a:prstGeom>
          <a:noFill/>
        </p:spPr>
        <p:txBody>
          <a:bodyPr wrap="square" rtlCol="0">
            <a:spAutoFit/>
          </a:bodyPr>
          <a:lstStyle/>
          <a:p>
            <a:r>
              <a:rPr lang="zh-CN" altLang="en-US" sz="2000" b="1" dirty="0">
                <a:latin typeface="微软雅黑" panose="020B0503020204020204" charset="-122"/>
                <a:ea typeface="微软雅黑" panose="020B0503020204020204" charset="-122"/>
              </a:rPr>
              <a:t>商户服务</a:t>
            </a:r>
            <a:endParaRPr lang="en-US" altLang="zh-CN" sz="2000" b="1" dirty="0">
              <a:latin typeface="微软雅黑" panose="020B0503020204020204" charset="-122"/>
              <a:ea typeface="微软雅黑" panose="020B0503020204020204" charset="-122"/>
            </a:endParaRPr>
          </a:p>
        </p:txBody>
      </p:sp>
      <p:sp>
        <p:nvSpPr>
          <p:cNvPr id="64" name="矩形 63"/>
          <p:cNvSpPr/>
          <p:nvPr/>
        </p:nvSpPr>
        <p:spPr>
          <a:xfrm>
            <a:off x="1227894" y="2397747"/>
            <a:ext cx="2577361" cy="1168910"/>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rPr>
              <a:t>提供服务商一整套商户进件及产品开通、协议管理、收款管理、订单规则管理、交易投诉管理等服务。</a:t>
            </a:r>
            <a:endPar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a:p>
            <a:pPr>
              <a:lnSpc>
                <a:spcPct val="150000"/>
              </a:lnSpc>
            </a:pPr>
            <a:endParaRPr lang="zh-CN" altLang="en-US" sz="12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65" name="矩形 64"/>
          <p:cNvSpPr/>
          <p:nvPr/>
        </p:nvSpPr>
        <p:spPr>
          <a:xfrm>
            <a:off x="8149996" y="5059757"/>
            <a:ext cx="3635171" cy="614912"/>
          </a:xfrm>
          <a:prstGeom prst="rect">
            <a:avLst/>
          </a:prstGeom>
        </p:spPr>
        <p:txBody>
          <a:bodyPr wrap="square">
            <a:spAutoFit/>
          </a:bodyPr>
          <a:lstStyle/>
          <a:p>
            <a:pPr fontAlgn="auto">
              <a:lnSpc>
                <a:spcPct val="150000"/>
              </a:lnSpc>
            </a:pP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charset="-122"/>
                <a:sym typeface="+mn-ea"/>
              </a:rPr>
              <a:t>与</a:t>
            </a:r>
            <a:r>
              <a:rPr lang="en-GB"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charset="-122"/>
                <a:sym typeface="+mn-ea"/>
              </a:rPr>
              <a:t>SAAS</a:t>
            </a:r>
            <a:r>
              <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charset="-122"/>
                <a:sym typeface="+mn-ea"/>
              </a:rPr>
              <a:t>平台联合拓展商户，为商户开通支付产品；一点接入通联所有支付产品。</a:t>
            </a:r>
            <a:endParaRPr lang="zh-CN" altLang="en-US" sz="1200" kern="0" dirty="0">
              <a:solidFill>
                <a:schemeClr val="tx1">
                  <a:lumMod val="75000"/>
                  <a:lumOff val="25000"/>
                </a:schemeClr>
              </a:solidFill>
              <a:latin typeface="微软雅黑 Light" panose="020B0502040204020203" pitchFamily="34" charset="-122"/>
              <a:ea typeface="微软雅黑 Light" panose="020B0502040204020203" pitchFamily="34" charset="-122"/>
              <a:cs typeface="微软雅黑" panose="020B0503020204020204" charset="-122"/>
              <a:sym typeface="+mn-ea"/>
            </a:endParaRPr>
          </a:p>
        </p:txBody>
      </p:sp>
      <p:sp>
        <p:nvSpPr>
          <p:cNvPr id="66" name="文本框 65"/>
          <p:cNvSpPr txBox="1"/>
          <p:nvPr/>
        </p:nvSpPr>
        <p:spPr>
          <a:xfrm>
            <a:off x="5378176" y="1985229"/>
            <a:ext cx="800219" cy="276999"/>
          </a:xfrm>
          <a:prstGeom prst="rect">
            <a:avLst/>
          </a:prstGeom>
          <a:noFill/>
        </p:spPr>
        <p:txBody>
          <a:bodyPr wrap="none" rtlCol="0">
            <a:spAutoFit/>
          </a:bodyPr>
          <a:lstStyle/>
          <a:p>
            <a:pPr algn="ctr"/>
            <a:r>
              <a:rPr lang="zh-CN" altLang="en-US" sz="12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rPr>
              <a:t>灵活结算</a:t>
            </a:r>
            <a:endParaRPr lang="id-ID" altLang="zh-CN" sz="1200" kern="0" dirty="0">
              <a:solidFill>
                <a:schemeClr val="bg1"/>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 name="任意多边形: 形状 18"/>
          <p:cNvSpPr/>
          <p:nvPr>
            <p:custDataLst>
              <p:tags r:id="rId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9"/>
          <p:cNvSpPr txBox="1"/>
          <p:nvPr>
            <p:custDataLst>
              <p:tags r:id="rId1"/>
            </p:custDataLst>
          </p:nvPr>
        </p:nvSpPr>
        <p:spPr>
          <a:xfrm>
            <a:off x="441960" y="1370330"/>
            <a:ext cx="5283200" cy="96012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30000"/>
              </a:lnSpc>
            </a:pPr>
            <a:r>
              <a:rPr lang="en-US" altLang="zh-CN" sz="1600" spc="150" dirty="0">
                <a:solidFill>
                  <a:srgbClr val="333333"/>
                </a:solidFill>
                <a:latin typeface="+mn-ea"/>
                <a:sym typeface="+mn-ea"/>
              </a:rPr>
              <a:t>ISV</a:t>
            </a:r>
            <a:r>
              <a:rPr lang="zh-CN" altLang="en-US" sz="1600" spc="150" dirty="0">
                <a:solidFill>
                  <a:srgbClr val="333333"/>
                </a:solidFill>
                <a:latin typeface="+mn-ea"/>
                <a:sym typeface="+mn-ea"/>
              </a:rPr>
              <a:t>服务版基于</a:t>
            </a:r>
            <a:r>
              <a:rPr lang="zh-CN" altLang="en-US" sz="1600" spc="150" dirty="0">
                <a:solidFill>
                  <a:srgbClr val="333333"/>
                </a:solidFill>
              </a:rPr>
              <a:t>云商通</a:t>
            </a:r>
            <a:r>
              <a:rPr lang="zh-CN" altLang="en-US" sz="1600" spc="150" dirty="0">
                <a:solidFill>
                  <a:srgbClr val="333333"/>
                </a:solidFill>
                <a:latin typeface="+mn-ea"/>
                <a:sym typeface="+mn-ea"/>
              </a:rPr>
              <a:t>的账户体系，</a:t>
            </a:r>
            <a:r>
              <a:rPr lang="zh-CN" altLang="en-US" sz="1600" spc="150" dirty="0">
                <a:solidFill>
                  <a:srgbClr val="333333"/>
                </a:solidFill>
              </a:rPr>
              <a:t>提供一站式资金管理解决方案，优先支付处理、账务自动化，从而解决资金管理的复杂性和效率问题。</a:t>
            </a:r>
            <a:endParaRPr lang="zh-CN" altLang="en-US" sz="1600" spc="150" dirty="0">
              <a:solidFill>
                <a:srgbClr val="333333"/>
              </a:solidFill>
            </a:endParaRPr>
          </a:p>
        </p:txBody>
      </p:sp>
      <p:sp>
        <p:nvSpPr>
          <p:cNvPr id="6" name="任意多边形: 形状 5"/>
          <p:cNvSpPr/>
          <p:nvPr>
            <p:custDataLst>
              <p:tags r:id="rId2"/>
            </p:custDataLst>
          </p:nvPr>
        </p:nvSpPr>
        <p:spPr>
          <a:xfrm>
            <a:off x="1087261" y="1165267"/>
            <a:ext cx="200025" cy="133350"/>
          </a:xfrm>
          <a:custGeom>
            <a:avLst/>
            <a:gdLst>
              <a:gd name="connsiteX0" fmla="*/ 104775 w 200025"/>
              <a:gd name="connsiteY0" fmla="*/ 0 h 133350"/>
              <a:gd name="connsiteX1" fmla="*/ 0 w 200025"/>
              <a:gd name="connsiteY1" fmla="*/ 133350 h 133350"/>
              <a:gd name="connsiteX2" fmla="*/ 95250 w 200025"/>
              <a:gd name="connsiteY2" fmla="*/ 133350 h 133350"/>
              <a:gd name="connsiteX3" fmla="*/ 200025 w 200025"/>
              <a:gd name="connsiteY3" fmla="*/ 0 h 133350"/>
            </a:gdLst>
            <a:ahLst/>
            <a:cxnLst>
              <a:cxn ang="0">
                <a:pos x="connsiteX0" y="connsiteY0"/>
              </a:cxn>
              <a:cxn ang="0">
                <a:pos x="connsiteX1" y="connsiteY1"/>
              </a:cxn>
              <a:cxn ang="0">
                <a:pos x="connsiteX2" y="connsiteY2"/>
              </a:cxn>
              <a:cxn ang="0">
                <a:pos x="connsiteX3" y="connsiteY3"/>
              </a:cxn>
            </a:cxnLst>
            <a:rect l="l" t="t" r="r" b="b"/>
            <a:pathLst>
              <a:path w="200025" h="133350">
                <a:moveTo>
                  <a:pt x="104775" y="0"/>
                </a:moveTo>
                <a:lnTo>
                  <a:pt x="0" y="133350"/>
                </a:lnTo>
                <a:lnTo>
                  <a:pt x="95250" y="133350"/>
                </a:lnTo>
                <a:lnTo>
                  <a:pt x="200025" y="0"/>
                </a:lnTo>
                <a:close/>
              </a:path>
            </a:pathLst>
          </a:custGeom>
          <a:solidFill>
            <a:schemeClr val="accent1">
              <a:lumMod val="40000"/>
              <a:lumOff val="60000"/>
            </a:scheme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任意多边形: 形状 6"/>
          <p:cNvSpPr/>
          <p:nvPr>
            <p:custDataLst>
              <p:tags r:id="rId3"/>
            </p:custDataLst>
          </p:nvPr>
        </p:nvSpPr>
        <p:spPr>
          <a:xfrm>
            <a:off x="846659" y="1165267"/>
            <a:ext cx="285750" cy="133350"/>
          </a:xfrm>
          <a:custGeom>
            <a:avLst/>
            <a:gdLst>
              <a:gd name="connsiteX0" fmla="*/ 200025 w 285750"/>
              <a:gd name="connsiteY0" fmla="*/ 0 h 133350"/>
              <a:gd name="connsiteX1" fmla="*/ 190500 w 285750"/>
              <a:gd name="connsiteY1" fmla="*/ 0 h 133350"/>
              <a:gd name="connsiteX2" fmla="*/ 104775 w 285750"/>
              <a:gd name="connsiteY2" fmla="*/ 0 h 133350"/>
              <a:gd name="connsiteX3" fmla="*/ 0 w 285750"/>
              <a:gd name="connsiteY3" fmla="*/ 133350 h 133350"/>
              <a:gd name="connsiteX4" fmla="*/ 85725 w 285750"/>
              <a:gd name="connsiteY4" fmla="*/ 133350 h 133350"/>
              <a:gd name="connsiteX5" fmla="*/ 95250 w 285750"/>
              <a:gd name="connsiteY5" fmla="*/ 133350 h 133350"/>
              <a:gd name="connsiteX6" fmla="*/ 180975 w 285750"/>
              <a:gd name="connsiteY6" fmla="*/ 133350 h 133350"/>
              <a:gd name="connsiteX7" fmla="*/ 285750 w 285750"/>
              <a:gd name="connsiteY7"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50" h="133350">
                <a:moveTo>
                  <a:pt x="200025" y="0"/>
                </a:moveTo>
                <a:lnTo>
                  <a:pt x="190500" y="0"/>
                </a:lnTo>
                <a:lnTo>
                  <a:pt x="104775" y="0"/>
                </a:lnTo>
                <a:lnTo>
                  <a:pt x="0" y="133350"/>
                </a:lnTo>
                <a:lnTo>
                  <a:pt x="85725" y="133350"/>
                </a:lnTo>
                <a:lnTo>
                  <a:pt x="95250" y="133350"/>
                </a:lnTo>
                <a:lnTo>
                  <a:pt x="180975" y="133350"/>
                </a:lnTo>
                <a:lnTo>
                  <a:pt x="285750" y="0"/>
                </a:lnTo>
                <a:close/>
              </a:path>
            </a:pathLst>
          </a:custGeom>
          <a:solidFill>
            <a:schemeClr val="accent1">
              <a:lumMod val="60000"/>
              <a:lumOff val="40000"/>
            </a:schemeClr>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 name="任意多边形: 形状 7"/>
          <p:cNvSpPr/>
          <p:nvPr>
            <p:custDataLst>
              <p:tags r:id="rId4"/>
            </p:custDataLst>
          </p:nvPr>
        </p:nvSpPr>
        <p:spPr>
          <a:xfrm>
            <a:off x="441847" y="1165267"/>
            <a:ext cx="457200" cy="133350"/>
          </a:xfrm>
          <a:custGeom>
            <a:avLst/>
            <a:gdLst>
              <a:gd name="connsiteX0" fmla="*/ 371475 w 457200"/>
              <a:gd name="connsiteY0" fmla="*/ 0 h 133350"/>
              <a:gd name="connsiteX1" fmla="*/ 361950 w 457200"/>
              <a:gd name="connsiteY1" fmla="*/ 0 h 133350"/>
              <a:gd name="connsiteX2" fmla="*/ 285750 w 457200"/>
              <a:gd name="connsiteY2" fmla="*/ 0 h 133350"/>
              <a:gd name="connsiteX3" fmla="*/ 276225 w 457200"/>
              <a:gd name="connsiteY3" fmla="*/ 0 h 133350"/>
              <a:gd name="connsiteX4" fmla="*/ 200025 w 457200"/>
              <a:gd name="connsiteY4" fmla="*/ 0 h 133350"/>
              <a:gd name="connsiteX5" fmla="*/ 190500 w 457200"/>
              <a:gd name="connsiteY5" fmla="*/ 0 h 133350"/>
              <a:gd name="connsiteX6" fmla="*/ 104775 w 457200"/>
              <a:gd name="connsiteY6" fmla="*/ 0 h 133350"/>
              <a:gd name="connsiteX7" fmla="*/ 0 w 457200"/>
              <a:gd name="connsiteY7" fmla="*/ 133350 h 133350"/>
              <a:gd name="connsiteX8" fmla="*/ 85725 w 457200"/>
              <a:gd name="connsiteY8" fmla="*/ 133350 h 133350"/>
              <a:gd name="connsiteX9" fmla="*/ 95250 w 457200"/>
              <a:gd name="connsiteY9" fmla="*/ 133350 h 133350"/>
              <a:gd name="connsiteX10" fmla="*/ 171450 w 457200"/>
              <a:gd name="connsiteY10" fmla="*/ 133350 h 133350"/>
              <a:gd name="connsiteX11" fmla="*/ 180975 w 457200"/>
              <a:gd name="connsiteY11" fmla="*/ 133350 h 133350"/>
              <a:gd name="connsiteX12" fmla="*/ 257175 w 457200"/>
              <a:gd name="connsiteY12" fmla="*/ 133350 h 133350"/>
              <a:gd name="connsiteX13" fmla="*/ 266700 w 457200"/>
              <a:gd name="connsiteY13" fmla="*/ 133350 h 133350"/>
              <a:gd name="connsiteX14" fmla="*/ 352425 w 457200"/>
              <a:gd name="connsiteY14" fmla="*/ 133350 h 133350"/>
              <a:gd name="connsiteX15" fmla="*/ 457200 w 457200"/>
              <a:gd name="connsiteY15"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200" h="133350">
                <a:moveTo>
                  <a:pt x="371475" y="0"/>
                </a:moveTo>
                <a:lnTo>
                  <a:pt x="361950" y="0"/>
                </a:lnTo>
                <a:lnTo>
                  <a:pt x="285750" y="0"/>
                </a:lnTo>
                <a:lnTo>
                  <a:pt x="276225" y="0"/>
                </a:lnTo>
                <a:lnTo>
                  <a:pt x="200025" y="0"/>
                </a:lnTo>
                <a:lnTo>
                  <a:pt x="190500" y="0"/>
                </a:lnTo>
                <a:lnTo>
                  <a:pt x="104775" y="0"/>
                </a:lnTo>
                <a:lnTo>
                  <a:pt x="0" y="133350"/>
                </a:lnTo>
                <a:lnTo>
                  <a:pt x="85725" y="133350"/>
                </a:lnTo>
                <a:lnTo>
                  <a:pt x="95250" y="133350"/>
                </a:lnTo>
                <a:lnTo>
                  <a:pt x="171450" y="133350"/>
                </a:lnTo>
                <a:lnTo>
                  <a:pt x="180975" y="133350"/>
                </a:lnTo>
                <a:lnTo>
                  <a:pt x="257175" y="133350"/>
                </a:lnTo>
                <a:lnTo>
                  <a:pt x="266700" y="133350"/>
                </a:lnTo>
                <a:lnTo>
                  <a:pt x="352425" y="133350"/>
                </a:lnTo>
                <a:lnTo>
                  <a:pt x="457200" y="0"/>
                </a:lnTo>
                <a:close/>
              </a:path>
            </a:pathLst>
          </a:custGeom>
          <a:solidFill>
            <a:schemeClr val="accent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任意多边形: 形状 2"/>
          <p:cNvSpPr/>
          <p:nvPr>
            <p:custDataLst>
              <p:tags r:id="rId5"/>
            </p:custDataLst>
          </p:nvPr>
        </p:nvSpPr>
        <p:spPr>
          <a:xfrm>
            <a:off x="357313" y="2923593"/>
            <a:ext cx="5792788" cy="1400525"/>
          </a:xfrm>
          <a:custGeom>
            <a:avLst/>
            <a:gdLst>
              <a:gd name="connsiteX0" fmla="*/ 3639884 w 4088964"/>
              <a:gd name="connsiteY0" fmla="*/ 904875 h 904875"/>
              <a:gd name="connsiteX1" fmla="*/ 120587 w 4088964"/>
              <a:gd name="connsiteY1" fmla="*/ 904875 h 904875"/>
              <a:gd name="connsiteX2" fmla="*/ 0 w 4088964"/>
              <a:gd name="connsiteY2" fmla="*/ 784288 h 904875"/>
              <a:gd name="connsiteX3" fmla="*/ 0 w 4088964"/>
              <a:gd name="connsiteY3" fmla="*/ 120587 h 904875"/>
              <a:gd name="connsiteX4" fmla="*/ 120587 w 4088964"/>
              <a:gd name="connsiteY4" fmla="*/ 0 h 904875"/>
              <a:gd name="connsiteX5" fmla="*/ 3968210 w 4088964"/>
              <a:gd name="connsiteY5" fmla="*/ 0 h 904875"/>
              <a:gd name="connsiteX6" fmla="*/ 4076319 w 4088964"/>
              <a:gd name="connsiteY6" fmla="*/ 174022 h 904875"/>
              <a:gd name="connsiteX7" fmla="*/ 3747992 w 4088964"/>
              <a:gd name="connsiteY7" fmla="*/ 837724 h 904875"/>
              <a:gd name="connsiteX8" fmla="*/ 3639884 w 4088964"/>
              <a:gd name="connsiteY8" fmla="*/ 904875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8964" h="904875">
                <a:moveTo>
                  <a:pt x="3639884" y="904875"/>
                </a:moveTo>
                <a:lnTo>
                  <a:pt x="120587" y="904875"/>
                </a:lnTo>
                <a:cubicBezTo>
                  <a:pt x="54007" y="904875"/>
                  <a:pt x="0" y="850868"/>
                  <a:pt x="0" y="784288"/>
                </a:cubicBezTo>
                <a:lnTo>
                  <a:pt x="0" y="120587"/>
                </a:lnTo>
                <a:cubicBezTo>
                  <a:pt x="0" y="54007"/>
                  <a:pt x="54007" y="0"/>
                  <a:pt x="120587" y="0"/>
                </a:cubicBezTo>
                <a:lnTo>
                  <a:pt x="3968210" y="0"/>
                </a:lnTo>
                <a:cubicBezTo>
                  <a:pt x="4057650" y="0"/>
                  <a:pt x="4115943" y="93917"/>
                  <a:pt x="4076319" y="174022"/>
                </a:cubicBezTo>
                <a:lnTo>
                  <a:pt x="3747992" y="837724"/>
                </a:lnTo>
                <a:cubicBezTo>
                  <a:pt x="3727609" y="878872"/>
                  <a:pt x="3685699" y="904875"/>
                  <a:pt x="3639884" y="904875"/>
                </a:cubicBezTo>
                <a:close/>
              </a:path>
            </a:pathLst>
          </a:custGeom>
          <a:solidFill>
            <a:srgbClr val="FFFFFF"/>
          </a:solidFill>
          <a:ln w="9525" cap="flat">
            <a:noFill/>
            <a:prstDash val="solid"/>
            <a:miter/>
          </a:ln>
          <a:effectLst>
            <a:outerShdw blurRad="127000" dist="38100" dir="2700000" algn="tl" rotWithShape="0">
              <a:schemeClr val="accent1">
                <a:lumMod val="75000"/>
                <a:alpha val="10000"/>
              </a:schemeClr>
            </a:outerShdw>
          </a:effectLst>
        </p:spPr>
        <p:txBody>
          <a:bodyPr rtlCol="0" anchor="ctr"/>
          <a:lstStyle/>
          <a:p>
            <a:endParaRPr lang="zh-CN" altLang="en-US"/>
          </a:p>
        </p:txBody>
      </p:sp>
      <p:sp>
        <p:nvSpPr>
          <p:cNvPr id="10" name="任意多边形: 形状 3"/>
          <p:cNvSpPr/>
          <p:nvPr>
            <p:custDataLst>
              <p:tags r:id="rId6"/>
            </p:custDataLst>
          </p:nvPr>
        </p:nvSpPr>
        <p:spPr>
          <a:xfrm>
            <a:off x="357313" y="4796708"/>
            <a:ext cx="5202987" cy="1289941"/>
          </a:xfrm>
          <a:custGeom>
            <a:avLst/>
            <a:gdLst>
              <a:gd name="connsiteX0" fmla="*/ 3198971 w 3593675"/>
              <a:gd name="connsiteY0" fmla="*/ 904875 h 904875"/>
              <a:gd name="connsiteX1" fmla="*/ 106013 w 3593675"/>
              <a:gd name="connsiteY1" fmla="*/ 904875 h 904875"/>
              <a:gd name="connsiteX2" fmla="*/ 0 w 3593675"/>
              <a:gd name="connsiteY2" fmla="*/ 784288 h 904875"/>
              <a:gd name="connsiteX3" fmla="*/ 0 w 3593675"/>
              <a:gd name="connsiteY3" fmla="*/ 120587 h 904875"/>
              <a:gd name="connsiteX4" fmla="*/ 106013 w 3593675"/>
              <a:gd name="connsiteY4" fmla="*/ 0 h 904875"/>
              <a:gd name="connsiteX5" fmla="*/ 3487579 w 3593675"/>
              <a:gd name="connsiteY5" fmla="*/ 0 h 904875"/>
              <a:gd name="connsiteX6" fmla="*/ 3582543 w 3593675"/>
              <a:gd name="connsiteY6" fmla="*/ 174022 h 904875"/>
              <a:gd name="connsiteX7" fmla="*/ 3293936 w 3593675"/>
              <a:gd name="connsiteY7" fmla="*/ 837724 h 904875"/>
              <a:gd name="connsiteX8" fmla="*/ 3198971 w 3593675"/>
              <a:gd name="connsiteY8" fmla="*/ 904875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3675" h="904875">
                <a:moveTo>
                  <a:pt x="3198971" y="904875"/>
                </a:moveTo>
                <a:lnTo>
                  <a:pt x="106013" y="904875"/>
                </a:lnTo>
                <a:cubicBezTo>
                  <a:pt x="47435" y="904875"/>
                  <a:pt x="0" y="850868"/>
                  <a:pt x="0" y="784288"/>
                </a:cubicBezTo>
                <a:lnTo>
                  <a:pt x="0" y="120587"/>
                </a:lnTo>
                <a:cubicBezTo>
                  <a:pt x="0" y="54007"/>
                  <a:pt x="47435" y="0"/>
                  <a:pt x="106013" y="0"/>
                </a:cubicBezTo>
                <a:lnTo>
                  <a:pt x="3487579" y="0"/>
                </a:lnTo>
                <a:cubicBezTo>
                  <a:pt x="3566160" y="0"/>
                  <a:pt x="3617405" y="93917"/>
                  <a:pt x="3582543" y="174022"/>
                </a:cubicBezTo>
                <a:lnTo>
                  <a:pt x="3293936" y="837724"/>
                </a:lnTo>
                <a:cubicBezTo>
                  <a:pt x="3276124" y="878872"/>
                  <a:pt x="3239262" y="904875"/>
                  <a:pt x="3198971" y="904875"/>
                </a:cubicBezTo>
                <a:close/>
              </a:path>
            </a:pathLst>
          </a:custGeom>
          <a:solidFill>
            <a:srgbClr val="FFFFFF"/>
          </a:solidFill>
          <a:ln w="9525" cap="flat">
            <a:noFill/>
            <a:prstDash val="solid"/>
            <a:miter/>
          </a:ln>
          <a:effectLst>
            <a:outerShdw blurRad="127000" dist="38100" dir="2700000" algn="tl" rotWithShape="0">
              <a:schemeClr val="accent1">
                <a:lumMod val="75000"/>
                <a:alpha val="10000"/>
              </a:schemeClr>
            </a:outerShdw>
          </a:effectLst>
        </p:spPr>
        <p:txBody>
          <a:bodyPr rtlCol="0" anchor="ctr"/>
          <a:lstStyle/>
          <a:p>
            <a:endParaRPr lang="zh-CN" altLang="en-US"/>
          </a:p>
        </p:txBody>
      </p:sp>
      <p:sp>
        <p:nvSpPr>
          <p:cNvPr id="11" name="文本框 10"/>
          <p:cNvSpPr txBox="1"/>
          <p:nvPr>
            <p:custDataLst>
              <p:tags r:id="rId7"/>
            </p:custDataLst>
          </p:nvPr>
        </p:nvSpPr>
        <p:spPr>
          <a:xfrm>
            <a:off x="1212215" y="3073408"/>
            <a:ext cx="4039235" cy="1070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kern="0" dirty="0">
                <a:solidFill>
                  <a:schemeClr val="dk1">
                    <a:lumMod val="85000"/>
                    <a:lumOff val="15000"/>
                  </a:schemeClr>
                </a:solidFill>
                <a:latin typeface="+mn-ea"/>
              </a:rPr>
              <a:t>收款</a:t>
            </a:r>
            <a:r>
              <a:rPr lang="zh-CN" altLang="en-US" sz="1400" kern="0" dirty="0">
                <a:solidFill>
                  <a:schemeClr val="dk1">
                    <a:lumMod val="85000"/>
                    <a:lumOff val="15000"/>
                  </a:schemeClr>
                </a:solidFill>
                <a:latin typeface="+mn-ea"/>
              </a:rPr>
              <a:t>：平台内各收款商户主体支付及结算，按收单逻辑处理，</a:t>
            </a:r>
            <a:r>
              <a:rPr lang="en-US" altLang="zh-CN" sz="1400" kern="0" dirty="0">
                <a:solidFill>
                  <a:schemeClr val="dk1">
                    <a:lumMod val="85000"/>
                    <a:lumOff val="15000"/>
                  </a:schemeClr>
                </a:solidFill>
              </a:rPr>
              <a:t>ISV</a:t>
            </a:r>
            <a:r>
              <a:rPr lang="zh-CN" altLang="en-US" sz="1400" kern="0" dirty="0">
                <a:solidFill>
                  <a:schemeClr val="dk1">
                    <a:lumMod val="85000"/>
                    <a:lumOff val="15000"/>
                  </a:schemeClr>
                </a:solidFill>
              </a:rPr>
              <a:t>仅以技术身份调起交易；</a:t>
            </a:r>
            <a:endParaRPr lang="zh-CN" altLang="en-US" sz="1400" kern="0" dirty="0">
              <a:solidFill>
                <a:schemeClr val="dk1">
                  <a:lumMod val="85000"/>
                  <a:lumOff val="15000"/>
                </a:schemeClr>
              </a:solidFill>
            </a:endParaRPr>
          </a:p>
          <a:p>
            <a:pPr>
              <a:lnSpc>
                <a:spcPct val="150000"/>
              </a:lnSpc>
            </a:pPr>
            <a:r>
              <a:rPr lang="zh-CN" altLang="en-US" sz="1400" kern="0" dirty="0">
                <a:solidFill>
                  <a:schemeClr val="dk1">
                    <a:lumMod val="85000"/>
                    <a:lumOff val="15000"/>
                  </a:schemeClr>
                </a:solidFill>
              </a:rPr>
              <a:t>支持全渠道收款能力；</a:t>
            </a:r>
            <a:endParaRPr lang="zh-CN" altLang="en-US" sz="1400" kern="0" dirty="0">
              <a:solidFill>
                <a:schemeClr val="dk1">
                  <a:lumMod val="85000"/>
                  <a:lumOff val="15000"/>
                </a:schemeClr>
              </a:solidFill>
            </a:endParaRPr>
          </a:p>
        </p:txBody>
      </p:sp>
      <p:sp>
        <p:nvSpPr>
          <p:cNvPr id="12" name="文本框 11"/>
          <p:cNvSpPr txBox="1"/>
          <p:nvPr>
            <p:custDataLst>
              <p:tags r:id="rId8"/>
            </p:custDataLst>
          </p:nvPr>
        </p:nvSpPr>
        <p:spPr>
          <a:xfrm>
            <a:off x="1250950" y="4922300"/>
            <a:ext cx="4077924" cy="1079132"/>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kern="0" dirty="0">
                <a:solidFill>
                  <a:schemeClr val="dk1">
                    <a:lumMod val="85000"/>
                    <a:lumOff val="15000"/>
                  </a:schemeClr>
                </a:solidFill>
              </a:rPr>
              <a:t>抽佣</a:t>
            </a:r>
            <a:r>
              <a:rPr lang="zh-CN" altLang="en-US" sz="1400" kern="0" dirty="0">
                <a:solidFill>
                  <a:schemeClr val="dk1">
                    <a:lumMod val="85000"/>
                    <a:lumOff val="15000"/>
                  </a:schemeClr>
                </a:solidFill>
                <a:latin typeface="+mn-ea"/>
                <a:sym typeface="+mn-ea"/>
              </a:rPr>
              <a:t>：</a:t>
            </a:r>
            <a:r>
              <a:rPr lang="zh-CN" altLang="en-US" sz="1400" kern="0" dirty="0">
                <a:solidFill>
                  <a:schemeClr val="dk1">
                    <a:lumMod val="85000"/>
                    <a:lumOff val="15000"/>
                  </a:schemeClr>
                </a:solidFill>
              </a:rPr>
              <a:t>在收款商户授权的前提下，由</a:t>
            </a:r>
            <a:r>
              <a:rPr lang="en-US" altLang="zh-CN" sz="1400" kern="0" dirty="0">
                <a:solidFill>
                  <a:schemeClr val="dk1">
                    <a:lumMod val="85000"/>
                    <a:lumOff val="15000"/>
                  </a:schemeClr>
                </a:solidFill>
              </a:rPr>
              <a:t>ISV</a:t>
            </a:r>
            <a:r>
              <a:rPr lang="zh-CN" altLang="en-US" sz="1400" kern="0" dirty="0">
                <a:solidFill>
                  <a:schemeClr val="dk1">
                    <a:lumMod val="85000"/>
                    <a:lumOff val="15000"/>
                  </a:schemeClr>
                </a:solidFill>
              </a:rPr>
              <a:t>从收款商户结算资金中按比率抽佣；</a:t>
            </a:r>
            <a:endParaRPr lang="zh-CN" altLang="en-US" sz="1400" kern="0" dirty="0">
              <a:solidFill>
                <a:schemeClr val="dk1">
                  <a:lumMod val="85000"/>
                  <a:lumOff val="15000"/>
                </a:schemeClr>
              </a:solidFill>
            </a:endParaRPr>
          </a:p>
          <a:p>
            <a:pPr>
              <a:lnSpc>
                <a:spcPct val="150000"/>
              </a:lnSpc>
            </a:pPr>
            <a:r>
              <a:rPr lang="zh-CN" altLang="en-US" sz="1400" kern="0" dirty="0">
                <a:solidFill>
                  <a:schemeClr val="dk1">
                    <a:lumMod val="85000"/>
                    <a:lumOff val="15000"/>
                  </a:schemeClr>
                </a:solidFill>
              </a:rPr>
              <a:t>其他合作方的分账，支持项目定制。</a:t>
            </a:r>
            <a:endParaRPr lang="zh-CN" altLang="en-US" sz="1400" kern="0" dirty="0">
              <a:solidFill>
                <a:schemeClr val="dk1">
                  <a:lumMod val="85000"/>
                  <a:lumOff val="15000"/>
                </a:schemeClr>
              </a:solidFill>
            </a:endParaRPr>
          </a:p>
        </p:txBody>
      </p:sp>
      <p:sp>
        <p:nvSpPr>
          <p:cNvPr id="16" name="图片 17" descr="343435383038363b343532323430323bcdc6b9e3b7bdb0b8"/>
          <p:cNvSpPr/>
          <p:nvPr>
            <p:custDataLst>
              <p:tags r:id="rId9"/>
            </p:custDataLst>
          </p:nvPr>
        </p:nvSpPr>
        <p:spPr>
          <a:xfrm>
            <a:off x="565393" y="5038404"/>
            <a:ext cx="431999" cy="431999"/>
          </a:xfrm>
          <a:custGeom>
            <a:avLst/>
            <a:gdLst>
              <a:gd name="connsiteX0" fmla="*/ 215616 w 431999"/>
              <a:gd name="connsiteY0" fmla="*/ 431616 h 431999"/>
              <a:gd name="connsiteX1" fmla="*/ -384 w 431999"/>
              <a:gd name="connsiteY1" fmla="*/ 215616 h 431999"/>
              <a:gd name="connsiteX2" fmla="*/ 215616 w 431999"/>
              <a:gd name="connsiteY2" fmla="*/ -384 h 431999"/>
              <a:gd name="connsiteX3" fmla="*/ 431616 w 431999"/>
              <a:gd name="connsiteY3" fmla="*/ 215616 h 431999"/>
              <a:gd name="connsiteX4" fmla="*/ 215616 w 431999"/>
              <a:gd name="connsiteY4" fmla="*/ 431616 h 431999"/>
              <a:gd name="connsiteX5" fmla="*/ 301349 w 431999"/>
              <a:gd name="connsiteY5" fmla="*/ 108898 h 431999"/>
              <a:gd name="connsiteX6" fmla="*/ 291550 w 431999"/>
              <a:gd name="connsiteY6" fmla="*/ 108898 h 431999"/>
              <a:gd name="connsiteX7" fmla="*/ 95493 w 431999"/>
              <a:gd name="connsiteY7" fmla="*/ 206429 h 431999"/>
              <a:gd name="connsiteX8" fmla="*/ 89616 w 431999"/>
              <a:gd name="connsiteY8" fmla="*/ 214239 h 431999"/>
              <a:gd name="connsiteX9" fmla="*/ 93538 w 431999"/>
              <a:gd name="connsiteY9" fmla="*/ 222050 h 431999"/>
              <a:gd name="connsiteX10" fmla="*/ 140603 w 431999"/>
              <a:gd name="connsiteY10" fmla="*/ 251324 h 431999"/>
              <a:gd name="connsiteX11" fmla="*/ 152369 w 431999"/>
              <a:gd name="connsiteY11" fmla="*/ 249369 h 431999"/>
              <a:gd name="connsiteX12" fmla="*/ 255114 w 431999"/>
              <a:gd name="connsiteY12" fmla="*/ 156782 h 431999"/>
              <a:gd name="connsiteX13" fmla="*/ 257446 w 431999"/>
              <a:gd name="connsiteY13" fmla="*/ 156749 h 431999"/>
              <a:gd name="connsiteX14" fmla="*/ 257971 w 431999"/>
              <a:gd name="connsiteY14" fmla="*/ 157796 h 431999"/>
              <a:gd name="connsiteX15" fmla="*/ 257570 w 431999"/>
              <a:gd name="connsiteY15" fmla="*/ 158897 h 431999"/>
              <a:gd name="connsiteX16" fmla="*/ 166078 w 431999"/>
              <a:gd name="connsiteY16" fmla="*/ 257122 h 431999"/>
              <a:gd name="connsiteX17" fmla="*/ 164135 w 431999"/>
              <a:gd name="connsiteY17" fmla="*/ 262988 h 431999"/>
              <a:gd name="connsiteX18" fmla="*/ 164135 w 431999"/>
              <a:gd name="connsiteY18" fmla="*/ 305905 h 431999"/>
              <a:gd name="connsiteX19" fmla="*/ 170000 w 431999"/>
              <a:gd name="connsiteY19" fmla="*/ 315682 h 431999"/>
              <a:gd name="connsiteX20" fmla="*/ 179800 w 431999"/>
              <a:gd name="connsiteY20" fmla="*/ 313716 h 431999"/>
              <a:gd name="connsiteX21" fmla="*/ 203332 w 431999"/>
              <a:gd name="connsiteY21" fmla="*/ 290295 h 431999"/>
              <a:gd name="connsiteX22" fmla="*/ 250396 w 431999"/>
              <a:gd name="connsiteY22" fmla="*/ 321502 h 431999"/>
              <a:gd name="connsiteX23" fmla="*/ 260196 w 431999"/>
              <a:gd name="connsiteY23" fmla="*/ 323458 h 431999"/>
              <a:gd name="connsiteX24" fmla="*/ 266062 w 431999"/>
              <a:gd name="connsiteY24" fmla="*/ 315648 h 431999"/>
              <a:gd name="connsiteX25" fmla="*/ 305282 w 431999"/>
              <a:gd name="connsiteY25" fmla="*/ 120584 h 431999"/>
              <a:gd name="connsiteX26" fmla="*/ 301349 w 431999"/>
              <a:gd name="connsiteY26" fmla="*/ 108898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31999" h="431999">
                <a:moveTo>
                  <a:pt x="215616" y="431616"/>
                </a:moveTo>
                <a:cubicBezTo>
                  <a:pt x="96323" y="431616"/>
                  <a:pt x="-384" y="334909"/>
                  <a:pt x="-384" y="215616"/>
                </a:cubicBezTo>
                <a:cubicBezTo>
                  <a:pt x="-384" y="96323"/>
                  <a:pt x="96323" y="-384"/>
                  <a:pt x="215616" y="-384"/>
                </a:cubicBezTo>
                <a:cubicBezTo>
                  <a:pt x="334909" y="-384"/>
                  <a:pt x="431616" y="96323"/>
                  <a:pt x="431616" y="215616"/>
                </a:cubicBezTo>
                <a:cubicBezTo>
                  <a:pt x="431616" y="334909"/>
                  <a:pt x="334909" y="431616"/>
                  <a:pt x="215616" y="431616"/>
                </a:cubicBezTo>
                <a:moveTo>
                  <a:pt x="301349" y="108898"/>
                </a:moveTo>
                <a:cubicBezTo>
                  <a:pt x="297427" y="106942"/>
                  <a:pt x="294699" y="107454"/>
                  <a:pt x="291550" y="108898"/>
                </a:cubicBezTo>
                <a:lnTo>
                  <a:pt x="95493" y="206429"/>
                </a:lnTo>
                <a:cubicBezTo>
                  <a:pt x="92049" y="208396"/>
                  <a:pt x="89616" y="211022"/>
                  <a:pt x="89616" y="214239"/>
                </a:cubicBezTo>
                <a:cubicBezTo>
                  <a:pt x="89616" y="217446"/>
                  <a:pt x="91060" y="220571"/>
                  <a:pt x="93538" y="222050"/>
                </a:cubicBezTo>
                <a:lnTo>
                  <a:pt x="140603" y="251324"/>
                </a:lnTo>
                <a:cubicBezTo>
                  <a:pt x="144513" y="253268"/>
                  <a:pt x="148447" y="253268"/>
                  <a:pt x="152369" y="249369"/>
                </a:cubicBezTo>
                <a:lnTo>
                  <a:pt x="255114" y="156782"/>
                </a:lnTo>
                <a:cubicBezTo>
                  <a:pt x="255774" y="156190"/>
                  <a:pt x="256768" y="156176"/>
                  <a:pt x="257446" y="156749"/>
                </a:cubicBezTo>
                <a:cubicBezTo>
                  <a:pt x="257757" y="157010"/>
                  <a:pt x="257948" y="157389"/>
                  <a:pt x="257971" y="157796"/>
                </a:cubicBezTo>
                <a:cubicBezTo>
                  <a:pt x="257995" y="158203"/>
                  <a:pt x="257850" y="158601"/>
                  <a:pt x="257570" y="158897"/>
                </a:cubicBezTo>
                <a:lnTo>
                  <a:pt x="166078" y="257122"/>
                </a:lnTo>
                <a:cubicBezTo>
                  <a:pt x="164135" y="259078"/>
                  <a:pt x="164135" y="261033"/>
                  <a:pt x="164135" y="262988"/>
                </a:cubicBezTo>
                <a:lnTo>
                  <a:pt x="164135" y="305905"/>
                </a:lnTo>
                <a:cubicBezTo>
                  <a:pt x="164135" y="309816"/>
                  <a:pt x="166078" y="313716"/>
                  <a:pt x="170000" y="315682"/>
                </a:cubicBezTo>
                <a:cubicBezTo>
                  <a:pt x="173934" y="317615"/>
                  <a:pt x="177845" y="315682"/>
                  <a:pt x="179800" y="313716"/>
                </a:cubicBezTo>
                <a:lnTo>
                  <a:pt x="203332" y="290295"/>
                </a:lnTo>
                <a:lnTo>
                  <a:pt x="250396" y="321502"/>
                </a:lnTo>
                <a:cubicBezTo>
                  <a:pt x="252875" y="323458"/>
                  <a:pt x="258502" y="323901"/>
                  <a:pt x="260196" y="323458"/>
                </a:cubicBezTo>
                <a:cubicBezTo>
                  <a:pt x="261889" y="323014"/>
                  <a:pt x="265300" y="319593"/>
                  <a:pt x="266062" y="315648"/>
                </a:cubicBezTo>
                <a:lnTo>
                  <a:pt x="305282" y="120584"/>
                </a:lnTo>
                <a:cubicBezTo>
                  <a:pt x="306214" y="116287"/>
                  <a:pt x="305282" y="110853"/>
                  <a:pt x="301349" y="108898"/>
                </a:cubicBezTo>
              </a:path>
            </a:pathLst>
          </a:custGeom>
          <a:solidFill>
            <a:schemeClr val="accent1"/>
          </a:solidFill>
          <a:ln w="558" cap="flat">
            <a:noFill/>
            <a:prstDash val="solid"/>
            <a:miter/>
          </a:ln>
        </p:spPr>
        <p:txBody>
          <a:bodyPr rtlCol="0" anchor="ctr"/>
          <a:lstStyle/>
          <a:p>
            <a:endParaRPr lang="zh-CN" altLang="en-US"/>
          </a:p>
        </p:txBody>
      </p:sp>
      <p:sp>
        <p:nvSpPr>
          <p:cNvPr id="17" name="图片 6" descr="343435383038363b343532323338363bb9d8bcfcb5e3"/>
          <p:cNvSpPr/>
          <p:nvPr>
            <p:custDataLst>
              <p:tags r:id="rId10"/>
            </p:custDataLst>
          </p:nvPr>
        </p:nvSpPr>
        <p:spPr>
          <a:xfrm>
            <a:off x="577677" y="3189394"/>
            <a:ext cx="431999" cy="431999"/>
          </a:xfrm>
          <a:custGeom>
            <a:avLst/>
            <a:gdLst>
              <a:gd name="connsiteX0" fmla="*/ 215616 w 431999"/>
              <a:gd name="connsiteY0" fmla="*/ 431616 h 431999"/>
              <a:gd name="connsiteX1" fmla="*/ -384 w 431999"/>
              <a:gd name="connsiteY1" fmla="*/ 215616 h 431999"/>
              <a:gd name="connsiteX2" fmla="*/ 215616 w 431999"/>
              <a:gd name="connsiteY2" fmla="*/ -384 h 431999"/>
              <a:gd name="connsiteX3" fmla="*/ 431616 w 431999"/>
              <a:gd name="connsiteY3" fmla="*/ 215616 h 431999"/>
              <a:gd name="connsiteX4" fmla="*/ 215616 w 431999"/>
              <a:gd name="connsiteY4" fmla="*/ 431616 h 431999"/>
              <a:gd name="connsiteX5" fmla="*/ 197616 w 431999"/>
              <a:gd name="connsiteY5" fmla="*/ 322122 h 431999"/>
              <a:gd name="connsiteX6" fmla="*/ 197616 w 431999"/>
              <a:gd name="connsiteY6" fmla="*/ 341616 h 431999"/>
              <a:gd name="connsiteX7" fmla="*/ 215616 w 431999"/>
              <a:gd name="connsiteY7" fmla="*/ 359616 h 431999"/>
              <a:gd name="connsiteX8" fmla="*/ 233616 w 431999"/>
              <a:gd name="connsiteY8" fmla="*/ 341616 h 431999"/>
              <a:gd name="connsiteX9" fmla="*/ 233616 w 431999"/>
              <a:gd name="connsiteY9" fmla="*/ 322122 h 431999"/>
              <a:gd name="connsiteX10" fmla="*/ 322122 w 431999"/>
              <a:gd name="connsiteY10" fmla="*/ 233616 h 431999"/>
              <a:gd name="connsiteX11" fmla="*/ 341616 w 431999"/>
              <a:gd name="connsiteY11" fmla="*/ 233616 h 431999"/>
              <a:gd name="connsiteX12" fmla="*/ 359616 w 431999"/>
              <a:gd name="connsiteY12" fmla="*/ 215616 h 431999"/>
              <a:gd name="connsiteX13" fmla="*/ 341616 w 431999"/>
              <a:gd name="connsiteY13" fmla="*/ 197616 h 431999"/>
              <a:gd name="connsiteX14" fmla="*/ 322122 w 431999"/>
              <a:gd name="connsiteY14" fmla="*/ 197616 h 431999"/>
              <a:gd name="connsiteX15" fmla="*/ 233616 w 431999"/>
              <a:gd name="connsiteY15" fmla="*/ 109109 h 431999"/>
              <a:gd name="connsiteX16" fmla="*/ 233616 w 431999"/>
              <a:gd name="connsiteY16" fmla="*/ 89616 h 431999"/>
              <a:gd name="connsiteX17" fmla="*/ 215616 w 431999"/>
              <a:gd name="connsiteY17" fmla="*/ 71616 h 431999"/>
              <a:gd name="connsiteX18" fmla="*/ 197616 w 431999"/>
              <a:gd name="connsiteY18" fmla="*/ 89616 h 431999"/>
              <a:gd name="connsiteX19" fmla="*/ 197616 w 431999"/>
              <a:gd name="connsiteY19" fmla="*/ 109109 h 431999"/>
              <a:gd name="connsiteX20" fmla="*/ 109109 w 431999"/>
              <a:gd name="connsiteY20" fmla="*/ 197616 h 431999"/>
              <a:gd name="connsiteX21" fmla="*/ 89616 w 431999"/>
              <a:gd name="connsiteY21" fmla="*/ 197616 h 431999"/>
              <a:gd name="connsiteX22" fmla="*/ 71616 w 431999"/>
              <a:gd name="connsiteY22" fmla="*/ 215616 h 431999"/>
              <a:gd name="connsiteX23" fmla="*/ 89616 w 431999"/>
              <a:gd name="connsiteY23" fmla="*/ 233616 h 431999"/>
              <a:gd name="connsiteX24" fmla="*/ 109109 w 431999"/>
              <a:gd name="connsiteY24" fmla="*/ 233616 h 431999"/>
              <a:gd name="connsiteX25" fmla="*/ 197616 w 431999"/>
              <a:gd name="connsiteY25" fmla="*/ 322122 h 431999"/>
              <a:gd name="connsiteX26" fmla="*/ 215616 w 431999"/>
              <a:gd name="connsiteY26" fmla="*/ 296616 h 431999"/>
              <a:gd name="connsiteX27" fmla="*/ 134616 w 431999"/>
              <a:gd name="connsiteY27" fmla="*/ 215616 h 431999"/>
              <a:gd name="connsiteX28" fmla="*/ 215616 w 431999"/>
              <a:gd name="connsiteY28" fmla="*/ 134616 h 431999"/>
              <a:gd name="connsiteX29" fmla="*/ 296616 w 431999"/>
              <a:gd name="connsiteY29" fmla="*/ 215616 h 431999"/>
              <a:gd name="connsiteX30" fmla="*/ 215616 w 431999"/>
              <a:gd name="connsiteY30" fmla="*/ 296616 h 431999"/>
              <a:gd name="connsiteX31" fmla="*/ 215616 w 431999"/>
              <a:gd name="connsiteY31" fmla="*/ 260616 h 431999"/>
              <a:gd name="connsiteX32" fmla="*/ 260616 w 431999"/>
              <a:gd name="connsiteY32" fmla="*/ 215616 h 431999"/>
              <a:gd name="connsiteX33" fmla="*/ 215616 w 431999"/>
              <a:gd name="connsiteY33" fmla="*/ 170616 h 431999"/>
              <a:gd name="connsiteX34" fmla="*/ 170616 w 431999"/>
              <a:gd name="connsiteY34" fmla="*/ 215616 h 431999"/>
              <a:gd name="connsiteX35" fmla="*/ 215616 w 431999"/>
              <a:gd name="connsiteY35" fmla="*/ 260616 h 4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1999" h="431999">
                <a:moveTo>
                  <a:pt x="215616" y="431616"/>
                </a:moveTo>
                <a:cubicBezTo>
                  <a:pt x="96323" y="431616"/>
                  <a:pt x="-384" y="334909"/>
                  <a:pt x="-384" y="215616"/>
                </a:cubicBezTo>
                <a:cubicBezTo>
                  <a:pt x="-384" y="96323"/>
                  <a:pt x="96323" y="-384"/>
                  <a:pt x="215616" y="-384"/>
                </a:cubicBezTo>
                <a:cubicBezTo>
                  <a:pt x="334909" y="-384"/>
                  <a:pt x="431616" y="96323"/>
                  <a:pt x="431616" y="215616"/>
                </a:cubicBezTo>
                <a:cubicBezTo>
                  <a:pt x="431616" y="334909"/>
                  <a:pt x="334909" y="431616"/>
                  <a:pt x="215616" y="431616"/>
                </a:cubicBezTo>
                <a:moveTo>
                  <a:pt x="197616" y="322122"/>
                </a:moveTo>
                <a:lnTo>
                  <a:pt x="197616" y="341616"/>
                </a:lnTo>
                <a:cubicBezTo>
                  <a:pt x="197616" y="351557"/>
                  <a:pt x="205675" y="359616"/>
                  <a:pt x="215616" y="359616"/>
                </a:cubicBezTo>
                <a:cubicBezTo>
                  <a:pt x="225557" y="359616"/>
                  <a:pt x="233616" y="351557"/>
                  <a:pt x="233616" y="341616"/>
                </a:cubicBezTo>
                <a:lnTo>
                  <a:pt x="233616" y="322122"/>
                </a:lnTo>
                <a:cubicBezTo>
                  <a:pt x="278841" y="314535"/>
                  <a:pt x="314535" y="278841"/>
                  <a:pt x="322122" y="233616"/>
                </a:cubicBezTo>
                <a:lnTo>
                  <a:pt x="341616" y="233616"/>
                </a:lnTo>
                <a:cubicBezTo>
                  <a:pt x="351557" y="233616"/>
                  <a:pt x="359616" y="225557"/>
                  <a:pt x="359616" y="215616"/>
                </a:cubicBezTo>
                <a:cubicBezTo>
                  <a:pt x="359616" y="205675"/>
                  <a:pt x="351557" y="197616"/>
                  <a:pt x="341616" y="197616"/>
                </a:cubicBezTo>
                <a:lnTo>
                  <a:pt x="322122" y="197616"/>
                </a:lnTo>
                <a:cubicBezTo>
                  <a:pt x="314535" y="152391"/>
                  <a:pt x="278841" y="116696"/>
                  <a:pt x="233616" y="109109"/>
                </a:cubicBezTo>
                <a:lnTo>
                  <a:pt x="233616" y="89616"/>
                </a:lnTo>
                <a:cubicBezTo>
                  <a:pt x="233616" y="79675"/>
                  <a:pt x="225557" y="71616"/>
                  <a:pt x="215616" y="71616"/>
                </a:cubicBezTo>
                <a:cubicBezTo>
                  <a:pt x="205675" y="71616"/>
                  <a:pt x="197616" y="79675"/>
                  <a:pt x="197616" y="89616"/>
                </a:cubicBezTo>
                <a:lnTo>
                  <a:pt x="197616" y="109109"/>
                </a:lnTo>
                <a:cubicBezTo>
                  <a:pt x="152391" y="116696"/>
                  <a:pt x="116696" y="152391"/>
                  <a:pt x="109109" y="197616"/>
                </a:cubicBezTo>
                <a:lnTo>
                  <a:pt x="89616" y="197616"/>
                </a:lnTo>
                <a:cubicBezTo>
                  <a:pt x="79675" y="197616"/>
                  <a:pt x="71616" y="205675"/>
                  <a:pt x="71616" y="215616"/>
                </a:cubicBezTo>
                <a:cubicBezTo>
                  <a:pt x="71616" y="225557"/>
                  <a:pt x="79675" y="233616"/>
                  <a:pt x="89616" y="233616"/>
                </a:cubicBezTo>
                <a:lnTo>
                  <a:pt x="109109" y="233616"/>
                </a:lnTo>
                <a:cubicBezTo>
                  <a:pt x="116696" y="278841"/>
                  <a:pt x="152391" y="314535"/>
                  <a:pt x="197616" y="322122"/>
                </a:cubicBezTo>
                <a:moveTo>
                  <a:pt x="215616" y="296616"/>
                </a:moveTo>
                <a:cubicBezTo>
                  <a:pt x="170881" y="296616"/>
                  <a:pt x="134616" y="260351"/>
                  <a:pt x="134616" y="215616"/>
                </a:cubicBezTo>
                <a:cubicBezTo>
                  <a:pt x="134616" y="170881"/>
                  <a:pt x="170881" y="134616"/>
                  <a:pt x="215616" y="134616"/>
                </a:cubicBezTo>
                <a:cubicBezTo>
                  <a:pt x="260351" y="134616"/>
                  <a:pt x="296616" y="170881"/>
                  <a:pt x="296616" y="215616"/>
                </a:cubicBezTo>
                <a:cubicBezTo>
                  <a:pt x="296616" y="260351"/>
                  <a:pt x="260351" y="296616"/>
                  <a:pt x="215616" y="296616"/>
                </a:cubicBezTo>
                <a:moveTo>
                  <a:pt x="215616" y="260616"/>
                </a:moveTo>
                <a:cubicBezTo>
                  <a:pt x="240469" y="260616"/>
                  <a:pt x="260616" y="240469"/>
                  <a:pt x="260616" y="215616"/>
                </a:cubicBezTo>
                <a:cubicBezTo>
                  <a:pt x="260616" y="190763"/>
                  <a:pt x="240469" y="170616"/>
                  <a:pt x="215616" y="170616"/>
                </a:cubicBezTo>
                <a:cubicBezTo>
                  <a:pt x="190763" y="170616"/>
                  <a:pt x="170616" y="190763"/>
                  <a:pt x="170616" y="215616"/>
                </a:cubicBezTo>
                <a:cubicBezTo>
                  <a:pt x="170616" y="240469"/>
                  <a:pt x="190763" y="260616"/>
                  <a:pt x="215616" y="260616"/>
                </a:cubicBezTo>
              </a:path>
            </a:pathLst>
          </a:custGeom>
          <a:solidFill>
            <a:schemeClr val="accent1"/>
          </a:solidFill>
          <a:ln w="558" cap="flat">
            <a:noFill/>
            <a:prstDash val="solid"/>
            <a:miter/>
          </a:ln>
        </p:spPr>
        <p:txBody>
          <a:bodyPr rtlCol="0" anchor="ctr"/>
          <a:lstStyle/>
          <a:p>
            <a:endParaRPr lang="zh-CN" altLang="en-US"/>
          </a:p>
        </p:txBody>
      </p:sp>
      <p:sp>
        <p:nvSpPr>
          <p:cNvPr id="20" name="圆角矩形 19"/>
          <p:cNvSpPr/>
          <p:nvPr/>
        </p:nvSpPr>
        <p:spPr>
          <a:xfrm>
            <a:off x="7165975" y="1489710"/>
            <a:ext cx="3462655" cy="1746885"/>
          </a:xfrm>
          <a:prstGeom prst="roundRect">
            <a:avLst>
              <a:gd name="adj" fmla="val 6659"/>
            </a:avLst>
          </a:prstGeom>
          <a:solidFill>
            <a:schemeClr val="bg2">
              <a:lumMod val="75000"/>
              <a:alpha val="97000"/>
            </a:schemeClr>
          </a:solidFill>
          <a:ln w="12700" cmpd="sng">
            <a:solidFill>
              <a:schemeClr val="accent1">
                <a:shade val="50000"/>
                <a:alpha val="88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21" name="圆角矩形 20"/>
          <p:cNvSpPr/>
          <p:nvPr/>
        </p:nvSpPr>
        <p:spPr>
          <a:xfrm>
            <a:off x="7437120" y="2548255"/>
            <a:ext cx="1316990" cy="506730"/>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服务商</a:t>
            </a:r>
            <a:endParaRPr sz="1600"/>
          </a:p>
        </p:txBody>
      </p:sp>
      <p:sp>
        <p:nvSpPr>
          <p:cNvPr id="23" name="圆角矩形 22"/>
          <p:cNvSpPr/>
          <p:nvPr/>
        </p:nvSpPr>
        <p:spPr>
          <a:xfrm>
            <a:off x="7437120" y="1660525"/>
            <a:ext cx="869251" cy="54437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1</a:t>
            </a:r>
            <a:endParaRPr lang="en-US" altLang="zh-CN" sz="1600">
              <a:solidFill>
                <a:schemeClr val="tx1"/>
              </a:solidFill>
              <a:sym typeface="+mn-ea"/>
            </a:endParaRPr>
          </a:p>
        </p:txBody>
      </p:sp>
      <p:sp>
        <p:nvSpPr>
          <p:cNvPr id="24" name="圆角矩形 23"/>
          <p:cNvSpPr/>
          <p:nvPr/>
        </p:nvSpPr>
        <p:spPr>
          <a:xfrm>
            <a:off x="8458835" y="1660525"/>
            <a:ext cx="869331" cy="54440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2</a:t>
            </a:r>
            <a:endParaRPr lang="en-US" altLang="zh-CN" sz="1600">
              <a:solidFill>
                <a:schemeClr val="tx1"/>
              </a:solidFill>
              <a:sym typeface="+mn-ea"/>
            </a:endParaRPr>
          </a:p>
        </p:txBody>
      </p:sp>
      <p:sp>
        <p:nvSpPr>
          <p:cNvPr id="25" name="圆角矩形 24"/>
          <p:cNvSpPr/>
          <p:nvPr/>
        </p:nvSpPr>
        <p:spPr>
          <a:xfrm>
            <a:off x="9043035" y="2506980"/>
            <a:ext cx="1316990" cy="548005"/>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合作</a:t>
            </a:r>
            <a:r>
              <a:rPr lang="zh-CN" altLang="en-US" sz="1600">
                <a:solidFill>
                  <a:schemeClr val="tx1"/>
                </a:solidFill>
                <a:sym typeface="+mn-ea"/>
              </a:rPr>
              <a:t>方</a:t>
            </a:r>
            <a:endParaRPr lang="zh-CN" altLang="en-US" sz="1600">
              <a:solidFill>
                <a:schemeClr val="tx1"/>
              </a:solidFill>
              <a:sym typeface="+mn-ea"/>
            </a:endParaRPr>
          </a:p>
        </p:txBody>
      </p:sp>
      <p:sp>
        <p:nvSpPr>
          <p:cNvPr id="26" name="圆角矩形 25"/>
          <p:cNvSpPr/>
          <p:nvPr/>
        </p:nvSpPr>
        <p:spPr>
          <a:xfrm>
            <a:off x="9480550" y="1660525"/>
            <a:ext cx="869275" cy="544407"/>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3</a:t>
            </a:r>
            <a:endParaRPr lang="en-US" altLang="zh-CN" sz="1600">
              <a:solidFill>
                <a:schemeClr val="tx1"/>
              </a:solidFill>
              <a:sym typeface="+mn-ea"/>
            </a:endParaRPr>
          </a:p>
        </p:txBody>
      </p:sp>
      <p:sp>
        <p:nvSpPr>
          <p:cNvPr id="27" name="矩形 26"/>
          <p:cNvSpPr/>
          <p:nvPr/>
        </p:nvSpPr>
        <p:spPr>
          <a:xfrm>
            <a:off x="7393305" y="1605915"/>
            <a:ext cx="3009900" cy="678836"/>
          </a:xfrm>
          <a:prstGeom prst="rect">
            <a:avLst/>
          </a:prstGeom>
          <a:noFill/>
          <a:ln w="28575" cap="flat" cmpd="thickThin" algn="ctr">
            <a:solidFill>
              <a:srgbClr val="0962AD"/>
            </a:solidFill>
            <a:prstDash val="lgDash"/>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39" name="文本框 38"/>
          <p:cNvSpPr txBox="1"/>
          <p:nvPr/>
        </p:nvSpPr>
        <p:spPr>
          <a:xfrm rot="10800000" flipV="1">
            <a:off x="11053445" y="2763583"/>
            <a:ext cx="1682084" cy="764540"/>
          </a:xfrm>
          <a:prstGeom prst="rect">
            <a:avLst/>
          </a:prstGeom>
          <a:noFill/>
        </p:spPr>
        <p:txBody>
          <a:bodyPr wrap="square" rtlCol="0">
            <a:noAutofit/>
          </a:bodyPr>
          <a:lstStyle/>
          <a:p>
            <a:pPr algn="l">
              <a:lnSpc>
                <a:spcPct val="140000"/>
              </a:lnSpc>
            </a:pPr>
            <a:r>
              <a:rPr lang="en-US" altLang="zh-CN" sz="1600" b="1" kern="100" dirty="0">
                <a:solidFill>
                  <a:schemeClr val="tx1"/>
                </a:solidFill>
                <a:effectLst/>
              </a:rPr>
              <a:t>1</a:t>
            </a:r>
            <a:r>
              <a:rPr lang="zh-CN" altLang="en-US" sz="1600" b="1" kern="100" dirty="0">
                <a:solidFill>
                  <a:schemeClr val="tx1"/>
                </a:solidFill>
                <a:effectLst/>
              </a:rPr>
              <a:t>、收款</a:t>
            </a:r>
            <a:endParaRPr lang="zh-CN" altLang="en-US" sz="1600" b="1" kern="100" dirty="0">
              <a:solidFill>
                <a:schemeClr val="tx1"/>
              </a:solidFill>
              <a:effectLst/>
            </a:endParaRPr>
          </a:p>
        </p:txBody>
      </p:sp>
      <p:sp>
        <p:nvSpPr>
          <p:cNvPr id="41" name="文本框 40"/>
          <p:cNvSpPr txBox="1"/>
          <p:nvPr/>
        </p:nvSpPr>
        <p:spPr>
          <a:xfrm>
            <a:off x="6664452" y="1489710"/>
            <a:ext cx="242570" cy="1604645"/>
          </a:xfrm>
          <a:prstGeom prst="rect">
            <a:avLst/>
          </a:prstGeom>
          <a:noFill/>
        </p:spPr>
        <p:txBody>
          <a:bodyPr wrap="square" rtlCol="0">
            <a:scene3d>
              <a:camera prst="orthographicFront"/>
              <a:lightRig rig="threePt" dir="t"/>
            </a:scene3d>
          </a:bodyPr>
          <a:lstStyle/>
          <a:p>
            <a:pPr algn="l">
              <a:lnSpc>
                <a:spcPct val="140000"/>
              </a:lnSpc>
            </a:pPr>
            <a:r>
              <a:rPr lang="zh-CN" altLang="en-US" sz="2000" b="1" kern="100" dirty="0">
                <a:solidFill>
                  <a:schemeClr val="accent1"/>
                </a:solidFill>
                <a:effectLst>
                  <a:outerShdw blurRad="38100" dist="25400" dir="5400000" algn="ctr" rotWithShape="0">
                    <a:srgbClr val="6E747A">
                      <a:alpha val="43000"/>
                    </a:srgbClr>
                  </a:outerShdw>
                </a:effectLst>
                <a:latin typeface="+mn-ea"/>
                <a:cs typeface="江城圆体 400W" panose="020B0500000000000000" pitchFamily="34" charset="-122"/>
              </a:rPr>
              <a:t>业务角色</a:t>
            </a:r>
            <a:endParaRPr lang="zh-CN" altLang="en-US" sz="2000" b="1" kern="100" dirty="0">
              <a:solidFill>
                <a:schemeClr val="accent1"/>
              </a:solidFill>
              <a:effectLst>
                <a:outerShdw blurRad="38100" dist="25400" dir="5400000" algn="ctr" rotWithShape="0">
                  <a:srgbClr val="6E747A">
                    <a:alpha val="43000"/>
                  </a:srgbClr>
                </a:outerShdw>
              </a:effectLst>
              <a:latin typeface="+mn-ea"/>
              <a:cs typeface="江城圆体 400W" panose="020B0500000000000000" pitchFamily="34" charset="-122"/>
            </a:endParaRPr>
          </a:p>
        </p:txBody>
      </p:sp>
      <p:sp>
        <p:nvSpPr>
          <p:cNvPr id="42" name="圆角矩形 41"/>
          <p:cNvSpPr/>
          <p:nvPr/>
        </p:nvSpPr>
        <p:spPr>
          <a:xfrm>
            <a:off x="7166039" y="3782060"/>
            <a:ext cx="3462592" cy="2219325"/>
          </a:xfrm>
          <a:prstGeom prst="roundRect">
            <a:avLst>
              <a:gd name="adj" fmla="val 6659"/>
            </a:avLst>
          </a:prstGeom>
          <a:solidFill>
            <a:schemeClr val="bg2">
              <a:lumMod val="90000"/>
              <a:alpha val="91000"/>
            </a:schemeClr>
          </a:solidFill>
          <a:ln w="12700" cmpd="sng">
            <a:solidFill>
              <a:schemeClr val="accent6">
                <a:lumMod val="20000"/>
                <a:lumOff val="80000"/>
                <a:alpha val="88000"/>
              </a:schemeClr>
            </a:solidFill>
            <a:prstDash val="solid"/>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sz="1600">
              <a:solidFill>
                <a:schemeClr val="lt1"/>
              </a:solidFill>
              <a:sym typeface="+mn-ea"/>
            </a:endParaRPr>
          </a:p>
        </p:txBody>
      </p:sp>
      <p:sp>
        <p:nvSpPr>
          <p:cNvPr id="43" name="圆角矩形 42"/>
          <p:cNvSpPr/>
          <p:nvPr/>
        </p:nvSpPr>
        <p:spPr>
          <a:xfrm>
            <a:off x="7437120" y="5366385"/>
            <a:ext cx="1316990" cy="506730"/>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服务商</a:t>
            </a:r>
            <a:endParaRPr sz="1600"/>
          </a:p>
        </p:txBody>
      </p:sp>
      <p:sp>
        <p:nvSpPr>
          <p:cNvPr id="44" name="圆角矩形 43"/>
          <p:cNvSpPr/>
          <p:nvPr/>
        </p:nvSpPr>
        <p:spPr>
          <a:xfrm>
            <a:off x="7437120" y="3884537"/>
            <a:ext cx="871371" cy="533191"/>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收单商户</a:t>
            </a:r>
            <a:r>
              <a:rPr lang="en-US" altLang="zh-CN" sz="1600">
                <a:solidFill>
                  <a:schemeClr val="tx1"/>
                </a:solidFill>
                <a:sym typeface="+mn-ea"/>
              </a:rPr>
              <a:t>1</a:t>
            </a:r>
            <a:endParaRPr lang="en-US" altLang="zh-CN" sz="1600">
              <a:solidFill>
                <a:schemeClr val="tx1"/>
              </a:solidFill>
              <a:sym typeface="+mn-ea"/>
            </a:endParaRPr>
          </a:p>
        </p:txBody>
      </p:sp>
      <p:sp>
        <p:nvSpPr>
          <p:cNvPr id="45" name="圆角矩形 44"/>
          <p:cNvSpPr/>
          <p:nvPr/>
        </p:nvSpPr>
        <p:spPr>
          <a:xfrm>
            <a:off x="8458835" y="3884552"/>
            <a:ext cx="869331" cy="533176"/>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en-US" altLang="zh-CN" sz="1600">
                <a:solidFill>
                  <a:schemeClr val="tx1"/>
                </a:solidFill>
                <a:sym typeface="+mn-ea"/>
              </a:rPr>
              <a:t>收单商户2</a:t>
            </a:r>
            <a:endParaRPr lang="en-US" altLang="zh-CN" sz="1600">
              <a:solidFill>
                <a:schemeClr val="tx1"/>
              </a:solidFill>
              <a:sym typeface="+mn-ea"/>
            </a:endParaRPr>
          </a:p>
        </p:txBody>
      </p:sp>
      <p:sp>
        <p:nvSpPr>
          <p:cNvPr id="46" name="圆角矩形 45"/>
          <p:cNvSpPr/>
          <p:nvPr/>
        </p:nvSpPr>
        <p:spPr>
          <a:xfrm>
            <a:off x="9043035" y="5325110"/>
            <a:ext cx="1316990" cy="548005"/>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600">
                <a:solidFill>
                  <a:schemeClr val="tx1"/>
                </a:solidFill>
              </a:rPr>
              <a:t>合作方</a:t>
            </a:r>
            <a:endParaRPr lang="zh-CN" altLang="en-US" sz="1600">
              <a:solidFill>
                <a:schemeClr val="tx1"/>
              </a:solidFill>
            </a:endParaRPr>
          </a:p>
        </p:txBody>
      </p:sp>
      <p:sp>
        <p:nvSpPr>
          <p:cNvPr id="47" name="圆角矩形 46"/>
          <p:cNvSpPr/>
          <p:nvPr/>
        </p:nvSpPr>
        <p:spPr>
          <a:xfrm>
            <a:off x="9480550" y="3884552"/>
            <a:ext cx="869275" cy="533176"/>
          </a:xfrm>
          <a:prstGeom prst="roundRect">
            <a:avLst/>
          </a:prstGeom>
          <a:solidFill>
            <a:srgbClr val="FFFFFF">
              <a:alpha val="97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en-US" altLang="zh-CN" sz="1600">
                <a:solidFill>
                  <a:schemeClr val="tx1"/>
                </a:solidFill>
                <a:sym typeface="+mn-ea"/>
              </a:rPr>
              <a:t>收单商户3</a:t>
            </a:r>
            <a:endParaRPr lang="en-US" altLang="zh-CN" sz="1600">
              <a:solidFill>
                <a:schemeClr val="tx1"/>
              </a:solidFill>
              <a:sym typeface="+mn-ea"/>
            </a:endParaRPr>
          </a:p>
        </p:txBody>
      </p:sp>
      <p:sp>
        <p:nvSpPr>
          <p:cNvPr id="48" name="矩形 47"/>
          <p:cNvSpPr/>
          <p:nvPr/>
        </p:nvSpPr>
        <p:spPr>
          <a:xfrm>
            <a:off x="7393305" y="3782044"/>
            <a:ext cx="3009900" cy="723977"/>
          </a:xfrm>
          <a:prstGeom prst="rect">
            <a:avLst/>
          </a:prstGeom>
          <a:noFill/>
          <a:ln w="28575" cap="flat" cmpd="thickThin" algn="ctr">
            <a:solidFill>
              <a:srgbClr val="0962AD"/>
            </a:solidFill>
            <a:prstDash val="lgDash"/>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scene3d>
              <a:camera prst="orthographicFront"/>
              <a:lightRig rig="threePt" dir="t"/>
            </a:scene3d>
          </a:bodyPr>
          <a:lstStyle/>
          <a:p>
            <a:pPr algn="ctr">
              <a:buClrTx/>
              <a:buSzTx/>
              <a:buFontTx/>
            </a:pPr>
            <a:endParaRPr lang="zh-CN" altLang="en-US" sz="1600">
              <a:solidFill>
                <a:schemeClr val="accent1"/>
              </a:solidFill>
              <a:effectLst>
                <a:outerShdw blurRad="38100" dist="25400" dir="5400000" algn="ctr" rotWithShape="0">
                  <a:srgbClr val="6E747A">
                    <a:alpha val="43000"/>
                  </a:srgbClr>
                </a:outerShdw>
              </a:effectLst>
              <a:sym typeface="+mn-ea"/>
            </a:endParaRPr>
          </a:p>
        </p:txBody>
      </p:sp>
      <p:sp>
        <p:nvSpPr>
          <p:cNvPr id="49" name="文本框 48"/>
          <p:cNvSpPr txBox="1"/>
          <p:nvPr/>
        </p:nvSpPr>
        <p:spPr>
          <a:xfrm>
            <a:off x="6664452" y="3979164"/>
            <a:ext cx="481330" cy="1604645"/>
          </a:xfrm>
          <a:prstGeom prst="rect">
            <a:avLst/>
          </a:prstGeom>
          <a:noFill/>
        </p:spPr>
        <p:txBody>
          <a:bodyPr wrap="square" rtlCol="0"/>
          <a:lstStyle/>
          <a:p>
            <a:pPr algn="l">
              <a:lnSpc>
                <a:spcPct val="140000"/>
              </a:lnSpc>
            </a:pPr>
            <a:r>
              <a:rPr lang="zh-CN" altLang="en-US" sz="2000" b="1" kern="100" dirty="0">
                <a:solidFill>
                  <a:schemeClr val="accent1"/>
                </a:solidFill>
                <a:effectLst>
                  <a:outerShdw blurRad="38100" dist="25400" dir="5400000" algn="ctr" rotWithShape="0">
                    <a:srgbClr val="6E747A">
                      <a:alpha val="43000"/>
                    </a:srgbClr>
                  </a:outerShdw>
                </a:effectLst>
              </a:rPr>
              <a:t>资金管理</a:t>
            </a:r>
            <a:endParaRPr lang="zh-CN" altLang="en-US" sz="2000" b="1" kern="100" dirty="0">
              <a:solidFill>
                <a:schemeClr val="accent1"/>
              </a:solidFill>
              <a:effectLst>
                <a:outerShdw blurRad="38100" dist="25400" dir="5400000" algn="ctr" rotWithShape="0">
                  <a:srgbClr val="6E747A">
                    <a:alpha val="43000"/>
                  </a:srgbClr>
                </a:outerShdw>
              </a:effectLst>
            </a:endParaRPr>
          </a:p>
        </p:txBody>
      </p:sp>
      <p:cxnSp>
        <p:nvCxnSpPr>
          <p:cNvPr id="56" name="直接箭头连接符 55"/>
          <p:cNvCxnSpPr/>
          <p:nvPr/>
        </p:nvCxnSpPr>
        <p:spPr>
          <a:xfrm>
            <a:off x="8095615" y="4522470"/>
            <a:ext cx="1" cy="843915"/>
          </a:xfrm>
          <a:prstGeom prst="straightConnector1">
            <a:avLst/>
          </a:prstGeom>
          <a:ln w="12700" cap="flat" cmpd="sng" algn="ctr">
            <a:solidFill>
              <a:srgbClr val="0962AD"/>
            </a:solidFill>
            <a:prstDash val="solid"/>
            <a:miter lim="800000"/>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9701530" y="4512945"/>
            <a:ext cx="1" cy="812165"/>
          </a:xfrm>
          <a:prstGeom prst="straightConnector1">
            <a:avLst/>
          </a:prstGeom>
          <a:ln w="12700" cap="flat" cmpd="sng" algn="ctr">
            <a:solidFill>
              <a:srgbClr val="0962AD"/>
            </a:solidFill>
            <a:prstDash val="solid"/>
            <a:miter lim="800000"/>
            <a:tailEnd type="arrow"/>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7747900" y="4718368"/>
            <a:ext cx="3602586" cy="452120"/>
          </a:xfrm>
          <a:prstGeom prst="rect">
            <a:avLst/>
          </a:prstGeom>
          <a:noFill/>
        </p:spPr>
        <p:txBody>
          <a:bodyPr wrap="square" rtlCol="0"/>
          <a:lstStyle/>
          <a:p>
            <a:pPr algn="l">
              <a:lnSpc>
                <a:spcPct val="140000"/>
              </a:lnSpc>
            </a:pPr>
            <a:r>
              <a:rPr lang="en-US" altLang="zh-CN" sz="1600" b="1" kern="100" dirty="0">
                <a:solidFill>
                  <a:schemeClr val="tx1"/>
                </a:solidFill>
                <a:effectLst/>
                <a:cs typeface="江城圆体 400W" charset="0"/>
              </a:rPr>
              <a:t>2</a:t>
            </a:r>
            <a:r>
              <a:rPr lang="zh-CN" altLang="en-US" sz="1600" b="1" kern="100" dirty="0">
                <a:effectLst/>
                <a:latin typeface="+mn-ea"/>
                <a:cs typeface="江城圆体 400W" panose="020B0500000000000000" pitchFamily="34" charset="-122"/>
              </a:rPr>
              <a:t>、订单抽佣       </a:t>
            </a:r>
            <a:r>
              <a:rPr lang="zh-CN" altLang="en-US" sz="1600" b="1" kern="100" dirty="0">
                <a:solidFill>
                  <a:schemeClr val="tx1"/>
                </a:solidFill>
                <a:effectLst/>
                <a:cs typeface="江城圆体 400W" charset="0"/>
              </a:rPr>
              <a:t> </a:t>
            </a:r>
            <a:endParaRPr lang="zh-CN" altLang="en-US" sz="1600" b="1" kern="100" dirty="0">
              <a:solidFill>
                <a:schemeClr val="tx1"/>
              </a:solidFill>
              <a:effectLst/>
              <a:cs typeface="江城圆体 400W" charset="0"/>
            </a:endParaRPr>
          </a:p>
        </p:txBody>
      </p:sp>
      <p:cxnSp>
        <p:nvCxnSpPr>
          <p:cNvPr id="2" name="肘形连接符 1"/>
          <p:cNvCxnSpPr>
            <a:stCxn id="27" idx="3"/>
            <a:endCxn id="48" idx="3"/>
          </p:cNvCxnSpPr>
          <p:nvPr userDrawn="1"/>
        </p:nvCxnSpPr>
        <p:spPr>
          <a:xfrm>
            <a:off x="10403205" y="1945640"/>
            <a:ext cx="3175" cy="2198370"/>
          </a:xfrm>
          <a:prstGeom prst="bentConnector3">
            <a:avLst>
              <a:gd name="adj1" fmla="val 19740000"/>
            </a:avLst>
          </a:prstGeom>
          <a:ln w="19050" cap="flat" cmpd="sng" algn="ctr">
            <a:solidFill>
              <a:schemeClr val="accent1">
                <a:alpha val="100000"/>
              </a:scheme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5" name="任意多边形: 形状 18"/>
          <p:cNvSpPr/>
          <p:nvPr>
            <p:custDataLst>
              <p:tags r:id="rId1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3" name="对角圆角矩形 120"/>
          <p:cNvSpPr/>
          <p:nvPr>
            <p:custDataLst>
              <p:tags r:id="rId1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1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9"/>
          <p:cNvSpPr txBox="1"/>
          <p:nvPr>
            <p:custDataLst>
              <p:tags r:id="rId1"/>
            </p:custDataLst>
          </p:nvPr>
        </p:nvSpPr>
        <p:spPr>
          <a:xfrm>
            <a:off x="735434" y="5146973"/>
            <a:ext cx="1093366" cy="995967"/>
          </a:xfrm>
          <a:prstGeom prst="rect">
            <a:avLst/>
          </a:prstGeom>
          <a:solidFill>
            <a:schemeClr val="accent1"/>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600" dirty="0">
                <a:latin typeface="微软雅黑" panose="020B0503020204020204" charset="-122"/>
                <a:ea typeface="微软雅黑" panose="020B0503020204020204" charset="-122"/>
              </a:rPr>
              <a:t>优势</a:t>
            </a:r>
            <a:endParaRPr lang="zh-CN" altLang="en-US" sz="1600" dirty="0">
              <a:latin typeface="微软雅黑" panose="020B0503020204020204" charset="-122"/>
              <a:ea typeface="微软雅黑" panose="020B0503020204020204" charset="-122"/>
            </a:endParaRPr>
          </a:p>
        </p:txBody>
      </p:sp>
      <p:sp>
        <p:nvSpPr>
          <p:cNvPr id="13" name="圆角矩形 12"/>
          <p:cNvSpPr/>
          <p:nvPr/>
        </p:nvSpPr>
        <p:spPr>
          <a:xfrm>
            <a:off x="352617" y="5019023"/>
            <a:ext cx="11666381" cy="1243455"/>
          </a:xfrm>
          <a:prstGeom prst="roundRect">
            <a:avLst>
              <a:gd name="adj" fmla="val 4965"/>
            </a:avLst>
          </a:prstGeom>
          <a:noFill/>
          <a:ln>
            <a:solidFill>
              <a:schemeClr val="accent1"/>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charset="-122"/>
              <a:ea typeface="微软雅黑" panose="020B0503020204020204" charset="-122"/>
            </a:endParaRPr>
          </a:p>
        </p:txBody>
      </p:sp>
      <p:sp>
        <p:nvSpPr>
          <p:cNvPr id="14" name="标题 19"/>
          <p:cNvSpPr txBox="1"/>
          <p:nvPr>
            <p:custDataLst>
              <p:tags r:id="rId2"/>
            </p:custDataLst>
          </p:nvPr>
        </p:nvSpPr>
        <p:spPr>
          <a:xfrm>
            <a:off x="722630" y="1455420"/>
            <a:ext cx="2710815" cy="433705"/>
          </a:xfrm>
          <a:prstGeom prst="rect">
            <a:avLst/>
          </a:prstGeom>
          <a:solidFill>
            <a:schemeClr val="accent1"/>
          </a:solid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800" dirty="0">
                <a:solidFill>
                  <a:schemeClr val="bg1"/>
                </a:solidFill>
              </a:rPr>
              <a:t>账户资金管理</a:t>
            </a:r>
            <a:endParaRPr lang="zh-CN" altLang="en-US" sz="1800" dirty="0">
              <a:solidFill>
                <a:schemeClr val="bg1"/>
              </a:solidFill>
            </a:endParaRPr>
          </a:p>
        </p:txBody>
      </p:sp>
      <p:sp>
        <p:nvSpPr>
          <p:cNvPr id="15" name="矩形 14"/>
          <p:cNvSpPr/>
          <p:nvPr/>
        </p:nvSpPr>
        <p:spPr>
          <a:xfrm>
            <a:off x="414696" y="1889211"/>
            <a:ext cx="3224344" cy="2829685"/>
          </a:xfrm>
          <a:prstGeom prst="rect">
            <a:avLst/>
          </a:prstGeom>
        </p:spPr>
        <p:txBody>
          <a:bodyPr wrap="square" anchor="ctr">
            <a:spAutoFit/>
          </a:bodyPr>
          <a:lstStyle/>
          <a:p>
            <a:pPr marL="227330" indent="-227330">
              <a:lnSpc>
                <a:spcPct val="150000"/>
              </a:lnSpc>
              <a:buFont typeface="Wingdings" panose="05000000000000000000" pitchFamily="2" charset="2"/>
              <a:buChar char="u"/>
            </a:pPr>
            <a:r>
              <a:rPr lang="zh-CN" altLang="en-US" sz="1200" b="1" dirty="0">
                <a:latin typeface="+mn-ea"/>
              </a:rPr>
              <a:t>订单收款：</a:t>
            </a:r>
            <a:r>
              <a:rPr lang="zh-CN" altLang="en-US" sz="1200" dirty="0">
                <a:latin typeface="+mn-ea"/>
              </a:rPr>
              <a:t>除了支持新增的</a:t>
            </a:r>
            <a:r>
              <a:rPr lang="en-US" altLang="zh-CN" sz="1200" dirty="0">
                <a:latin typeface="+mn-ea"/>
              </a:rPr>
              <a:t>ISV</a:t>
            </a:r>
            <a:r>
              <a:rPr lang="zh-CN" altLang="en-US" sz="1200" dirty="0">
                <a:latin typeface="+mn-ea"/>
              </a:rPr>
              <a:t>对接使用，还支持通联存量</a:t>
            </a:r>
            <a:r>
              <a:rPr lang="en-US" altLang="zh-CN" sz="1200" dirty="0">
                <a:latin typeface="+mn-ea"/>
              </a:rPr>
              <a:t>ISV</a:t>
            </a:r>
            <a:r>
              <a:rPr lang="zh-CN" altLang="en-US" sz="1200" dirty="0">
                <a:latin typeface="+mn-ea"/>
              </a:rPr>
              <a:t>叠加账户能力。</a:t>
            </a:r>
            <a:endParaRPr lang="zh-CN" altLang="en-US" sz="1200" dirty="0">
              <a:latin typeface="+mn-ea"/>
            </a:endParaRPr>
          </a:p>
          <a:p>
            <a:pPr marL="227330" indent="-227330">
              <a:lnSpc>
                <a:spcPct val="150000"/>
              </a:lnSpc>
              <a:buFont typeface="Wingdings" panose="05000000000000000000" pitchFamily="2" charset="2"/>
              <a:buChar char="u"/>
            </a:pPr>
            <a:endParaRPr lang="zh-CN" altLang="en-US" sz="1200" dirty="0">
              <a:latin typeface="+mn-ea"/>
            </a:endParaRPr>
          </a:p>
          <a:p>
            <a:pPr marL="227330" indent="-227330">
              <a:lnSpc>
                <a:spcPct val="150000"/>
              </a:lnSpc>
              <a:buFont typeface="Wingdings" panose="05000000000000000000" pitchFamily="2" charset="2"/>
              <a:buChar char="u"/>
            </a:pPr>
            <a:r>
              <a:rPr lang="zh-CN" altLang="en-US" sz="1200" b="1" dirty="0">
                <a:latin typeface="+mn-ea"/>
              </a:rPr>
              <a:t>订单抽佣：</a:t>
            </a:r>
            <a:r>
              <a:rPr lang="zh-CN" altLang="en-US" sz="1200" dirty="0" err="1">
                <a:solidFill>
                  <a:schemeClr val="tx1">
                    <a:lumMod val="75000"/>
                    <a:lumOff val="25000"/>
                  </a:schemeClr>
                </a:solidFill>
                <a:latin typeface="+mn-ea"/>
                <a:sym typeface="+mn-ea"/>
              </a:rPr>
              <a:t>基于收款订单，支持商户待结算资金实时分账</a:t>
            </a:r>
            <a:r>
              <a:rPr lang="en-US" altLang="zh-CN" sz="1200" dirty="0" err="1">
                <a:solidFill>
                  <a:schemeClr val="tx1">
                    <a:lumMod val="75000"/>
                    <a:lumOff val="25000"/>
                  </a:schemeClr>
                </a:solidFill>
                <a:latin typeface="+mn-ea"/>
                <a:sym typeface="+mn-ea"/>
              </a:rPr>
              <a:t>/</a:t>
            </a:r>
            <a:r>
              <a:rPr lang="zh-CN" altLang="en-US" sz="1200" dirty="0" err="1">
                <a:solidFill>
                  <a:schemeClr val="tx1">
                    <a:lumMod val="75000"/>
                    <a:lumOff val="25000"/>
                  </a:schemeClr>
                </a:solidFill>
                <a:latin typeface="+mn-ea"/>
                <a:sym typeface="+mn-ea"/>
              </a:rPr>
              <a:t>延时分账至服务商，实现服务商基于商户流水抽佣。</a:t>
            </a:r>
            <a:endParaRPr lang="zh-CN" altLang="en-US" sz="1200" dirty="0" err="1">
              <a:solidFill>
                <a:schemeClr val="tx1">
                  <a:lumMod val="75000"/>
                  <a:lumOff val="25000"/>
                </a:schemeClr>
              </a:solidFill>
              <a:latin typeface="+mn-ea"/>
              <a:sym typeface="+mn-ea"/>
            </a:endParaRPr>
          </a:p>
          <a:p>
            <a:pPr indent="0">
              <a:lnSpc>
                <a:spcPct val="150000"/>
              </a:lnSpc>
              <a:buFont typeface="Wingdings" panose="05000000000000000000" pitchFamily="2" charset="2"/>
              <a:buNone/>
            </a:pPr>
            <a:endParaRPr lang="zh-CN" altLang="en-US" sz="1200" dirty="0" err="1">
              <a:solidFill>
                <a:schemeClr val="tx1">
                  <a:lumMod val="75000"/>
                  <a:lumOff val="25000"/>
                </a:schemeClr>
              </a:solidFill>
              <a:latin typeface="+mn-ea"/>
              <a:sym typeface="+mn-ea"/>
            </a:endParaRPr>
          </a:p>
          <a:p>
            <a:pPr marL="227330" indent="-227330">
              <a:lnSpc>
                <a:spcPct val="150000"/>
              </a:lnSpc>
              <a:buFont typeface="Wingdings" panose="05000000000000000000" pitchFamily="2" charset="2"/>
              <a:buChar char="u"/>
            </a:pPr>
            <a:r>
              <a:rPr lang="zh-CN" altLang="en-US" sz="1200" b="1" dirty="0">
                <a:solidFill>
                  <a:schemeClr val="tx1"/>
                </a:solidFill>
              </a:rPr>
              <a:t>委托结算协议管理</a:t>
            </a:r>
            <a:r>
              <a:rPr lang="zh-CN" altLang="en-US" sz="1200" b="1" dirty="0">
                <a:latin typeface="+mn-ea"/>
              </a:rPr>
              <a:t>：</a:t>
            </a:r>
            <a:r>
              <a:rPr lang="zh-CN" altLang="en-US" sz="1200" dirty="0" err="1">
                <a:solidFill>
                  <a:schemeClr val="tx1">
                    <a:lumMod val="75000"/>
                    <a:lumOff val="25000"/>
                  </a:schemeClr>
                </a:solidFill>
                <a:latin typeface="+mn-ea"/>
              </a:rPr>
              <a:t>基于收单商户与</a:t>
            </a:r>
            <a:r>
              <a:rPr lang="en-US" altLang="zh-CN" sz="1200" dirty="0" err="1">
                <a:solidFill>
                  <a:schemeClr val="tx1">
                    <a:lumMod val="75000"/>
                    <a:lumOff val="25000"/>
                  </a:schemeClr>
                </a:solidFill>
                <a:latin typeface="+mn-ea"/>
              </a:rPr>
              <a:t>ISV</a:t>
            </a:r>
            <a:r>
              <a:rPr lang="zh-CN" altLang="en-US" sz="1200" dirty="0" err="1">
                <a:solidFill>
                  <a:schemeClr val="tx1">
                    <a:lumMod val="75000"/>
                    <a:lumOff val="25000"/>
                  </a:schemeClr>
                </a:solidFill>
                <a:latin typeface="+mn-ea"/>
              </a:rPr>
              <a:t>及其他业务参与方在线签署授权协议，约定订单资金分配比例</a:t>
            </a:r>
            <a:r>
              <a:rPr lang="en-US" altLang="zh-CN" sz="1200" dirty="0" err="1">
                <a:solidFill>
                  <a:schemeClr val="tx1">
                    <a:lumMod val="75000"/>
                    <a:lumOff val="25000"/>
                  </a:schemeClr>
                </a:solidFill>
                <a:latin typeface="+mn-ea"/>
              </a:rPr>
              <a:t>/</a:t>
            </a:r>
            <a:r>
              <a:rPr lang="zh-CN" altLang="en-US" sz="1200" dirty="0" err="1">
                <a:solidFill>
                  <a:schemeClr val="tx1">
                    <a:lumMod val="75000"/>
                    <a:lumOff val="25000"/>
                  </a:schemeClr>
                </a:solidFill>
                <a:latin typeface="+mn-ea"/>
              </a:rPr>
              <a:t>金额。</a:t>
            </a:r>
            <a:endParaRPr lang="en-US" altLang="zh-CN" sz="1200" dirty="0" err="1">
              <a:solidFill>
                <a:schemeClr val="tx1">
                  <a:lumMod val="75000"/>
                  <a:lumOff val="25000"/>
                </a:schemeClr>
              </a:solidFill>
              <a:latin typeface="+mn-ea"/>
            </a:endParaRPr>
          </a:p>
        </p:txBody>
      </p:sp>
      <p:sp>
        <p:nvSpPr>
          <p:cNvPr id="18" name="圆角矩形 17"/>
          <p:cNvSpPr/>
          <p:nvPr/>
        </p:nvSpPr>
        <p:spPr>
          <a:xfrm>
            <a:off x="352575" y="1276603"/>
            <a:ext cx="3403638" cy="3497764"/>
          </a:xfrm>
          <a:prstGeom prst="roundRect">
            <a:avLst>
              <a:gd name="adj" fmla="val 4965"/>
            </a:avLst>
          </a:prstGeom>
          <a:noFill/>
          <a:ln>
            <a:solidFill>
              <a:schemeClr val="accent1"/>
            </a:solidFill>
            <a:prstDash val="lgDash"/>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1000" b="1" dirty="0">
              <a:solidFill>
                <a:schemeClr val="tx1"/>
              </a:solidFill>
              <a:latin typeface="微软雅黑" panose="020B0503020204020204" charset="-122"/>
              <a:ea typeface="微软雅黑" panose="020B0503020204020204" charset="-122"/>
            </a:endParaRPr>
          </a:p>
        </p:txBody>
      </p:sp>
      <p:sp>
        <p:nvSpPr>
          <p:cNvPr id="19" name="矩形 18"/>
          <p:cNvSpPr/>
          <p:nvPr/>
        </p:nvSpPr>
        <p:spPr>
          <a:xfrm>
            <a:off x="2054394" y="5094089"/>
            <a:ext cx="8794750" cy="1060450"/>
          </a:xfrm>
          <a:prstGeom prst="rect">
            <a:avLst/>
          </a:prstGeom>
        </p:spPr>
        <p:txBody>
          <a:bodyPr wrap="square">
            <a:noAutofit/>
          </a:bodyPr>
          <a:lstStyle/>
          <a:p>
            <a:pPr marL="227330" indent="-227330">
              <a:lnSpc>
                <a:spcPct val="150000"/>
              </a:lnSpc>
              <a:buFont typeface="Wingdings" panose="05000000000000000000" pitchFamily="2" charset="2"/>
              <a:buChar char="ü"/>
            </a:pPr>
            <a:r>
              <a:rPr lang="zh-CN" altLang="da-DK" sz="1400" dirty="0">
                <a:latin typeface="微软雅黑" panose="020B0503020204020204" charset="-122"/>
                <a:ea typeface="微软雅黑" panose="020B0503020204020204" charset="-122"/>
              </a:rPr>
              <a:t>支持已对接</a:t>
            </a:r>
            <a:r>
              <a:rPr lang="zh-CN" altLang="en-US" sz="1400" dirty="0">
                <a:latin typeface="微软雅黑" panose="020B0503020204020204" charset="-122"/>
                <a:ea typeface="微软雅黑" panose="020B0503020204020204" charset="-122"/>
              </a:rPr>
              <a:t>通联支付</a:t>
            </a:r>
            <a:r>
              <a:rPr lang="zh-CN" altLang="da-DK" sz="1400" dirty="0">
                <a:latin typeface="微软雅黑" panose="020B0503020204020204" charset="-122"/>
                <a:ea typeface="微软雅黑" panose="020B0503020204020204" charset="-122"/>
              </a:rPr>
              <a:t>的</a:t>
            </a:r>
            <a:r>
              <a:rPr lang="zh-CN" altLang="en-US" sz="1400" dirty="0">
                <a:solidFill>
                  <a:schemeClr val="tx1"/>
                </a:solidFill>
                <a:latin typeface="微软雅黑" panose="020B0503020204020204" charset="-122"/>
                <a:ea typeface="微软雅黑" panose="020B0503020204020204" charset="-122"/>
              </a:rPr>
              <a:t>服务商</a:t>
            </a:r>
            <a:r>
              <a:rPr lang="zh-CN" altLang="da-DK" sz="1400" dirty="0">
                <a:solidFill>
                  <a:srgbClr val="3280FE"/>
                </a:solidFill>
                <a:latin typeface="微软雅黑" panose="020B0503020204020204" charset="-122"/>
                <a:ea typeface="微软雅黑" panose="020B0503020204020204" charset="-122"/>
              </a:rPr>
              <a:t>叠加账户</a:t>
            </a:r>
            <a:r>
              <a:rPr lang="zh-CN" altLang="en-US" sz="1400" dirty="0">
                <a:solidFill>
                  <a:srgbClr val="3280FE"/>
                </a:solidFill>
                <a:latin typeface="微软雅黑" panose="020B0503020204020204" charset="-122"/>
                <a:ea typeface="微软雅黑" panose="020B0503020204020204" charset="-122"/>
              </a:rPr>
              <a:t>资金管理</a:t>
            </a:r>
            <a:r>
              <a:rPr lang="zh-CN" altLang="da-DK" sz="1400" dirty="0">
                <a:solidFill>
                  <a:srgbClr val="3280FE"/>
                </a:solidFill>
                <a:latin typeface="微软雅黑" panose="020B0503020204020204" charset="-122"/>
                <a:ea typeface="微软雅黑" panose="020B0503020204020204" charset="-122"/>
              </a:rPr>
              <a:t>服务，</a:t>
            </a:r>
            <a:r>
              <a:rPr lang="zh-CN" altLang="en-US" sz="1400" dirty="0">
                <a:solidFill>
                  <a:srgbClr val="3280FE"/>
                </a:solidFill>
                <a:latin typeface="微软雅黑" panose="020B0503020204020204" charset="-122"/>
                <a:ea typeface="微软雅黑" panose="020B0503020204020204" charset="-122"/>
              </a:rPr>
              <a:t>收单交易功能无需改造。</a:t>
            </a:r>
            <a:endParaRPr lang="zh-CN" altLang="da-DK" sz="1400" dirty="0">
              <a:solidFill>
                <a:srgbClr val="3280FE"/>
              </a:solidFill>
              <a:latin typeface="微软雅黑" panose="020B0503020204020204" charset="-122"/>
              <a:ea typeface="微软雅黑" panose="020B0503020204020204" charset="-122"/>
            </a:endParaRPr>
          </a:p>
          <a:p>
            <a:pPr marL="227330" indent="-227330">
              <a:lnSpc>
                <a:spcPct val="150000"/>
              </a:lnSpc>
              <a:buFont typeface="Wingdings" panose="05000000000000000000" pitchFamily="2" charset="2"/>
              <a:buChar char="ü"/>
            </a:pPr>
            <a:r>
              <a:rPr lang="zh-CN" altLang="da-DK" sz="1400" dirty="0">
                <a:latin typeface="微软雅黑" panose="020B0503020204020204" charset="-122"/>
                <a:ea typeface="微软雅黑" panose="020B0503020204020204" charset="-122"/>
              </a:rPr>
              <a:t>基于订单维度进行管理，可</a:t>
            </a:r>
            <a:r>
              <a:rPr lang="zh-CN" altLang="en-US" sz="1400" dirty="0">
                <a:latin typeface="微软雅黑" panose="020B0503020204020204" charset="-122"/>
                <a:ea typeface="微软雅黑" panose="020B0503020204020204" charset="-122"/>
              </a:rPr>
              <a:t>基于业务</a:t>
            </a:r>
            <a:r>
              <a:rPr lang="zh-CN" altLang="en-US" sz="1400" dirty="0">
                <a:solidFill>
                  <a:schemeClr val="tx1"/>
                </a:solidFill>
                <a:latin typeface="微软雅黑" panose="020B0503020204020204" charset="-122"/>
                <a:ea typeface="微软雅黑" panose="020B0503020204020204" charset="-122"/>
              </a:rPr>
              <a:t>规则</a:t>
            </a:r>
            <a:r>
              <a:rPr lang="zh-CN" altLang="en-US" sz="1400" dirty="0">
                <a:solidFill>
                  <a:srgbClr val="3280FE"/>
                </a:solidFill>
                <a:latin typeface="微软雅黑" panose="020B0503020204020204" charset="-122"/>
                <a:ea typeface="微软雅黑" panose="020B0503020204020204" charset="-122"/>
              </a:rPr>
              <a:t>自定义账期，支持批量请求订单清分</a:t>
            </a:r>
            <a:r>
              <a:rPr lang="zh-CN" altLang="en-US" sz="1400" dirty="0">
                <a:latin typeface="微软雅黑" panose="020B0503020204020204" charset="-122"/>
                <a:ea typeface="微软雅黑" panose="020B0503020204020204" charset="-122"/>
              </a:rPr>
              <a:t>。</a:t>
            </a:r>
            <a:endParaRPr lang="zh-CN" altLang="da-DK" sz="1400" dirty="0">
              <a:latin typeface="微软雅黑" panose="020B0503020204020204" charset="-122"/>
              <a:ea typeface="微软雅黑" panose="020B0503020204020204" charset="-122"/>
            </a:endParaRPr>
          </a:p>
          <a:p>
            <a:pPr marL="227330" indent="-227330">
              <a:lnSpc>
                <a:spcPct val="150000"/>
              </a:lnSpc>
              <a:buFont typeface="Wingdings" panose="05000000000000000000" pitchFamily="2" charset="2"/>
              <a:buChar char="ü"/>
            </a:pPr>
            <a:r>
              <a:rPr lang="zh-CN" altLang="en-US" sz="1400" dirty="0">
                <a:latin typeface="微软雅黑" panose="020B0503020204020204" charset="-122"/>
                <a:ea typeface="微软雅黑" panose="020B0503020204020204" charset="-122"/>
                <a:cs typeface="可口可乐在乎体 楷体" panose="020B0A05030303020204" charset="-122"/>
              </a:rPr>
              <a:t>基于真实的业务关系和委托结算协议支撑，实现</a:t>
            </a:r>
            <a:r>
              <a:rPr lang="zh-CN" altLang="en-US" sz="1400" dirty="0">
                <a:solidFill>
                  <a:schemeClr val="tx1"/>
                </a:solidFill>
                <a:latin typeface="微软雅黑" panose="020B0503020204020204" charset="-122"/>
                <a:ea typeface="微软雅黑" panose="020B0503020204020204" charset="-122"/>
                <a:cs typeface="可口可乐在乎体 楷体" charset="0"/>
              </a:rPr>
              <a:t>资金</a:t>
            </a:r>
            <a:r>
              <a:rPr lang="zh-CN" altLang="en-US" sz="1400" dirty="0">
                <a:latin typeface="微软雅黑" panose="020B0503020204020204" charset="-122"/>
                <a:ea typeface="微软雅黑" panose="020B0503020204020204" charset="-122"/>
                <a:cs typeface="可口可乐在乎体 楷体" panose="020B0A05030303020204" charset="-122"/>
              </a:rPr>
              <a:t>高效分类结算。</a:t>
            </a:r>
            <a:endParaRPr lang="zh-CN" altLang="en-US" sz="1400" dirty="0">
              <a:latin typeface="微软雅黑" panose="020B0503020204020204" charset="-122"/>
              <a:ea typeface="微软雅黑" panose="020B0503020204020204" charset="-122"/>
              <a:cs typeface="可口可乐在乎体 楷体" panose="020B0A05030303020204" charset="-122"/>
            </a:endParaRPr>
          </a:p>
        </p:txBody>
      </p:sp>
      <p:sp>
        <p:nvSpPr>
          <p:cNvPr id="22" name="矩形 21"/>
          <p:cNvSpPr/>
          <p:nvPr/>
        </p:nvSpPr>
        <p:spPr>
          <a:xfrm>
            <a:off x="4002881" y="2178579"/>
            <a:ext cx="309563" cy="1893094"/>
          </a:xfrm>
          <a:prstGeom prst="rect">
            <a:avLst/>
          </a:prstGeom>
          <a:solidFill>
            <a:srgbClr val="EDEDED">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消费者</a:t>
            </a:r>
            <a:endParaRPr lang="zh-CN" altLang="en-US">
              <a:solidFill>
                <a:srgbClr val="000000"/>
              </a:solidFill>
              <a:sym typeface="+mn-ea"/>
            </a:endParaRPr>
          </a:p>
        </p:txBody>
      </p:sp>
      <p:sp>
        <p:nvSpPr>
          <p:cNvPr id="28" name="矩形 27"/>
          <p:cNvSpPr/>
          <p:nvPr/>
        </p:nvSpPr>
        <p:spPr>
          <a:xfrm>
            <a:off x="5142679" y="2178627"/>
            <a:ext cx="351624" cy="1893059"/>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通联收单</a:t>
            </a:r>
            <a:endParaRPr lang="zh-CN" altLang="en-US">
              <a:solidFill>
                <a:srgbClr val="000000"/>
              </a:solidFill>
              <a:sym typeface="+mn-ea"/>
            </a:endParaRPr>
          </a:p>
        </p:txBody>
      </p:sp>
      <p:cxnSp>
        <p:nvCxnSpPr>
          <p:cNvPr id="29" name="直接箭头连接符 5"/>
          <p:cNvCxnSpPr>
            <a:stCxn id="22" idx="3"/>
            <a:endCxn id="28" idx="1"/>
          </p:cNvCxnSpPr>
          <p:nvPr/>
        </p:nvCxnSpPr>
        <p:spPr>
          <a:xfrm>
            <a:off x="4313079" y="3125549"/>
            <a:ext cx="829945" cy="0"/>
          </a:xfrm>
          <a:prstGeom prst="straightConnector1">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468072" y="2775691"/>
            <a:ext cx="625475" cy="349250"/>
          </a:xfrm>
          <a:prstGeom prst="rect">
            <a:avLst/>
          </a:prstGeom>
          <a:noFill/>
        </p:spPr>
        <p:txBody>
          <a:bodyPr wrap="none" rtlCol="0">
            <a:spAutoFit/>
          </a:bodyPr>
          <a:lstStyle/>
          <a:p>
            <a:pPr algn="l">
              <a:lnSpc>
                <a:spcPct val="140000"/>
              </a:lnSpc>
            </a:pPr>
            <a:r>
              <a:rPr lang="en-US" altLang="zh-CN" sz="1200" kern="100" dirty="0">
                <a:effectLst/>
                <a:latin typeface="+mn-ea"/>
                <a:cs typeface="江城圆体 400W" panose="020B0500000000000000" pitchFamily="34" charset="-122"/>
              </a:rPr>
              <a:t>1</a:t>
            </a:r>
            <a:r>
              <a:rPr lang="en-US" altLang="zh-CN" sz="1200" kern="100" dirty="0">
                <a:solidFill>
                  <a:schemeClr val="tx1"/>
                </a:solidFill>
                <a:cs typeface="江城圆体 400W" charset="0"/>
              </a:rPr>
              <a:t>.</a:t>
            </a:r>
            <a:r>
              <a:rPr lang="zh-CN" altLang="en-US" sz="1200" kern="100" dirty="0">
                <a:effectLst/>
                <a:latin typeface="+mn-ea"/>
                <a:cs typeface="江城圆体 400W" panose="020B0500000000000000" pitchFamily="34" charset="-122"/>
              </a:rPr>
              <a:t>消费</a:t>
            </a:r>
            <a:endParaRPr lang="zh-CN" altLang="en-US" sz="1200" kern="100" dirty="0">
              <a:effectLst/>
              <a:latin typeface="+mn-ea"/>
              <a:cs typeface="江城圆体 400W" panose="020B0500000000000000" pitchFamily="34" charset="-122"/>
            </a:endParaRPr>
          </a:p>
        </p:txBody>
      </p:sp>
      <p:sp>
        <p:nvSpPr>
          <p:cNvPr id="31" name="矩形 30"/>
          <p:cNvSpPr/>
          <p:nvPr/>
        </p:nvSpPr>
        <p:spPr>
          <a:xfrm>
            <a:off x="8150437" y="2859193"/>
            <a:ext cx="1225584" cy="530543"/>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rPr>
              <a:t>收单商户</a:t>
            </a:r>
            <a:endParaRPr lang="zh-CN" altLang="en-US">
              <a:solidFill>
                <a:srgbClr val="000000"/>
              </a:solidFill>
            </a:endParaRPr>
          </a:p>
          <a:p>
            <a:pPr algn="ctr">
              <a:buClrTx/>
              <a:buSzTx/>
              <a:buFontTx/>
            </a:pPr>
            <a:r>
              <a:rPr lang="zh-CN" altLang="en-US" sz="1400">
                <a:solidFill>
                  <a:srgbClr val="000000"/>
                </a:solidFill>
                <a:sym typeface="+mn-ea"/>
              </a:rPr>
              <a:t>（待结算户）</a:t>
            </a:r>
            <a:endParaRPr lang="zh-CN" altLang="en-US" sz="1400">
              <a:solidFill>
                <a:srgbClr val="000000"/>
              </a:solidFill>
              <a:sym typeface="+mn-ea"/>
            </a:endParaRPr>
          </a:p>
        </p:txBody>
      </p:sp>
      <p:cxnSp>
        <p:nvCxnSpPr>
          <p:cNvPr id="32" name="直接箭头连接符 14"/>
          <p:cNvCxnSpPr>
            <a:stCxn id="28" idx="3"/>
          </p:cNvCxnSpPr>
          <p:nvPr/>
        </p:nvCxnSpPr>
        <p:spPr>
          <a:xfrm>
            <a:off x="5494514" y="3125156"/>
            <a:ext cx="2617067" cy="0"/>
          </a:xfrm>
          <a:prstGeom prst="straightConnector1">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409886" y="2775691"/>
            <a:ext cx="740551" cy="278977"/>
          </a:xfrm>
          <a:prstGeom prst="rect">
            <a:avLst/>
          </a:prstGeom>
          <a:noFill/>
        </p:spPr>
        <p:txBody>
          <a:bodyPr wrap="square" rtlCol="0">
            <a:noAutofit/>
          </a:bodyPr>
          <a:lstStyle/>
          <a:p>
            <a:pPr marL="0" indent="0" algn="l" defTabSz="0" rtl="0" eaLnBrk="1" latinLnBrk="0" hangingPunct="1">
              <a:lnSpc>
                <a:spcPct val="140000"/>
              </a:lnSpc>
              <a:spcBef>
                <a:spcPct val="0"/>
              </a:spcBef>
              <a:spcAft>
                <a:spcPct val="0"/>
              </a:spcAft>
              <a:buNone/>
            </a:pPr>
            <a:r>
              <a:rPr lang="en-US" altLang="zh-CN" sz="1200" kern="100" dirty="0">
                <a:solidFill>
                  <a:schemeClr val="tx1"/>
                </a:solidFill>
                <a:effectLst/>
                <a:latin typeface="+mn-ea"/>
                <a:cs typeface="江城圆体 400W" charset="0"/>
              </a:rPr>
              <a:t>2.结算</a:t>
            </a:r>
            <a:endParaRPr lang="en-US" altLang="zh-CN" sz="1200" kern="100" dirty="0">
              <a:solidFill>
                <a:schemeClr val="tx1"/>
              </a:solidFill>
              <a:effectLst/>
              <a:latin typeface="+mn-ea"/>
              <a:cs typeface="江城圆体 400W" charset="0"/>
            </a:endParaRPr>
          </a:p>
        </p:txBody>
      </p:sp>
      <p:sp>
        <p:nvSpPr>
          <p:cNvPr id="34" name="矩形 33"/>
          <p:cNvSpPr/>
          <p:nvPr/>
        </p:nvSpPr>
        <p:spPr>
          <a:xfrm>
            <a:off x="10559036" y="2205703"/>
            <a:ext cx="1187580" cy="287655"/>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rPr>
              <a:t>服务商</a:t>
            </a:r>
            <a:endParaRPr lang="zh-CN" altLang="en-US">
              <a:solidFill>
                <a:srgbClr val="000000"/>
              </a:solidFill>
            </a:endParaRPr>
          </a:p>
        </p:txBody>
      </p:sp>
      <p:sp>
        <p:nvSpPr>
          <p:cNvPr id="35" name="矩形 34"/>
          <p:cNvSpPr/>
          <p:nvPr/>
        </p:nvSpPr>
        <p:spPr>
          <a:xfrm>
            <a:off x="10559025" y="3748395"/>
            <a:ext cx="1187613" cy="319456"/>
          </a:xfrm>
          <a:prstGeom prst="rect">
            <a:avLst/>
          </a:prstGeom>
          <a:solidFill>
            <a:srgbClr val="99C5FF">
              <a:alpha val="100000"/>
            </a:srgbClr>
          </a:soli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a:solidFill>
                  <a:srgbClr val="000000"/>
                </a:solidFill>
                <a:sym typeface="+mn-ea"/>
              </a:rPr>
              <a:t>合作方</a:t>
            </a:r>
            <a:endParaRPr lang="zh-CN" altLang="en-US">
              <a:solidFill>
                <a:srgbClr val="000000"/>
              </a:solidFill>
              <a:sym typeface="+mn-ea"/>
            </a:endParaRPr>
          </a:p>
        </p:txBody>
      </p:sp>
      <p:cxnSp>
        <p:nvCxnSpPr>
          <p:cNvPr id="36" name="肘形连接符 35"/>
          <p:cNvCxnSpPr>
            <a:stCxn id="31" idx="3"/>
            <a:endCxn id="34" idx="1"/>
          </p:cNvCxnSpPr>
          <p:nvPr/>
        </p:nvCxnSpPr>
        <p:spPr>
          <a:xfrm flipV="1">
            <a:off x="9375775" y="2350135"/>
            <a:ext cx="1183005" cy="774700"/>
          </a:xfrm>
          <a:prstGeom prst="bentConnector3">
            <a:avLst>
              <a:gd name="adj1" fmla="val 50027"/>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31" idx="3"/>
            <a:endCxn id="35" idx="1"/>
          </p:cNvCxnSpPr>
          <p:nvPr/>
        </p:nvCxnSpPr>
        <p:spPr>
          <a:xfrm>
            <a:off x="9375775" y="3124835"/>
            <a:ext cx="1183005" cy="783590"/>
          </a:xfrm>
          <a:prstGeom prst="bentConnector3">
            <a:avLst>
              <a:gd name="adj1" fmla="val 50027"/>
            </a:avLst>
          </a:prstGeom>
          <a:ln w="19050" cap="flat" cmpd="sng" algn="ctr">
            <a:solidFill>
              <a:srgbClr val="979797">
                <a:alpha val="100000"/>
              </a:srgbClr>
            </a:solidFill>
            <a:prstDash val="solid"/>
            <a:miter lim="800000"/>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9996732" y="2721610"/>
            <a:ext cx="1927013" cy="607695"/>
          </a:xfrm>
          <a:prstGeom prst="rect">
            <a:avLst/>
          </a:prstGeom>
          <a:noFill/>
        </p:spPr>
        <p:txBody>
          <a:bodyPr wrap="square" rtlCol="0">
            <a:noAutofit/>
          </a:bodyPr>
          <a:lstStyle/>
          <a:p>
            <a:pPr algn="l">
              <a:lnSpc>
                <a:spcPct val="140000"/>
              </a:lnSpc>
            </a:pPr>
            <a:r>
              <a:rPr lang="en-US" altLang="zh-CN" sz="1200" kern="100" dirty="0">
                <a:effectLst/>
                <a:latin typeface="+mn-ea"/>
                <a:cs typeface="江城圆体 400W" panose="020B0500000000000000" pitchFamily="34" charset="-122"/>
              </a:rPr>
              <a:t>3.</a:t>
            </a:r>
            <a:r>
              <a:rPr lang="zh-CN" altLang="en-US" sz="1200" kern="100" dirty="0">
                <a:effectLst/>
                <a:latin typeface="+mn-ea"/>
                <a:cs typeface="江城圆体 400W" panose="020B0500000000000000" pitchFamily="34" charset="-122"/>
              </a:rPr>
              <a:t>订单抽佣</a:t>
            </a:r>
            <a:endParaRPr lang="zh-CN" altLang="en-US" sz="1200" kern="100" dirty="0">
              <a:effectLst/>
              <a:latin typeface="+mn-ea"/>
              <a:cs typeface="江城圆体 400W" panose="020B0500000000000000" pitchFamily="34" charset="-122"/>
            </a:endParaRPr>
          </a:p>
          <a:p>
            <a:pPr algn="l">
              <a:lnSpc>
                <a:spcPct val="140000"/>
              </a:lnSpc>
            </a:pPr>
            <a:r>
              <a:rPr lang="zh-CN" altLang="en-US" sz="1200" kern="100" dirty="0">
                <a:effectLst/>
                <a:latin typeface="+mn-ea"/>
                <a:cs typeface="江城圆体 400W" charset="0"/>
              </a:rPr>
              <a:t>（自定义账期）</a:t>
            </a:r>
            <a:endParaRPr lang="zh-CN" altLang="en-US" sz="1200" kern="100" dirty="0">
              <a:effectLst/>
              <a:latin typeface="+mn-ea"/>
              <a:cs typeface="江城圆体 400W" panose="020B0500000000000000" pitchFamily="34" charset="-122"/>
            </a:endParaRPr>
          </a:p>
        </p:txBody>
      </p:sp>
      <p:sp>
        <p:nvSpPr>
          <p:cNvPr id="40" name="矩形 39"/>
          <p:cNvSpPr/>
          <p:nvPr/>
        </p:nvSpPr>
        <p:spPr>
          <a:xfrm>
            <a:off x="7257022" y="1667626"/>
            <a:ext cx="4761940" cy="2662335"/>
          </a:xfrm>
          <a:prstGeom prst="rect">
            <a:avLst/>
          </a:prstGeom>
          <a:noFill/>
          <a:ln w="19050" cap="flat" cmpd="sng" algn="ctr">
            <a:solidFill>
              <a:srgbClr val="ED7D31">
                <a:alpha val="100000"/>
              </a:srgbClr>
            </a:solidFill>
            <a:prstDash val="dashDot"/>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endParaRPr lang="zh-CN" altLang="en-US">
              <a:solidFill>
                <a:srgbClr val="000000"/>
              </a:solidFill>
              <a:sym typeface="+mn-ea"/>
            </a:endParaRPr>
          </a:p>
        </p:txBody>
      </p:sp>
      <p:sp>
        <p:nvSpPr>
          <p:cNvPr id="50" name="文本框 49"/>
          <p:cNvSpPr txBox="1"/>
          <p:nvPr/>
        </p:nvSpPr>
        <p:spPr>
          <a:xfrm>
            <a:off x="7970520" y="3389736"/>
            <a:ext cx="2335366" cy="356447"/>
          </a:xfrm>
          <a:prstGeom prst="rect">
            <a:avLst/>
          </a:prstGeom>
          <a:noFill/>
        </p:spPr>
        <p:txBody>
          <a:bodyPr wrap="square" rtlCol="0">
            <a:noAutofit/>
          </a:bodyPr>
          <a:lstStyle/>
          <a:p>
            <a:pPr marL="0" indent="0" algn="l" defTabSz="0" rtl="0" eaLnBrk="1" latinLnBrk="0" hangingPunct="1">
              <a:lnSpc>
                <a:spcPct val="140000"/>
              </a:lnSpc>
              <a:spcBef>
                <a:spcPct val="0"/>
              </a:spcBef>
              <a:spcAft>
                <a:spcPct val="0"/>
              </a:spcAft>
              <a:buNone/>
            </a:pPr>
            <a:r>
              <a:rPr lang="zh-CN" altLang="en-US" sz="1200" kern="100" dirty="0">
                <a:solidFill>
                  <a:schemeClr val="tx1"/>
                </a:solidFill>
                <a:effectLst/>
                <a:latin typeface="+mn-ea"/>
                <a:cs typeface="江城圆体 400W" charset="0"/>
              </a:rPr>
              <a:t>签订委托授权结算协议</a:t>
            </a:r>
            <a:endParaRPr lang="zh-CN" altLang="en-US" sz="1200" kern="100" dirty="0">
              <a:solidFill>
                <a:schemeClr val="tx1"/>
              </a:solidFill>
              <a:effectLst/>
              <a:latin typeface="+mn-ea"/>
              <a:cs typeface="江城圆体 400W" charset="0"/>
            </a:endParaRPr>
          </a:p>
        </p:txBody>
      </p:sp>
      <p:sp>
        <p:nvSpPr>
          <p:cNvPr id="51" name="圆角矩形 50"/>
          <p:cNvSpPr/>
          <p:nvPr/>
        </p:nvSpPr>
        <p:spPr>
          <a:xfrm>
            <a:off x="5734685" y="3395980"/>
            <a:ext cx="1312545" cy="511810"/>
          </a:xfrm>
          <a:prstGeom prst="roundRect">
            <a:avLst/>
          </a:prstGeom>
          <a:gradFill>
            <a:gsLst>
              <a:gs pos="50000">
                <a:srgbClr val="EBA874"/>
              </a:gs>
              <a:gs pos="0">
                <a:srgbClr val="F2C5A2"/>
              </a:gs>
              <a:gs pos="100000">
                <a:srgbClr val="E48B45"/>
              </a:gs>
            </a:gsLst>
            <a:lin scaled="1"/>
          </a:gra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400" b="1" dirty="0">
                <a:solidFill>
                  <a:schemeClr val="tx1"/>
                </a:solidFill>
              </a:rPr>
              <a:t>存量</a:t>
            </a:r>
            <a:r>
              <a:rPr lang="en-US" altLang="zh-CN" sz="1400" b="1" dirty="0">
                <a:solidFill>
                  <a:schemeClr val="tx1"/>
                </a:solidFill>
              </a:rPr>
              <a:t>ISV</a:t>
            </a:r>
            <a:endParaRPr lang="en-US" altLang="zh-CN" sz="1400" b="1" dirty="0">
              <a:solidFill>
                <a:schemeClr val="tx1"/>
              </a:solidFill>
            </a:endParaRPr>
          </a:p>
        </p:txBody>
      </p:sp>
      <p:sp>
        <p:nvSpPr>
          <p:cNvPr id="52" name="圆角矩形 51"/>
          <p:cNvSpPr/>
          <p:nvPr/>
        </p:nvSpPr>
        <p:spPr>
          <a:xfrm>
            <a:off x="5725160" y="2349500"/>
            <a:ext cx="1322070" cy="511810"/>
          </a:xfrm>
          <a:prstGeom prst="roundRect">
            <a:avLst/>
          </a:prstGeom>
          <a:gradFill>
            <a:gsLst>
              <a:gs pos="5000">
                <a:schemeClr val="accent2"/>
              </a:gs>
              <a:gs pos="28000">
                <a:schemeClr val="accent2"/>
              </a:gs>
              <a:gs pos="53000">
                <a:schemeClr val="accent2"/>
              </a:gs>
              <a:gs pos="0">
                <a:schemeClr val="accent2"/>
              </a:gs>
              <a:gs pos="100000">
                <a:schemeClr val="accent2">
                  <a:lumMod val="40000"/>
                  <a:lumOff val="60000"/>
                </a:schemeClr>
              </a:gs>
            </a:gsLst>
            <a:lin ang="0" scaled="0"/>
          </a:gradFill>
          <a:ln w="12700" cap="flat" cmpd="sng" algn="ctr">
            <a:solidFill>
              <a:srgbClr val="AEB5C0">
                <a:alpha val="100000"/>
              </a:srgbClr>
            </a:solid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rot="0" vertOverflow="overflow" horzOverflow="overflow" vert="horz" wrap="square" lIns="91440" tIns="45720" rIns="91440" bIns="45720" numCol="1" spcCol="0" rtlCol="0" fromWordArt="0" anchor="ctr" anchorCtr="0" forceAA="0" compatLnSpc="1">
            <a:noAutofit/>
          </a:bodyPr>
          <a:lstStyle/>
          <a:p>
            <a:pPr algn="ctr">
              <a:buClrTx/>
              <a:buSzTx/>
              <a:buFontTx/>
            </a:pPr>
            <a:r>
              <a:rPr lang="zh-CN" altLang="en-US" sz="1400" b="1" dirty="0">
                <a:solidFill>
                  <a:schemeClr val="tx1"/>
                </a:solidFill>
              </a:rPr>
              <a:t>新增</a:t>
            </a:r>
            <a:r>
              <a:rPr lang="en-US" altLang="zh-CN" sz="1400" b="1" dirty="0">
                <a:solidFill>
                  <a:schemeClr val="tx1"/>
                </a:solidFill>
              </a:rPr>
              <a:t>ISV</a:t>
            </a:r>
            <a:endParaRPr lang="en-US" altLang="zh-CN" sz="1400" b="1" dirty="0">
              <a:solidFill>
                <a:schemeClr val="tx1"/>
              </a:solidFill>
            </a:endParaRPr>
          </a:p>
        </p:txBody>
      </p:sp>
      <p:sp>
        <p:nvSpPr>
          <p:cNvPr id="53" name="标题 19"/>
          <p:cNvSpPr txBox="1"/>
          <p:nvPr>
            <p:custDataLst>
              <p:tags r:id="rId3"/>
            </p:custDataLst>
          </p:nvPr>
        </p:nvSpPr>
        <p:spPr>
          <a:xfrm>
            <a:off x="8977898" y="1741636"/>
            <a:ext cx="1581179" cy="344327"/>
          </a:xfrm>
          <a:prstGeom prst="rect">
            <a:avLst/>
          </a:prstGeom>
          <a:noFill/>
          <a:ln>
            <a:noFill/>
          </a:ln>
        </p:spPr>
        <p:txBody>
          <a:bodyPr rtlCol="0" anchor="ctr">
            <a:noAutofit/>
          </a:bodyPr>
          <a:lstStyle>
            <a:defPPr>
              <a:defRPr lang="zh-CN"/>
            </a:defPPr>
            <a:lvl1pPr algn="ctr">
              <a:defRPr kumimoji="1" sz="2800" b="1">
                <a:solidFill>
                  <a:schemeClr val="bg1"/>
                </a:solidFill>
                <a:latin typeface="+mj-ea"/>
                <a:ea typeface="+mj-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1800" dirty="0">
                <a:solidFill>
                  <a:srgbClr val="000000"/>
                </a:solidFill>
              </a:rPr>
              <a:t>账户资金管理</a:t>
            </a:r>
            <a:endParaRPr lang="zh-CN" altLang="en-US" sz="1800" dirty="0">
              <a:solidFill>
                <a:srgbClr val="000000"/>
              </a:solidFill>
            </a:endParaRPr>
          </a:p>
        </p:txBody>
      </p:sp>
      <p:sp>
        <p:nvSpPr>
          <p:cNvPr id="2" name="任意多边形: 形状 18"/>
          <p:cNvSpPr/>
          <p:nvPr>
            <p:custDataLst>
              <p:tags r:id="rId4"/>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5"/>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解决方案</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Google Shape;1116;p75"/>
          <p:cNvSpPr/>
          <p:nvPr>
            <p:custDataLst>
              <p:tags r:id="rId1"/>
            </p:custDataLst>
          </p:nvPr>
        </p:nvSpPr>
        <p:spPr>
          <a:xfrm>
            <a:off x="788670" y="1713230"/>
            <a:ext cx="4934585" cy="244792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88923" y="1713703"/>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案例介绍</a:t>
            </a:r>
            <a:endParaRPr kumimoji="1" lang="en-US" sz="1400">
              <a:latin typeface="微软雅黑" panose="020B0503020204020204" charset="-122"/>
              <a:ea typeface="微软雅黑" panose="020B0503020204020204" charset="-122"/>
            </a:endParaRPr>
          </a:p>
        </p:txBody>
      </p:sp>
      <p:sp>
        <p:nvSpPr>
          <p:cNvPr id="47" name="文本框 46"/>
          <p:cNvSpPr txBox="1"/>
          <p:nvPr>
            <p:custDataLst>
              <p:tags r:id="rId3"/>
            </p:custDataLst>
          </p:nvPr>
        </p:nvSpPr>
        <p:spPr>
          <a:xfrm>
            <a:off x="993703" y="2155282"/>
            <a:ext cx="4644541" cy="1722908"/>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凯停车是一家提供城市智慧停车解决方案的</a:t>
            </a:r>
            <a:r>
              <a:rPr lang="en-GB" altLang="zh-CN" sz="1200"/>
              <a:t>SAAS</a:t>
            </a:r>
            <a:r>
              <a:rPr lang="zh-CN" altLang="en-US" sz="1200"/>
              <a:t>服务商</a:t>
            </a:r>
            <a:endParaRPr lang="en-US" altLang="zh-CN" sz="1200"/>
          </a:p>
          <a:p>
            <a:r>
              <a:rPr lang="zh-CN" altLang="en-US" sz="1200"/>
              <a:t>提供路边泊车、封闭停车、停车引导、充电桩等解决方案，东莞市凯盈信息科技有限公司始于</a:t>
            </a:r>
            <a:r>
              <a:rPr lang="en-US" altLang="zh-CN" sz="1200"/>
              <a:t>1995</a:t>
            </a:r>
            <a:r>
              <a:rPr lang="zh-CN" altLang="en-US" sz="1200"/>
              <a:t>年，有国内多名投资大咖联合成立，从成立之初就开始收购多家国内知名的移动互联网品牌。其公司管理团队有多年从事移动互联网营销及管理经验，在网络营销、系统平台开发、产品研发、供应链管理等方面具有强大的团队优势</a:t>
            </a:r>
            <a:endParaRPr lang="zh-CN" altLang="en-US" sz="1200"/>
          </a:p>
        </p:txBody>
      </p:sp>
      <p:sp>
        <p:nvSpPr>
          <p:cNvPr id="71" name="Google Shape;1116;p75"/>
          <p:cNvSpPr/>
          <p:nvPr>
            <p:custDataLst>
              <p:tags r:id="rId4"/>
            </p:custDataLst>
          </p:nvPr>
        </p:nvSpPr>
        <p:spPr>
          <a:xfrm>
            <a:off x="5968365" y="1713230"/>
            <a:ext cx="4934585" cy="244792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5968098" y="1713703"/>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charset="-122"/>
                <a:ea typeface="微软雅黑" panose="020B0503020204020204" charset="-122"/>
              </a:rPr>
              <a:t>解决方案</a:t>
            </a:r>
            <a:endParaRPr kumimoji="1" lang="en-US" sz="1400">
              <a:latin typeface="微软雅黑" panose="020B0503020204020204" charset="-122"/>
              <a:ea typeface="微软雅黑" panose="020B0503020204020204" charset="-122"/>
            </a:endParaRPr>
          </a:p>
        </p:txBody>
      </p:sp>
      <p:sp>
        <p:nvSpPr>
          <p:cNvPr id="73" name="文本框 72"/>
          <p:cNvSpPr txBox="1"/>
          <p:nvPr>
            <p:custDataLst>
              <p:tags r:id="rId6"/>
            </p:custDataLst>
          </p:nvPr>
        </p:nvSpPr>
        <p:spPr>
          <a:xfrm>
            <a:off x="6172878" y="2184887"/>
            <a:ext cx="4619613" cy="175323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解决凯停车全国近</a:t>
            </a:r>
            <a:r>
              <a:rPr lang="en-US" altLang="zh-CN" sz="1200"/>
              <a:t>5</a:t>
            </a:r>
            <a:r>
              <a:rPr lang="zh-CN" altLang="en-US" sz="1200"/>
              <a:t>万个停车场支付收款</a:t>
            </a:r>
            <a:r>
              <a:rPr lang="zh-CN" altLang="en-US" sz="1200"/>
              <a:t>的问题，以及</a:t>
            </a:r>
            <a:r>
              <a:rPr lang="en-GB" altLang="zh-CN" sz="1200">
                <a:sym typeface="+mn-ea"/>
              </a:rPr>
              <a:t>SAAS</a:t>
            </a:r>
            <a:r>
              <a:rPr lang="zh-CN" altLang="en-US" sz="1200">
                <a:sym typeface="+mn-ea"/>
              </a:rPr>
              <a:t>服务商与停车场运营方、场地提供方多方资金分账管理合规问题。</a:t>
            </a:r>
            <a:endParaRPr lang="zh-CN" altLang="en-US" sz="1200"/>
          </a:p>
          <a:p>
            <a:endParaRPr lang="zh-CN" altLang="en-US" sz="1200"/>
          </a:p>
          <a:p>
            <a:r>
              <a:rPr lang="zh-CN" altLang="en-US" sz="1200"/>
              <a:t>提供微信支付分直连、间联多形态停车场支付能力，基于用户微信账户和车牌的绑定关系，离场时对绑定账户自动扣费，支持停车场维护、查询车牌信息、车牌支付等场景能力。</a:t>
            </a:r>
            <a:endParaRPr lang="zh-CN" altLang="en-US" sz="1200"/>
          </a:p>
        </p:txBody>
      </p:sp>
      <p:pic>
        <p:nvPicPr>
          <p:cNvPr id="2" name="图片 1"/>
          <p:cNvPicPr>
            <a:picLocks noChangeAspect="1"/>
          </p:cNvPicPr>
          <p:nvPr>
            <p:custDataLst>
              <p:tags r:id="rId7"/>
            </p:custDataLst>
          </p:nvPr>
        </p:nvPicPr>
        <p:blipFill rotWithShape="1">
          <a:blip r:embed="rId8"/>
          <a:srcRect t="5063" b="33178"/>
          <a:stretch>
            <a:fillRect/>
          </a:stretch>
        </p:blipFill>
        <p:spPr>
          <a:xfrm>
            <a:off x="788670" y="4394835"/>
            <a:ext cx="10177780" cy="2134235"/>
          </a:xfrm>
          <a:prstGeom prst="roundRect">
            <a:avLst>
              <a:gd name="adj" fmla="val 10635"/>
            </a:avLst>
          </a:prstGeom>
        </p:spPr>
      </p:pic>
      <p:grpSp>
        <p:nvGrpSpPr>
          <p:cNvPr id="6" name="组合 5"/>
          <p:cNvGrpSpPr/>
          <p:nvPr/>
        </p:nvGrpSpPr>
        <p:grpSpPr>
          <a:xfrm>
            <a:off x="9780206" y="4832477"/>
            <a:ext cx="1800000" cy="1800000"/>
            <a:chOff x="9744378" y="4837272"/>
            <a:chExt cx="1800000" cy="1800000"/>
          </a:xfrm>
        </p:grpSpPr>
        <p:sp>
          <p:nvSpPr>
            <p:cNvPr id="14" name="Google Shape;1116;p75"/>
            <p:cNvSpPr/>
            <p:nvPr>
              <p:custDataLst>
                <p:tags r:id="rId9"/>
              </p:custDataLst>
            </p:nvPr>
          </p:nvSpPr>
          <p:spPr>
            <a:xfrm>
              <a:off x="9744378" y="4837272"/>
              <a:ext cx="1800000" cy="1800000"/>
            </a:xfrm>
            <a:prstGeom prst="roundRect">
              <a:avLst>
                <a:gd name="adj" fmla="val 16667"/>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pic>
          <p:nvPicPr>
            <p:cNvPr id="5" name="图片 4"/>
            <p:cNvPicPr>
              <a:picLocks noChangeAspect="1"/>
            </p:cNvPicPr>
            <p:nvPr>
              <p:custDataLst>
                <p:tags r:id="rId10"/>
              </p:custDataLst>
            </p:nvPr>
          </p:nvPicPr>
          <p:blipFill rotWithShape="1">
            <a:blip r:embed="rId11"/>
            <a:srcRect l="11753" t="19075" r="9494" b="41994"/>
            <a:stretch>
              <a:fillRect/>
            </a:stretch>
          </p:blipFill>
          <p:spPr>
            <a:xfrm>
              <a:off x="9887726" y="5049776"/>
              <a:ext cx="1513304" cy="1374992"/>
            </a:xfrm>
            <a:prstGeom prst="rect">
              <a:avLst/>
            </a:prstGeom>
          </p:spPr>
        </p:pic>
      </p:grpSp>
      <p:sp>
        <p:nvSpPr>
          <p:cNvPr id="3" name="Google Shape;1125;p75"/>
          <p:cNvSpPr txBox="1"/>
          <p:nvPr>
            <p:custDataLst>
              <p:tags r:id="rId12"/>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charset="-122"/>
                <a:ea typeface="微软雅黑" panose="020B0503020204020204" charset="-122"/>
              </a:defRPr>
            </a:lvl1pPr>
          </a:lstStyle>
          <a:p>
            <a:r>
              <a:rPr lang="zh-CN" altLang="en-US" sz="1800" b="0" dirty="0"/>
              <a:t>停车场信用分支付分账</a:t>
            </a:r>
            <a:endParaRPr lang="zh-CN" altLang="en-US" sz="1800" b="0" dirty="0"/>
          </a:p>
        </p:txBody>
      </p:sp>
      <p:sp>
        <p:nvSpPr>
          <p:cNvPr id="7" name="任意多边形: 形状 18"/>
          <p:cNvSpPr/>
          <p:nvPr>
            <p:custDataLst>
              <p:tags r:id="rId13"/>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8" name="对角圆角矩形 120"/>
          <p:cNvSpPr/>
          <p:nvPr>
            <p:custDataLst>
              <p:tags r:id="rId14"/>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客户优势</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1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弧形 64"/>
          <p:cNvSpPr/>
          <p:nvPr/>
        </p:nvSpPr>
        <p:spPr>
          <a:xfrm rot="20672985">
            <a:off x="633754" y="1263783"/>
            <a:ext cx="4888477" cy="5403496"/>
          </a:xfrm>
          <a:prstGeom prst="arc">
            <a:avLst>
              <a:gd name="adj1" fmla="val 5823376"/>
              <a:gd name="adj2" fmla="val 14760259"/>
            </a:avLst>
          </a:prstGeom>
          <a:noFill/>
          <a:ln>
            <a:solidFill>
              <a:schemeClr val="bg1">
                <a:alpha val="31000"/>
              </a:schemeClr>
            </a:solidFill>
            <a:prstDash val="dash"/>
            <a:headEnd type="none" w="sm" len="med"/>
            <a:tailEnd type="none"/>
          </a:ln>
        </p:spPr>
        <p:txBody>
          <a:bodyPr wrap="none" rtlCol="0" anchor="ctr">
            <a:noAutofit/>
          </a:bodyPr>
          <a:lstStyle/>
          <a:p>
            <a:pPr algn="ctr">
              <a:lnSpc>
                <a:spcPct val="120000"/>
              </a:lnSpc>
            </a:pPr>
            <a:endParaRPr lang="zh-CN" altLang="en-US" sz="2000" dirty="0">
              <a:solidFill>
                <a:schemeClr val="bg1"/>
              </a:solidFill>
              <a:latin typeface="+mn-ea"/>
            </a:endParaRPr>
          </a:p>
        </p:txBody>
      </p:sp>
      <p:sp>
        <p:nvSpPr>
          <p:cNvPr id="25" name="Rectangle 36"/>
          <p:cNvSpPr>
            <a:spLocks noChangeArrowheads="1"/>
          </p:cNvSpPr>
          <p:nvPr/>
        </p:nvSpPr>
        <p:spPr bwMode="auto">
          <a:xfrm>
            <a:off x="3103" y="332915"/>
            <a:ext cx="2068921" cy="743995"/>
          </a:xfrm>
          <a:prstGeom prst="rect">
            <a:avLst/>
          </a:prstGeom>
          <a:solidFill>
            <a:schemeClr val="accent1"/>
          </a:solidFill>
          <a:ln>
            <a:noFill/>
          </a:ln>
        </p:spPr>
        <p:txBody>
          <a:bodyPr vert="horz" wrap="square" lIns="91440" tIns="45720" rIns="91440" bIns="45720" numCol="1" anchor="t" anchorCtr="0" compatLnSpc="1"/>
          <a:lstStyle/>
          <a:p>
            <a:endParaRPr lang="en-US"/>
          </a:p>
        </p:txBody>
      </p:sp>
      <p:sp>
        <p:nvSpPr>
          <p:cNvPr id="27" name="文本框 26"/>
          <p:cNvSpPr txBox="1"/>
          <p:nvPr/>
        </p:nvSpPr>
        <p:spPr>
          <a:xfrm>
            <a:off x="175789" y="474080"/>
            <a:ext cx="1723549" cy="461665"/>
          </a:xfrm>
          <a:prstGeom prst="rect">
            <a:avLst/>
          </a:prstGeom>
          <a:noFill/>
        </p:spPr>
        <p:txBody>
          <a:bodyPr wrap="none" rtlCol="0">
            <a:spAutoFit/>
          </a:bodyPr>
          <a:lstStyle/>
          <a:p>
            <a:pPr algn="ctr"/>
            <a:r>
              <a:rPr kumimoji="1" lang="zh-CN" altLang="en-US" sz="2400" b="1" dirty="0">
                <a:solidFill>
                  <a:schemeClr val="bg1"/>
                </a:solidFill>
                <a:latin typeface="微软雅黑" panose="020B0503020204020204" charset="-122"/>
                <a:ea typeface="微软雅黑" panose="020B0503020204020204" charset="-122"/>
              </a:rPr>
              <a:t>通联云商通</a:t>
            </a:r>
            <a:endParaRPr kumimoji="1" lang="zh-CN" altLang="en-US" sz="2400" b="1" dirty="0">
              <a:solidFill>
                <a:schemeClr val="bg1"/>
              </a:solidFill>
              <a:latin typeface="微软雅黑" panose="020B0503020204020204" charset="-122"/>
              <a:ea typeface="微软雅黑" panose="020B0503020204020204" charset="-122"/>
            </a:endParaRPr>
          </a:p>
        </p:txBody>
      </p:sp>
      <p:grpSp>
        <p:nvGrpSpPr>
          <p:cNvPr id="28" name="组合 27"/>
          <p:cNvGrpSpPr/>
          <p:nvPr/>
        </p:nvGrpSpPr>
        <p:grpSpPr>
          <a:xfrm>
            <a:off x="2245723" y="341563"/>
            <a:ext cx="7463903" cy="772713"/>
            <a:chOff x="2370558" y="365989"/>
            <a:chExt cx="7463903" cy="772713"/>
          </a:xfrm>
        </p:grpSpPr>
        <p:sp>
          <p:nvSpPr>
            <p:cNvPr id="29" name="文本框 28"/>
            <p:cNvSpPr txBox="1"/>
            <p:nvPr/>
          </p:nvSpPr>
          <p:spPr>
            <a:xfrm>
              <a:off x="2370558" y="365989"/>
              <a:ext cx="3775393" cy="400110"/>
            </a:xfrm>
            <a:prstGeom prst="rect">
              <a:avLst/>
            </a:prstGeom>
            <a:noFill/>
          </p:spPr>
          <p:txBody>
            <a:bodyPr wrap="none" rtlCol="0">
              <a:spAutoFit/>
            </a:bodyPr>
            <a:lstStyle/>
            <a:p>
              <a:r>
                <a:rPr kumimoji="1" lang="zh-CN" altLang="en-US" sz="2000" b="1" dirty="0">
                  <a:latin typeface="微软雅黑" panose="020B0503020204020204" charset="-122"/>
                  <a:ea typeface="微软雅黑" panose="020B0503020204020204" charset="-122"/>
                </a:rPr>
                <a:t>是面向企业的资金运营解决方案</a:t>
              </a:r>
              <a:endParaRPr kumimoji="1" lang="zh-CN" altLang="en-US" sz="2000" b="1" dirty="0">
                <a:latin typeface="微软雅黑" panose="020B0503020204020204" charset="-122"/>
                <a:ea typeface="微软雅黑" panose="020B0503020204020204" charset="-122"/>
              </a:endParaRPr>
            </a:p>
          </p:txBody>
        </p:sp>
        <p:sp>
          <p:nvSpPr>
            <p:cNvPr id="30" name="文本框 29"/>
            <p:cNvSpPr txBox="1"/>
            <p:nvPr/>
          </p:nvSpPr>
          <p:spPr>
            <a:xfrm>
              <a:off x="2370558" y="830925"/>
              <a:ext cx="7463903" cy="307777"/>
            </a:xfrm>
            <a:prstGeom prst="rect">
              <a:avLst/>
            </a:prstGeom>
            <a:noFill/>
          </p:spPr>
          <p:txBody>
            <a:bodyPr wrap="none" rtlCol="0">
              <a:spAutoFit/>
            </a:bodyPr>
            <a:lstStyle/>
            <a:p>
              <a:r>
                <a:rPr kumimoji="1" lang="en-US" altLang="zh-CN" sz="1400" dirty="0">
                  <a:latin typeface="微软雅黑 Light" panose="020B0502040204020203" pitchFamily="34" charset="-122"/>
                  <a:ea typeface="微软雅黑 Light" panose="020B0502040204020203" pitchFamily="34" charset="-122"/>
                </a:rPr>
                <a:t>——</a:t>
              </a:r>
              <a:r>
                <a:rPr kumimoji="1" lang="zh-CN" altLang="en-US" sz="1400" dirty="0">
                  <a:latin typeface="微软雅黑 Light" panose="020B0502040204020203" pitchFamily="34" charset="-122"/>
                  <a:ea typeface="微软雅黑 Light" panose="020B0502040204020203" pitchFamily="34" charset="-122"/>
                </a:rPr>
                <a:t>依据 行业业务 特点提供集 </a:t>
              </a:r>
              <a:r>
                <a:rPr kumimoji="1" lang="zh-CN" altLang="en-US" sz="1400" dirty="0">
                  <a:latin typeface="微软雅黑" panose="020B0503020204020204" charset="-122"/>
                  <a:ea typeface="微软雅黑" panose="020B0503020204020204" charset="-122"/>
                </a:rPr>
                <a:t>支付、记账、分账</a:t>
              </a:r>
              <a:r>
                <a:rPr kumimoji="1" lang="zh-CN" altLang="en-US" sz="1400" dirty="0">
                  <a:latin typeface="微软雅黑 Light" panose="020B0502040204020203" pitchFamily="34" charset="-122"/>
                  <a:ea typeface="微软雅黑 Light" panose="020B0502040204020203" pitchFamily="34" charset="-122"/>
                </a:rPr>
                <a:t> 为一体的资金结算管理的行业产品矩阵</a:t>
              </a:r>
              <a:endParaRPr kumimoji="1" lang="zh-CN" altLang="en-US" sz="1400" dirty="0">
                <a:latin typeface="微软雅黑 Light" panose="020B0502040204020203" pitchFamily="34" charset="-122"/>
                <a:ea typeface="微软雅黑 Light" panose="020B0502040204020203" pitchFamily="34" charset="-122"/>
              </a:endParaRPr>
            </a:p>
          </p:txBody>
        </p:sp>
      </p:grpSp>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18122" y="2682396"/>
            <a:ext cx="6755757" cy="3831623"/>
          </a:xfrm>
          <a:prstGeom prst="rect">
            <a:avLst/>
          </a:prstGeom>
        </p:spPr>
      </p:pic>
      <p:grpSp>
        <p:nvGrpSpPr>
          <p:cNvPr id="35" name="组合 34"/>
          <p:cNvGrpSpPr/>
          <p:nvPr/>
        </p:nvGrpSpPr>
        <p:grpSpPr>
          <a:xfrm>
            <a:off x="5153072" y="4009796"/>
            <a:ext cx="1973617" cy="1463290"/>
            <a:chOff x="5137771" y="3184890"/>
            <a:chExt cx="1973617" cy="1463290"/>
          </a:xfrm>
        </p:grpSpPr>
        <p:grpSp>
          <p:nvGrpSpPr>
            <p:cNvPr id="36" name="组合 35"/>
            <p:cNvGrpSpPr/>
            <p:nvPr/>
          </p:nvGrpSpPr>
          <p:grpSpPr>
            <a:xfrm>
              <a:off x="5608207" y="3184890"/>
              <a:ext cx="975584" cy="978806"/>
              <a:chOff x="5618524" y="3161772"/>
              <a:chExt cx="975584" cy="978806"/>
            </a:xfrm>
          </p:grpSpPr>
          <p:sp>
            <p:nvSpPr>
              <p:cNvPr id="37" name="Oval 22"/>
              <p:cNvSpPr>
                <a:spLocks noChangeArrowheads="1"/>
              </p:cNvSpPr>
              <p:nvPr/>
            </p:nvSpPr>
            <p:spPr bwMode="auto">
              <a:xfrm>
                <a:off x="5618524" y="3161772"/>
                <a:ext cx="975584" cy="978806"/>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40" name="Oval 23"/>
              <p:cNvSpPr>
                <a:spLocks noChangeArrowheads="1"/>
              </p:cNvSpPr>
              <p:nvPr/>
            </p:nvSpPr>
            <p:spPr bwMode="auto">
              <a:xfrm>
                <a:off x="5724479" y="3268925"/>
                <a:ext cx="763674" cy="764501"/>
              </a:xfrm>
              <a:prstGeom prst="ellipse">
                <a:avLst/>
              </a:prstGeom>
              <a:solidFill>
                <a:schemeClr val="accent1"/>
              </a:solidFill>
              <a:ln>
                <a:noFill/>
              </a:ln>
            </p:spPr>
            <p:txBody>
              <a:bodyPr vert="horz" wrap="square" lIns="91440" tIns="45720" rIns="91440" bIns="45720" numCol="1" anchor="t" anchorCtr="0" compatLnSpc="1"/>
              <a:lstStyle/>
              <a:p>
                <a:endParaRPr 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813683" y="3462380"/>
                <a:ext cx="585266" cy="377591"/>
              </a:xfrm>
              <a:prstGeom prst="rect">
                <a:avLst/>
              </a:prstGeom>
            </p:spPr>
          </p:pic>
        </p:grpSp>
        <p:sp>
          <p:nvSpPr>
            <p:cNvPr id="43" name="文本框 42"/>
            <p:cNvSpPr txBox="1"/>
            <p:nvPr/>
          </p:nvSpPr>
          <p:spPr>
            <a:xfrm>
              <a:off x="5137771" y="4248070"/>
              <a:ext cx="1973617" cy="400110"/>
            </a:xfrm>
            <a:prstGeom prst="rect">
              <a:avLst/>
            </a:prstGeom>
            <a:noFill/>
          </p:spPr>
          <p:txBody>
            <a:bodyPr wrap="none" rtlCol="0">
              <a:spAutoFit/>
            </a:bodyPr>
            <a:lstStyle/>
            <a:p>
              <a:r>
                <a:rPr kumimoji="1" lang="zh-CN" altLang="en-US" sz="2000" b="1" dirty="0">
                  <a:latin typeface="微软雅黑" panose="020B0503020204020204" charset="-122"/>
                  <a:ea typeface="微软雅黑" panose="020B0503020204020204" charset="-122"/>
                </a:rPr>
                <a:t>通联云商通二代</a:t>
              </a:r>
              <a:endParaRPr kumimoji="1" lang="zh-CN" altLang="en-US" sz="2000" b="1" dirty="0">
                <a:latin typeface="微软雅黑" panose="020B0503020204020204" charset="-122"/>
                <a:ea typeface="微软雅黑" panose="020B0503020204020204" charset="-122"/>
              </a:endParaRPr>
            </a:p>
          </p:txBody>
        </p:sp>
      </p:grpSp>
      <p:sp>
        <p:nvSpPr>
          <p:cNvPr id="44" name="文本框 43"/>
          <p:cNvSpPr txBox="1"/>
          <p:nvPr/>
        </p:nvSpPr>
        <p:spPr>
          <a:xfrm>
            <a:off x="3938021" y="4386842"/>
            <a:ext cx="1210588" cy="400110"/>
          </a:xfrm>
          <a:prstGeom prst="rect">
            <a:avLst/>
          </a:prstGeom>
          <a:noFill/>
        </p:spPr>
        <p:txBody>
          <a:bodyPr wrap="none" rtlCol="0">
            <a:spAutoFit/>
          </a:bodyPr>
          <a:lstStyle/>
          <a:p>
            <a:r>
              <a:rPr kumimoji="1" lang="zh-CN" altLang="en-US" sz="2000" b="1" dirty="0">
                <a:solidFill>
                  <a:srgbClr val="00237D"/>
                </a:solidFill>
                <a:latin typeface="微软雅黑 Light" panose="020B0502040204020203" pitchFamily="34" charset="-122"/>
                <a:ea typeface="微软雅黑 Light" panose="020B0502040204020203" pitchFamily="34" charset="-122"/>
              </a:rPr>
              <a:t>产品组件</a:t>
            </a:r>
            <a:endParaRPr kumimoji="1" lang="zh-CN" altLang="en-US" sz="2000" b="1" dirty="0">
              <a:solidFill>
                <a:srgbClr val="00237D"/>
              </a:solidFill>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7042182" y="4328515"/>
            <a:ext cx="1467068" cy="400110"/>
          </a:xfrm>
          <a:prstGeom prst="rect">
            <a:avLst/>
          </a:prstGeom>
          <a:noFill/>
        </p:spPr>
        <p:txBody>
          <a:bodyPr wrap="none" rtlCol="0">
            <a:spAutoFit/>
          </a:bodyPr>
          <a:lstStyle/>
          <a:p>
            <a:r>
              <a:rPr kumimoji="1" lang="zh-CN" altLang="en-US" sz="2000" b="1" dirty="0">
                <a:solidFill>
                  <a:srgbClr val="00237D"/>
                </a:solidFill>
                <a:latin typeface="微软雅黑 Light" panose="020B0502040204020203" pitchFamily="34" charset="-122"/>
                <a:ea typeface="微软雅黑 Light" panose="020B0502040204020203" pitchFamily="34" charset="-122"/>
              </a:rPr>
              <a:t>一体化运营</a:t>
            </a:r>
            <a:endParaRPr kumimoji="1" lang="zh-CN" altLang="en-US" sz="2000" b="1" dirty="0">
              <a:solidFill>
                <a:srgbClr val="00237D"/>
              </a:solidFill>
              <a:latin typeface="微软雅黑 Light" panose="020B0502040204020203" pitchFamily="34" charset="-122"/>
              <a:ea typeface="微软雅黑 Light" panose="020B0502040204020203" pitchFamily="34" charset="-122"/>
            </a:endParaRPr>
          </a:p>
        </p:txBody>
      </p:sp>
      <p:grpSp>
        <p:nvGrpSpPr>
          <p:cNvPr id="47" name="组合 46"/>
          <p:cNvGrpSpPr/>
          <p:nvPr/>
        </p:nvGrpSpPr>
        <p:grpSpPr>
          <a:xfrm>
            <a:off x="2268900" y="1734026"/>
            <a:ext cx="7654200" cy="1184282"/>
            <a:chOff x="2804250" y="538554"/>
            <a:chExt cx="7654200" cy="1184282"/>
          </a:xfrm>
        </p:grpSpPr>
        <p:grpSp>
          <p:nvGrpSpPr>
            <p:cNvPr id="48" name="组合 47"/>
            <p:cNvGrpSpPr/>
            <p:nvPr/>
          </p:nvGrpSpPr>
          <p:grpSpPr>
            <a:xfrm>
              <a:off x="7427050" y="538554"/>
              <a:ext cx="720000" cy="1184282"/>
              <a:chOff x="8940800" y="502991"/>
              <a:chExt cx="720000" cy="1184282"/>
            </a:xfrm>
          </p:grpSpPr>
          <p:sp>
            <p:nvSpPr>
              <p:cNvPr id="49" name="椭圆 48"/>
              <p:cNvSpPr/>
              <p:nvPr/>
            </p:nvSpPr>
            <p:spPr>
              <a:xfrm>
                <a:off x="8940800" y="5029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文本框 50"/>
              <p:cNvSpPr txBox="1"/>
              <p:nvPr/>
            </p:nvSpPr>
            <p:spPr>
              <a:xfrm>
                <a:off x="9003285" y="13487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零售</a:t>
                </a:r>
                <a:endParaRPr kumimoji="1" lang="zh-CN" altLang="en-US" sz="1600">
                  <a:latin typeface="微软雅黑 Light" panose="020B0502040204020203" pitchFamily="34" charset="-122"/>
                  <a:ea typeface="微软雅黑 Light" panose="020B0502040204020203" pitchFamily="34" charset="-122"/>
                </a:endParaRPr>
              </a:p>
            </p:txBody>
          </p:sp>
          <p:sp>
            <p:nvSpPr>
              <p:cNvPr id="52" name="Freeform 145"/>
              <p:cNvSpPr>
                <a:spLocks noChangeArrowheads="1"/>
              </p:cNvSpPr>
              <p:nvPr/>
            </p:nvSpPr>
            <p:spPr bwMode="auto">
              <a:xfrm>
                <a:off x="9143955" y="709368"/>
                <a:ext cx="325165" cy="325165"/>
              </a:xfrm>
              <a:custGeom>
                <a:avLst/>
                <a:gdLst>
                  <a:gd name="T0" fmla="*/ 31535 w 444"/>
                  <a:gd name="T1" fmla="*/ 179798 h 445"/>
                  <a:gd name="T2" fmla="*/ 31535 w 444"/>
                  <a:gd name="T3" fmla="*/ 179798 h 445"/>
                  <a:gd name="T4" fmla="*/ 55863 w 444"/>
                  <a:gd name="T5" fmla="*/ 199576 h 445"/>
                  <a:gd name="T6" fmla="*/ 75685 w 444"/>
                  <a:gd name="T7" fmla="*/ 179798 h 445"/>
                  <a:gd name="T8" fmla="*/ 55863 w 444"/>
                  <a:gd name="T9" fmla="*/ 155525 h 445"/>
                  <a:gd name="T10" fmla="*/ 31535 w 444"/>
                  <a:gd name="T11" fmla="*/ 179798 h 445"/>
                  <a:gd name="T12" fmla="*/ 143712 w 444"/>
                  <a:gd name="T13" fmla="*/ 179798 h 445"/>
                  <a:gd name="T14" fmla="*/ 143712 w 444"/>
                  <a:gd name="T15" fmla="*/ 179798 h 445"/>
                  <a:gd name="T16" fmla="*/ 167589 w 444"/>
                  <a:gd name="T17" fmla="*/ 199576 h 445"/>
                  <a:gd name="T18" fmla="*/ 187861 w 444"/>
                  <a:gd name="T19" fmla="*/ 179798 h 445"/>
                  <a:gd name="T20" fmla="*/ 167589 w 444"/>
                  <a:gd name="T21" fmla="*/ 155525 h 445"/>
                  <a:gd name="T22" fmla="*/ 143712 w 444"/>
                  <a:gd name="T23" fmla="*/ 179798 h 445"/>
                  <a:gd name="T24" fmla="*/ 71631 w 444"/>
                  <a:gd name="T25" fmla="*/ 127656 h 445"/>
                  <a:gd name="T26" fmla="*/ 71631 w 444"/>
                  <a:gd name="T27" fmla="*/ 127656 h 445"/>
                  <a:gd name="T28" fmla="*/ 195520 w 444"/>
                  <a:gd name="T29" fmla="*/ 91697 h 445"/>
                  <a:gd name="T30" fmla="*/ 199574 w 444"/>
                  <a:gd name="T31" fmla="*/ 84055 h 445"/>
                  <a:gd name="T32" fmla="*/ 199574 w 444"/>
                  <a:gd name="T33" fmla="*/ 24273 h 445"/>
                  <a:gd name="T34" fmla="*/ 44150 w 444"/>
                  <a:gd name="T35" fmla="*/ 24273 h 445"/>
                  <a:gd name="T36" fmla="*/ 44150 w 444"/>
                  <a:gd name="T37" fmla="*/ 4495 h 445"/>
                  <a:gd name="T38" fmla="*/ 40095 w 444"/>
                  <a:gd name="T39" fmla="*/ 0 h 445"/>
                  <a:gd name="T40" fmla="*/ 4055 w 444"/>
                  <a:gd name="T41" fmla="*/ 0 h 445"/>
                  <a:gd name="T42" fmla="*/ 0 w 444"/>
                  <a:gd name="T43" fmla="*/ 4495 h 445"/>
                  <a:gd name="T44" fmla="*/ 0 w 444"/>
                  <a:gd name="T45" fmla="*/ 24273 h 445"/>
                  <a:gd name="T46" fmla="*/ 20273 w 444"/>
                  <a:gd name="T47" fmla="*/ 24273 h 445"/>
                  <a:gd name="T48" fmla="*/ 44150 w 444"/>
                  <a:gd name="T49" fmla="*/ 123611 h 445"/>
                  <a:gd name="T50" fmla="*/ 44150 w 444"/>
                  <a:gd name="T51" fmla="*/ 135747 h 445"/>
                  <a:gd name="T52" fmla="*/ 44150 w 444"/>
                  <a:gd name="T53" fmla="*/ 151929 h 445"/>
                  <a:gd name="T54" fmla="*/ 47754 w 444"/>
                  <a:gd name="T55" fmla="*/ 155525 h 445"/>
                  <a:gd name="T56" fmla="*/ 55863 w 444"/>
                  <a:gd name="T57" fmla="*/ 155525 h 445"/>
                  <a:gd name="T58" fmla="*/ 167589 w 444"/>
                  <a:gd name="T59" fmla="*/ 155525 h 445"/>
                  <a:gd name="T60" fmla="*/ 195520 w 444"/>
                  <a:gd name="T61" fmla="*/ 155525 h 445"/>
                  <a:gd name="T62" fmla="*/ 199574 w 444"/>
                  <a:gd name="T63" fmla="*/ 151929 h 445"/>
                  <a:gd name="T64" fmla="*/ 199574 w 444"/>
                  <a:gd name="T65" fmla="*/ 135747 h 445"/>
                  <a:gd name="T66" fmla="*/ 75685 w 444"/>
                  <a:gd name="T67" fmla="*/ 135747 h 445"/>
                  <a:gd name="T68" fmla="*/ 71631 w 444"/>
                  <a:gd name="T69" fmla="*/ 127656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a:p>
            </p:txBody>
          </p:sp>
        </p:grpSp>
        <p:grpSp>
          <p:nvGrpSpPr>
            <p:cNvPr id="55" name="组合 54"/>
            <p:cNvGrpSpPr/>
            <p:nvPr/>
          </p:nvGrpSpPr>
          <p:grpSpPr>
            <a:xfrm>
              <a:off x="6231241" y="538554"/>
              <a:ext cx="800219" cy="1184282"/>
              <a:chOff x="7765790" y="515691"/>
              <a:chExt cx="800219" cy="1184282"/>
            </a:xfrm>
          </p:grpSpPr>
          <p:sp>
            <p:nvSpPr>
              <p:cNvPr id="65" name="椭圆 64"/>
              <p:cNvSpPr/>
              <p:nvPr/>
            </p:nvSpPr>
            <p:spPr>
              <a:xfrm>
                <a:off x="7805899"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6" name="文本框 65"/>
              <p:cNvSpPr txBox="1"/>
              <p:nvPr/>
            </p:nvSpPr>
            <p:spPr>
              <a:xfrm>
                <a:off x="7765790" y="1361419"/>
                <a:ext cx="800219"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互联网</a:t>
                </a:r>
                <a:endParaRPr kumimoji="1" lang="zh-CN" altLang="en-US" sz="1600">
                  <a:latin typeface="微软雅黑 Light" panose="020B0502040204020203" pitchFamily="34" charset="-122"/>
                  <a:ea typeface="微软雅黑 Light" panose="020B0502040204020203" pitchFamily="34" charset="-122"/>
                </a:endParaRPr>
              </a:p>
            </p:txBody>
          </p:sp>
          <p:sp>
            <p:nvSpPr>
              <p:cNvPr id="67" name="Freeform 79"/>
              <p:cNvSpPr>
                <a:spLocks noChangeArrowheads="1"/>
              </p:cNvSpPr>
              <p:nvPr/>
            </p:nvSpPr>
            <p:spPr bwMode="auto">
              <a:xfrm>
                <a:off x="8014259" y="719187"/>
                <a:ext cx="303279" cy="305525"/>
              </a:xfrm>
              <a:custGeom>
                <a:avLst/>
                <a:gdLst>
                  <a:gd name="T0" fmla="*/ 106933 w 479"/>
                  <a:gd name="T1" fmla="*/ 0 h 479"/>
                  <a:gd name="T2" fmla="*/ 106933 w 479"/>
                  <a:gd name="T3" fmla="*/ 0 h 479"/>
                  <a:gd name="T4" fmla="*/ 0 w 479"/>
                  <a:gd name="T5" fmla="*/ 107725 h 479"/>
                  <a:gd name="T6" fmla="*/ 106933 w 479"/>
                  <a:gd name="T7" fmla="*/ 215449 h 479"/>
                  <a:gd name="T8" fmla="*/ 213866 w 479"/>
                  <a:gd name="T9" fmla="*/ 107725 h 479"/>
                  <a:gd name="T10" fmla="*/ 106933 w 479"/>
                  <a:gd name="T11" fmla="*/ 0 h 479"/>
                  <a:gd name="T12" fmla="*/ 198206 w 479"/>
                  <a:gd name="T13" fmla="*/ 107725 h 479"/>
                  <a:gd name="T14" fmla="*/ 198206 w 479"/>
                  <a:gd name="T15" fmla="*/ 107725 h 479"/>
                  <a:gd name="T16" fmla="*/ 178520 w 479"/>
                  <a:gd name="T17" fmla="*/ 163615 h 479"/>
                  <a:gd name="T18" fmla="*/ 174493 w 479"/>
                  <a:gd name="T19" fmla="*/ 147840 h 479"/>
                  <a:gd name="T20" fmla="*/ 178520 w 479"/>
                  <a:gd name="T21" fmla="*/ 115838 h 479"/>
                  <a:gd name="T22" fmla="*/ 166439 w 479"/>
                  <a:gd name="T23" fmla="*/ 91949 h 479"/>
                  <a:gd name="T24" fmla="*/ 142726 w 479"/>
                  <a:gd name="T25" fmla="*/ 80230 h 479"/>
                  <a:gd name="T26" fmla="*/ 154806 w 479"/>
                  <a:gd name="T27" fmla="*/ 39664 h 479"/>
                  <a:gd name="T28" fmla="*/ 131093 w 479"/>
                  <a:gd name="T29" fmla="*/ 27945 h 479"/>
                  <a:gd name="T30" fmla="*/ 134673 w 479"/>
                  <a:gd name="T31" fmla="*/ 23889 h 479"/>
                  <a:gd name="T32" fmla="*/ 198206 w 479"/>
                  <a:gd name="T33" fmla="*/ 107725 h 479"/>
                  <a:gd name="T34" fmla="*/ 94853 w 479"/>
                  <a:gd name="T35" fmla="*/ 19832 h 479"/>
                  <a:gd name="T36" fmla="*/ 94853 w 479"/>
                  <a:gd name="T37" fmla="*/ 19832 h 479"/>
                  <a:gd name="T38" fmla="*/ 83220 w 479"/>
                  <a:gd name="T39" fmla="*/ 27945 h 479"/>
                  <a:gd name="T40" fmla="*/ 67113 w 479"/>
                  <a:gd name="T41" fmla="*/ 39664 h 479"/>
                  <a:gd name="T42" fmla="*/ 51453 w 479"/>
                  <a:gd name="T43" fmla="*/ 59947 h 479"/>
                  <a:gd name="T44" fmla="*/ 59507 w 479"/>
                  <a:gd name="T45" fmla="*/ 71666 h 479"/>
                  <a:gd name="T46" fmla="*/ 79193 w 479"/>
                  <a:gd name="T47" fmla="*/ 71666 h 479"/>
                  <a:gd name="T48" fmla="*/ 110960 w 479"/>
                  <a:gd name="T49" fmla="*/ 107725 h 479"/>
                  <a:gd name="T50" fmla="*/ 83220 w 479"/>
                  <a:gd name="T51" fmla="*/ 131613 h 479"/>
                  <a:gd name="T52" fmla="*/ 79193 w 479"/>
                  <a:gd name="T53" fmla="*/ 151896 h 479"/>
                  <a:gd name="T54" fmla="*/ 79193 w 479"/>
                  <a:gd name="T55" fmla="*/ 175785 h 479"/>
                  <a:gd name="T56" fmla="*/ 59507 w 479"/>
                  <a:gd name="T57" fmla="*/ 155502 h 479"/>
                  <a:gd name="T58" fmla="*/ 55480 w 479"/>
                  <a:gd name="T59" fmla="*/ 128008 h 479"/>
                  <a:gd name="T60" fmla="*/ 39373 w 479"/>
                  <a:gd name="T61" fmla="*/ 107725 h 479"/>
                  <a:gd name="T62" fmla="*/ 47426 w 479"/>
                  <a:gd name="T63" fmla="*/ 83836 h 479"/>
                  <a:gd name="T64" fmla="*/ 23713 w 479"/>
                  <a:gd name="T65" fmla="*/ 76173 h 479"/>
                  <a:gd name="T66" fmla="*/ 94853 w 479"/>
                  <a:gd name="T67" fmla="*/ 19832 h 479"/>
                  <a:gd name="T68" fmla="*/ 79193 w 479"/>
                  <a:gd name="T69" fmla="*/ 195617 h 479"/>
                  <a:gd name="T70" fmla="*/ 79193 w 479"/>
                  <a:gd name="T71" fmla="*/ 195617 h 479"/>
                  <a:gd name="T72" fmla="*/ 91273 w 479"/>
                  <a:gd name="T73" fmla="*/ 187504 h 479"/>
                  <a:gd name="T74" fmla="*/ 106933 w 479"/>
                  <a:gd name="T75" fmla="*/ 183447 h 479"/>
                  <a:gd name="T76" fmla="*/ 131093 w 479"/>
                  <a:gd name="T77" fmla="*/ 175785 h 479"/>
                  <a:gd name="T78" fmla="*/ 158386 w 479"/>
                  <a:gd name="T79" fmla="*/ 183447 h 479"/>
                  <a:gd name="T80" fmla="*/ 106933 w 479"/>
                  <a:gd name="T81" fmla="*/ 199674 h 479"/>
                  <a:gd name="T82" fmla="*/ 79193 w 479"/>
                  <a:gd name="T83" fmla="*/ 195617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endParaRPr lang="en-US"/>
              </a:p>
            </p:txBody>
          </p:sp>
        </p:grpSp>
        <p:grpSp>
          <p:nvGrpSpPr>
            <p:cNvPr id="68" name="组合 67"/>
            <p:cNvGrpSpPr/>
            <p:nvPr/>
          </p:nvGrpSpPr>
          <p:grpSpPr>
            <a:xfrm>
              <a:off x="2804250" y="538554"/>
              <a:ext cx="720000" cy="1184282"/>
              <a:chOff x="4241800" y="541091"/>
              <a:chExt cx="720000" cy="1184282"/>
            </a:xfrm>
          </p:grpSpPr>
          <p:sp>
            <p:nvSpPr>
              <p:cNvPr id="69" name="椭圆 68"/>
              <p:cNvSpPr/>
              <p:nvPr/>
            </p:nvSpPr>
            <p:spPr>
              <a:xfrm>
                <a:off x="4241800" y="5410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文本框 69"/>
              <p:cNvSpPr txBox="1"/>
              <p:nvPr/>
            </p:nvSpPr>
            <p:spPr>
              <a:xfrm>
                <a:off x="4304283" y="13868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商旅</a:t>
                </a:r>
                <a:endParaRPr kumimoji="1" lang="zh-CN" altLang="en-US" sz="1600">
                  <a:latin typeface="微软雅黑 Light" panose="020B0502040204020203" pitchFamily="34" charset="-122"/>
                  <a:ea typeface="微软雅黑 Light" panose="020B0502040204020203" pitchFamily="34" charset="-122"/>
                </a:endParaRPr>
              </a:p>
            </p:txBody>
          </p:sp>
        </p:grpSp>
        <p:grpSp>
          <p:nvGrpSpPr>
            <p:cNvPr id="71" name="组合 70"/>
            <p:cNvGrpSpPr/>
            <p:nvPr/>
          </p:nvGrpSpPr>
          <p:grpSpPr>
            <a:xfrm>
              <a:off x="8582750" y="538554"/>
              <a:ext cx="720000" cy="1184282"/>
              <a:chOff x="10147300" y="515691"/>
              <a:chExt cx="720000" cy="1184282"/>
            </a:xfrm>
          </p:grpSpPr>
          <p:sp>
            <p:nvSpPr>
              <p:cNvPr id="72" name="椭圆 71"/>
              <p:cNvSpPr/>
              <p:nvPr/>
            </p:nvSpPr>
            <p:spPr>
              <a:xfrm>
                <a:off x="101473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3" name="文本框 72"/>
              <p:cNvSpPr txBox="1"/>
              <p:nvPr/>
            </p:nvSpPr>
            <p:spPr>
              <a:xfrm>
                <a:off x="10209784"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金融</a:t>
                </a:r>
                <a:endParaRPr kumimoji="1" lang="zh-CN" altLang="en-US" sz="1600">
                  <a:latin typeface="微软雅黑 Light" panose="020B0502040204020203" pitchFamily="34" charset="-122"/>
                  <a:ea typeface="微软雅黑 Light" panose="020B0502040204020203" pitchFamily="34" charset="-122"/>
                </a:endParaRPr>
              </a:p>
            </p:txBody>
          </p:sp>
          <p:sp>
            <p:nvSpPr>
              <p:cNvPr id="74" name="Freeform 69"/>
              <p:cNvSpPr/>
              <p:nvPr/>
            </p:nvSpPr>
            <p:spPr bwMode="auto">
              <a:xfrm>
                <a:off x="10424895" y="724957"/>
                <a:ext cx="164810" cy="309576"/>
              </a:xfrm>
              <a:custGeom>
                <a:avLst/>
                <a:gdLst>
                  <a:gd name="T0" fmla="*/ 72558 w 34"/>
                  <a:gd name="T1" fmla="*/ 196528 h 64"/>
                  <a:gd name="T2" fmla="*/ 72558 w 34"/>
                  <a:gd name="T3" fmla="*/ 217215 h 64"/>
                  <a:gd name="T4" fmla="*/ 69103 w 34"/>
                  <a:gd name="T5" fmla="*/ 220663 h 64"/>
                  <a:gd name="T6" fmla="*/ 51827 w 34"/>
                  <a:gd name="T7" fmla="*/ 220663 h 64"/>
                  <a:gd name="T8" fmla="*/ 48372 w 34"/>
                  <a:gd name="T9" fmla="*/ 217215 h 64"/>
                  <a:gd name="T10" fmla="*/ 48372 w 34"/>
                  <a:gd name="T11" fmla="*/ 196528 h 64"/>
                  <a:gd name="T12" fmla="*/ 3455 w 34"/>
                  <a:gd name="T13" fmla="*/ 172393 h 64"/>
                  <a:gd name="T14" fmla="*/ 3455 w 34"/>
                  <a:gd name="T15" fmla="*/ 168945 h 64"/>
                  <a:gd name="T16" fmla="*/ 13821 w 34"/>
                  <a:gd name="T17" fmla="*/ 151706 h 64"/>
                  <a:gd name="T18" fmla="*/ 17276 w 34"/>
                  <a:gd name="T19" fmla="*/ 148258 h 64"/>
                  <a:gd name="T20" fmla="*/ 20731 w 34"/>
                  <a:gd name="T21" fmla="*/ 151706 h 64"/>
                  <a:gd name="T22" fmla="*/ 58738 w 34"/>
                  <a:gd name="T23" fmla="*/ 168945 h 64"/>
                  <a:gd name="T24" fmla="*/ 86379 w 34"/>
                  <a:gd name="T25" fmla="*/ 148258 h 64"/>
                  <a:gd name="T26" fmla="*/ 55282 w 34"/>
                  <a:gd name="T27" fmla="*/ 124123 h 64"/>
                  <a:gd name="T28" fmla="*/ 3455 w 34"/>
                  <a:gd name="T29" fmla="*/ 72405 h 64"/>
                  <a:gd name="T30" fmla="*/ 48372 w 34"/>
                  <a:gd name="T31" fmla="*/ 27583 h 64"/>
                  <a:gd name="T32" fmla="*/ 48372 w 34"/>
                  <a:gd name="T33" fmla="*/ 3448 h 64"/>
                  <a:gd name="T34" fmla="*/ 51827 w 34"/>
                  <a:gd name="T35" fmla="*/ 0 h 64"/>
                  <a:gd name="T36" fmla="*/ 69103 w 34"/>
                  <a:gd name="T37" fmla="*/ 0 h 64"/>
                  <a:gd name="T38" fmla="*/ 72558 w 34"/>
                  <a:gd name="T39" fmla="*/ 3448 h 64"/>
                  <a:gd name="T40" fmla="*/ 72558 w 34"/>
                  <a:gd name="T41" fmla="*/ 24135 h 64"/>
                  <a:gd name="T42" fmla="*/ 110565 w 34"/>
                  <a:gd name="T43" fmla="*/ 41374 h 64"/>
                  <a:gd name="T44" fmla="*/ 110565 w 34"/>
                  <a:gd name="T45" fmla="*/ 48270 h 64"/>
                  <a:gd name="T46" fmla="*/ 100199 w 34"/>
                  <a:gd name="T47" fmla="*/ 65509 h 64"/>
                  <a:gd name="T48" fmla="*/ 100199 w 34"/>
                  <a:gd name="T49" fmla="*/ 65509 h 64"/>
                  <a:gd name="T50" fmla="*/ 96744 w 34"/>
                  <a:gd name="T51" fmla="*/ 65509 h 64"/>
                  <a:gd name="T52" fmla="*/ 62193 w 34"/>
                  <a:gd name="T53" fmla="*/ 51718 h 64"/>
                  <a:gd name="T54" fmla="*/ 34551 w 34"/>
                  <a:gd name="T55" fmla="*/ 72405 h 64"/>
                  <a:gd name="T56" fmla="*/ 69103 w 34"/>
                  <a:gd name="T57" fmla="*/ 96540 h 64"/>
                  <a:gd name="T58" fmla="*/ 117475 w 34"/>
                  <a:gd name="T59" fmla="*/ 144810 h 64"/>
                  <a:gd name="T60" fmla="*/ 72558 w 34"/>
                  <a:gd name="T61" fmla="*/ 196528 h 6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75" name="组合 74"/>
            <p:cNvGrpSpPr/>
            <p:nvPr/>
          </p:nvGrpSpPr>
          <p:grpSpPr>
            <a:xfrm>
              <a:off x="5115650" y="538554"/>
              <a:ext cx="720000" cy="1184282"/>
              <a:chOff x="6578600" y="515691"/>
              <a:chExt cx="720000" cy="1184282"/>
            </a:xfrm>
          </p:grpSpPr>
          <p:sp>
            <p:nvSpPr>
              <p:cNvPr id="77" name="椭圆 76"/>
              <p:cNvSpPr/>
              <p:nvPr/>
            </p:nvSpPr>
            <p:spPr>
              <a:xfrm>
                <a:off x="65786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4" name="文本框 83"/>
              <p:cNvSpPr txBox="1"/>
              <p:nvPr/>
            </p:nvSpPr>
            <p:spPr>
              <a:xfrm>
                <a:off x="6641082"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政企</a:t>
                </a:r>
                <a:endParaRPr kumimoji="1" lang="zh-CN" altLang="en-US" sz="1600">
                  <a:latin typeface="微软雅黑 Light" panose="020B0502040204020203" pitchFamily="34" charset="-122"/>
                  <a:ea typeface="微软雅黑 Light" panose="020B0502040204020203" pitchFamily="34" charset="-122"/>
                </a:endParaRPr>
              </a:p>
            </p:txBody>
          </p:sp>
          <p:sp>
            <p:nvSpPr>
              <p:cNvPr id="85" name="Freeform 23"/>
              <p:cNvSpPr>
                <a:spLocks noEditPoints="1"/>
              </p:cNvSpPr>
              <p:nvPr/>
            </p:nvSpPr>
            <p:spPr bwMode="auto">
              <a:xfrm>
                <a:off x="6790621" y="732110"/>
                <a:ext cx="295958" cy="279853"/>
              </a:xfrm>
              <a:custGeom>
                <a:avLst/>
                <a:gdLst>
                  <a:gd name="T0" fmla="*/ 233362 w 68"/>
                  <a:gd name="T1" fmla="*/ 48270 h 64"/>
                  <a:gd name="T2" fmla="*/ 233362 w 68"/>
                  <a:gd name="T3" fmla="*/ 62061 h 64"/>
                  <a:gd name="T4" fmla="*/ 219635 w 68"/>
                  <a:gd name="T5" fmla="*/ 62061 h 64"/>
                  <a:gd name="T6" fmla="*/ 209339 w 68"/>
                  <a:gd name="T7" fmla="*/ 72405 h 64"/>
                  <a:gd name="T8" fmla="*/ 24023 w 68"/>
                  <a:gd name="T9" fmla="*/ 72405 h 64"/>
                  <a:gd name="T10" fmla="*/ 13727 w 68"/>
                  <a:gd name="T11" fmla="*/ 62061 h 64"/>
                  <a:gd name="T12" fmla="*/ 0 w 68"/>
                  <a:gd name="T13" fmla="*/ 62061 h 64"/>
                  <a:gd name="T14" fmla="*/ 0 w 68"/>
                  <a:gd name="T15" fmla="*/ 48270 h 64"/>
                  <a:gd name="T16" fmla="*/ 116681 w 68"/>
                  <a:gd name="T17" fmla="*/ 0 h 64"/>
                  <a:gd name="T18" fmla="*/ 233362 w 68"/>
                  <a:gd name="T19" fmla="*/ 48270 h 64"/>
                  <a:gd name="T20" fmla="*/ 233362 w 68"/>
                  <a:gd name="T21" fmla="*/ 206872 h 64"/>
                  <a:gd name="T22" fmla="*/ 233362 w 68"/>
                  <a:gd name="T23" fmla="*/ 220663 h 64"/>
                  <a:gd name="T24" fmla="*/ 0 w 68"/>
                  <a:gd name="T25" fmla="*/ 220663 h 64"/>
                  <a:gd name="T26" fmla="*/ 0 w 68"/>
                  <a:gd name="T27" fmla="*/ 206872 h 64"/>
                  <a:gd name="T28" fmla="*/ 6864 w 68"/>
                  <a:gd name="T29" fmla="*/ 196528 h 64"/>
                  <a:gd name="T30" fmla="*/ 226498 w 68"/>
                  <a:gd name="T31" fmla="*/ 196528 h 64"/>
                  <a:gd name="T32" fmla="*/ 233362 w 68"/>
                  <a:gd name="T33" fmla="*/ 206872 h 64"/>
                  <a:gd name="T34" fmla="*/ 61772 w 68"/>
                  <a:gd name="T35" fmla="*/ 79301 h 64"/>
                  <a:gd name="T36" fmla="*/ 61772 w 68"/>
                  <a:gd name="T37" fmla="*/ 172393 h 64"/>
                  <a:gd name="T38" fmla="*/ 78931 w 68"/>
                  <a:gd name="T39" fmla="*/ 172393 h 64"/>
                  <a:gd name="T40" fmla="*/ 78931 w 68"/>
                  <a:gd name="T41" fmla="*/ 79301 h 64"/>
                  <a:gd name="T42" fmla="*/ 109817 w 68"/>
                  <a:gd name="T43" fmla="*/ 79301 h 64"/>
                  <a:gd name="T44" fmla="*/ 109817 w 68"/>
                  <a:gd name="T45" fmla="*/ 172393 h 64"/>
                  <a:gd name="T46" fmla="*/ 123545 w 68"/>
                  <a:gd name="T47" fmla="*/ 172393 h 64"/>
                  <a:gd name="T48" fmla="*/ 123545 w 68"/>
                  <a:gd name="T49" fmla="*/ 79301 h 64"/>
                  <a:gd name="T50" fmla="*/ 154431 w 68"/>
                  <a:gd name="T51" fmla="*/ 79301 h 64"/>
                  <a:gd name="T52" fmla="*/ 154431 w 68"/>
                  <a:gd name="T53" fmla="*/ 172393 h 64"/>
                  <a:gd name="T54" fmla="*/ 171590 w 68"/>
                  <a:gd name="T55" fmla="*/ 172393 h 64"/>
                  <a:gd name="T56" fmla="*/ 171590 w 68"/>
                  <a:gd name="T57" fmla="*/ 79301 h 64"/>
                  <a:gd name="T58" fmla="*/ 202476 w 68"/>
                  <a:gd name="T59" fmla="*/ 79301 h 64"/>
                  <a:gd name="T60" fmla="*/ 202476 w 68"/>
                  <a:gd name="T61" fmla="*/ 172393 h 64"/>
                  <a:gd name="T62" fmla="*/ 209339 w 68"/>
                  <a:gd name="T63" fmla="*/ 172393 h 64"/>
                  <a:gd name="T64" fmla="*/ 219635 w 68"/>
                  <a:gd name="T65" fmla="*/ 182737 h 64"/>
                  <a:gd name="T66" fmla="*/ 219635 w 68"/>
                  <a:gd name="T67" fmla="*/ 189632 h 64"/>
                  <a:gd name="T68" fmla="*/ 13727 w 68"/>
                  <a:gd name="T69" fmla="*/ 189632 h 64"/>
                  <a:gd name="T70" fmla="*/ 13727 w 68"/>
                  <a:gd name="T71" fmla="*/ 182737 h 64"/>
                  <a:gd name="T72" fmla="*/ 24023 w 68"/>
                  <a:gd name="T73" fmla="*/ 172393 h 64"/>
                  <a:gd name="T74" fmla="*/ 30886 w 68"/>
                  <a:gd name="T75" fmla="*/ 172393 h 64"/>
                  <a:gd name="T76" fmla="*/ 30886 w 68"/>
                  <a:gd name="T77" fmla="*/ 79301 h 64"/>
                  <a:gd name="T78" fmla="*/ 61772 w 68"/>
                  <a:gd name="T79" fmla="*/ 79301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87" name="组合 86"/>
            <p:cNvGrpSpPr/>
            <p:nvPr/>
          </p:nvGrpSpPr>
          <p:grpSpPr>
            <a:xfrm>
              <a:off x="3959950" y="538554"/>
              <a:ext cx="720000" cy="1184282"/>
              <a:chOff x="5461000" y="515691"/>
              <a:chExt cx="720000" cy="1184282"/>
            </a:xfrm>
          </p:grpSpPr>
          <p:sp>
            <p:nvSpPr>
              <p:cNvPr id="88" name="椭圆 87"/>
              <p:cNvSpPr/>
              <p:nvPr/>
            </p:nvSpPr>
            <p:spPr>
              <a:xfrm>
                <a:off x="5461000" y="5156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9" name="文本框 88"/>
              <p:cNvSpPr txBox="1"/>
              <p:nvPr/>
            </p:nvSpPr>
            <p:spPr>
              <a:xfrm>
                <a:off x="5523483" y="13614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教育</a:t>
                </a:r>
                <a:endParaRPr kumimoji="1" lang="zh-CN" altLang="en-US" sz="1600">
                  <a:latin typeface="微软雅黑 Light" panose="020B0502040204020203" pitchFamily="34" charset="-122"/>
                  <a:ea typeface="微软雅黑 Light" panose="020B0502040204020203" pitchFamily="34" charset="-122"/>
                </a:endParaRPr>
              </a:p>
            </p:txBody>
          </p:sp>
          <p:sp>
            <p:nvSpPr>
              <p:cNvPr id="90" name="Freeform 204"/>
              <p:cNvSpPr>
                <a:spLocks noEditPoints="1"/>
              </p:cNvSpPr>
              <p:nvPr/>
            </p:nvSpPr>
            <p:spPr bwMode="auto">
              <a:xfrm>
                <a:off x="5634137" y="735772"/>
                <a:ext cx="417160" cy="277368"/>
              </a:xfrm>
              <a:custGeom>
                <a:avLst/>
                <a:gdLst>
                  <a:gd name="T0" fmla="*/ 295020 w 87"/>
                  <a:gd name="T1" fmla="*/ 51320 h 58"/>
                  <a:gd name="T2" fmla="*/ 150940 w 87"/>
                  <a:gd name="T3" fmla="*/ 99219 h 58"/>
                  <a:gd name="T4" fmla="*/ 147510 w 87"/>
                  <a:gd name="T5" fmla="*/ 99219 h 58"/>
                  <a:gd name="T6" fmla="*/ 147510 w 87"/>
                  <a:gd name="T7" fmla="*/ 99219 h 58"/>
                  <a:gd name="T8" fmla="*/ 61748 w 87"/>
                  <a:gd name="T9" fmla="*/ 71848 h 58"/>
                  <a:gd name="T10" fmla="*/ 48026 w 87"/>
                  <a:gd name="T11" fmla="*/ 109483 h 58"/>
                  <a:gd name="T12" fmla="*/ 58318 w 87"/>
                  <a:gd name="T13" fmla="*/ 123168 h 58"/>
                  <a:gd name="T14" fmla="*/ 51457 w 87"/>
                  <a:gd name="T15" fmla="*/ 136854 h 58"/>
                  <a:gd name="T16" fmla="*/ 58318 w 87"/>
                  <a:gd name="T17" fmla="*/ 191595 h 58"/>
                  <a:gd name="T18" fmla="*/ 54887 w 87"/>
                  <a:gd name="T19" fmla="*/ 195017 h 58"/>
                  <a:gd name="T20" fmla="*/ 54887 w 87"/>
                  <a:gd name="T21" fmla="*/ 198438 h 58"/>
                  <a:gd name="T22" fmla="*/ 27444 w 87"/>
                  <a:gd name="T23" fmla="*/ 198438 h 58"/>
                  <a:gd name="T24" fmla="*/ 24013 w 87"/>
                  <a:gd name="T25" fmla="*/ 195017 h 58"/>
                  <a:gd name="T26" fmla="*/ 24013 w 87"/>
                  <a:gd name="T27" fmla="*/ 191595 h 58"/>
                  <a:gd name="T28" fmla="*/ 30874 w 87"/>
                  <a:gd name="T29" fmla="*/ 136854 h 58"/>
                  <a:gd name="T30" fmla="*/ 24013 w 87"/>
                  <a:gd name="T31" fmla="*/ 123168 h 58"/>
                  <a:gd name="T32" fmla="*/ 34305 w 87"/>
                  <a:gd name="T33" fmla="*/ 109483 h 58"/>
                  <a:gd name="T34" fmla="*/ 44596 w 87"/>
                  <a:gd name="T35" fmla="*/ 65006 h 58"/>
                  <a:gd name="T36" fmla="*/ 3430 w 87"/>
                  <a:gd name="T37" fmla="*/ 51320 h 58"/>
                  <a:gd name="T38" fmla="*/ 0 w 87"/>
                  <a:gd name="T39" fmla="*/ 47899 h 58"/>
                  <a:gd name="T40" fmla="*/ 3430 w 87"/>
                  <a:gd name="T41" fmla="*/ 44477 h 58"/>
                  <a:gd name="T42" fmla="*/ 147510 w 87"/>
                  <a:gd name="T43" fmla="*/ 0 h 58"/>
                  <a:gd name="T44" fmla="*/ 147510 w 87"/>
                  <a:gd name="T45" fmla="*/ 0 h 58"/>
                  <a:gd name="T46" fmla="*/ 150940 w 87"/>
                  <a:gd name="T47" fmla="*/ 0 h 58"/>
                  <a:gd name="T48" fmla="*/ 295020 w 87"/>
                  <a:gd name="T49" fmla="*/ 44477 h 58"/>
                  <a:gd name="T50" fmla="*/ 298450 w 87"/>
                  <a:gd name="T51" fmla="*/ 47899 h 58"/>
                  <a:gd name="T52" fmla="*/ 295020 w 87"/>
                  <a:gd name="T53" fmla="*/ 51320 h 58"/>
                  <a:gd name="T54" fmla="*/ 233271 w 87"/>
                  <a:gd name="T55" fmla="*/ 130011 h 58"/>
                  <a:gd name="T56" fmla="*/ 147510 w 87"/>
                  <a:gd name="T57" fmla="*/ 164225 h 58"/>
                  <a:gd name="T58" fmla="*/ 65179 w 87"/>
                  <a:gd name="T59" fmla="*/ 130011 h 58"/>
                  <a:gd name="T60" fmla="*/ 68609 w 87"/>
                  <a:gd name="T61" fmla="*/ 88955 h 58"/>
                  <a:gd name="T62" fmla="*/ 144079 w 87"/>
                  <a:gd name="T63" fmla="*/ 112904 h 58"/>
                  <a:gd name="T64" fmla="*/ 147510 w 87"/>
                  <a:gd name="T65" fmla="*/ 116326 h 58"/>
                  <a:gd name="T66" fmla="*/ 154371 w 87"/>
                  <a:gd name="T67" fmla="*/ 112904 h 58"/>
                  <a:gd name="T68" fmla="*/ 229841 w 87"/>
                  <a:gd name="T69" fmla="*/ 88955 h 58"/>
                  <a:gd name="T70" fmla="*/ 233271 w 87"/>
                  <a:gd name="T71" fmla="*/ 130011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91" name="组合 90"/>
            <p:cNvGrpSpPr/>
            <p:nvPr/>
          </p:nvGrpSpPr>
          <p:grpSpPr>
            <a:xfrm>
              <a:off x="9738450" y="538554"/>
              <a:ext cx="720000" cy="1184282"/>
              <a:chOff x="11176000" y="477591"/>
              <a:chExt cx="720000" cy="1184282"/>
            </a:xfrm>
          </p:grpSpPr>
          <p:sp>
            <p:nvSpPr>
              <p:cNvPr id="94" name="椭圆 93"/>
              <p:cNvSpPr/>
              <p:nvPr/>
            </p:nvSpPr>
            <p:spPr>
              <a:xfrm>
                <a:off x="11176000" y="477591"/>
                <a:ext cx="720000" cy="720000"/>
              </a:xfrm>
              <a:prstGeom prst="ellipse">
                <a:avLst/>
              </a:prstGeom>
              <a:gradFill>
                <a:gsLst>
                  <a:gs pos="0">
                    <a:schemeClr val="accent3"/>
                  </a:gs>
                  <a:gs pos="74000">
                    <a:schemeClr val="accent1"/>
                  </a:gs>
                </a:gsLst>
                <a:lin ang="5400000" scaled="0"/>
              </a:gradFill>
              <a:ln>
                <a:noFill/>
              </a:ln>
              <a:effectLst>
                <a:outerShdw blurRad="2540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5" name="文本框 94"/>
              <p:cNvSpPr txBox="1"/>
              <p:nvPr/>
            </p:nvSpPr>
            <p:spPr>
              <a:xfrm>
                <a:off x="11238483" y="1323319"/>
                <a:ext cx="595035" cy="338554"/>
              </a:xfrm>
              <a:prstGeom prst="rect">
                <a:avLst/>
              </a:prstGeom>
              <a:noFill/>
            </p:spPr>
            <p:txBody>
              <a:bodyPr wrap="none" rtlCol="0">
                <a:spAutoFit/>
              </a:bodyPr>
              <a:lstStyle/>
              <a:p>
                <a:pPr algn="ctr"/>
                <a:r>
                  <a:rPr kumimoji="1" lang="zh-CN" altLang="en-US" sz="1600">
                    <a:latin typeface="微软雅黑 Light" panose="020B0502040204020203" pitchFamily="34" charset="-122"/>
                    <a:ea typeface="微软雅黑 Light" panose="020B0502040204020203" pitchFamily="34" charset="-122"/>
                  </a:rPr>
                  <a:t>医疗</a:t>
                </a:r>
                <a:endParaRPr kumimoji="1" lang="zh-CN" altLang="en-US" sz="1600">
                  <a:latin typeface="微软雅黑 Light" panose="020B0502040204020203" pitchFamily="34" charset="-122"/>
                  <a:ea typeface="微软雅黑 Light" panose="020B0502040204020203" pitchFamily="34" charset="-122"/>
                </a:endParaRPr>
              </a:p>
            </p:txBody>
          </p:sp>
          <p:sp>
            <p:nvSpPr>
              <p:cNvPr id="96" name="Freeform 121"/>
              <p:cNvSpPr>
                <a:spLocks noEditPoints="1"/>
              </p:cNvSpPr>
              <p:nvPr/>
            </p:nvSpPr>
            <p:spPr bwMode="auto">
              <a:xfrm>
                <a:off x="11396322" y="695458"/>
                <a:ext cx="286387" cy="284266"/>
              </a:xfrm>
              <a:custGeom>
                <a:avLst/>
                <a:gdLst>
                  <a:gd name="T0" fmla="*/ 214312 w 62"/>
                  <a:gd name="T1" fmla="*/ 174983 h 62"/>
                  <a:gd name="T2" fmla="*/ 176289 w 62"/>
                  <a:gd name="T3" fmla="*/ 212725 h 62"/>
                  <a:gd name="T4" fmla="*/ 41480 w 62"/>
                  <a:gd name="T5" fmla="*/ 212725 h 62"/>
                  <a:gd name="T6" fmla="*/ 0 w 62"/>
                  <a:gd name="T7" fmla="*/ 174983 h 62"/>
                  <a:gd name="T8" fmla="*/ 0 w 62"/>
                  <a:gd name="T9" fmla="*/ 41173 h 62"/>
                  <a:gd name="T10" fmla="*/ 41480 w 62"/>
                  <a:gd name="T11" fmla="*/ 0 h 62"/>
                  <a:gd name="T12" fmla="*/ 176289 w 62"/>
                  <a:gd name="T13" fmla="*/ 0 h 62"/>
                  <a:gd name="T14" fmla="*/ 214312 w 62"/>
                  <a:gd name="T15" fmla="*/ 41173 h 62"/>
                  <a:gd name="T16" fmla="*/ 214312 w 62"/>
                  <a:gd name="T17" fmla="*/ 174983 h 62"/>
                  <a:gd name="T18" fmla="*/ 179746 w 62"/>
                  <a:gd name="T19" fmla="*/ 99500 h 62"/>
                  <a:gd name="T20" fmla="*/ 169376 w 62"/>
                  <a:gd name="T21" fmla="*/ 89207 h 62"/>
                  <a:gd name="T22" fmla="*/ 124439 w 62"/>
                  <a:gd name="T23" fmla="*/ 89207 h 62"/>
                  <a:gd name="T24" fmla="*/ 124439 w 62"/>
                  <a:gd name="T25" fmla="*/ 44604 h 62"/>
                  <a:gd name="T26" fmla="*/ 117526 w 62"/>
                  <a:gd name="T27" fmla="*/ 37742 h 62"/>
                  <a:gd name="T28" fmla="*/ 100243 w 62"/>
                  <a:gd name="T29" fmla="*/ 37742 h 62"/>
                  <a:gd name="T30" fmla="*/ 89873 w 62"/>
                  <a:gd name="T31" fmla="*/ 44604 h 62"/>
                  <a:gd name="T32" fmla="*/ 89873 w 62"/>
                  <a:gd name="T33" fmla="*/ 89207 h 62"/>
                  <a:gd name="T34" fmla="*/ 44936 w 62"/>
                  <a:gd name="T35" fmla="*/ 89207 h 62"/>
                  <a:gd name="T36" fmla="*/ 38023 w 62"/>
                  <a:gd name="T37" fmla="*/ 99500 h 62"/>
                  <a:gd name="T38" fmla="*/ 38023 w 62"/>
                  <a:gd name="T39" fmla="*/ 116656 h 62"/>
                  <a:gd name="T40" fmla="*/ 44936 w 62"/>
                  <a:gd name="T41" fmla="*/ 123518 h 62"/>
                  <a:gd name="T42" fmla="*/ 89873 w 62"/>
                  <a:gd name="T43" fmla="*/ 123518 h 62"/>
                  <a:gd name="T44" fmla="*/ 89873 w 62"/>
                  <a:gd name="T45" fmla="*/ 168121 h 62"/>
                  <a:gd name="T46" fmla="*/ 100243 w 62"/>
                  <a:gd name="T47" fmla="*/ 178415 h 62"/>
                  <a:gd name="T48" fmla="*/ 117526 w 62"/>
                  <a:gd name="T49" fmla="*/ 178415 h 62"/>
                  <a:gd name="T50" fmla="*/ 124439 w 62"/>
                  <a:gd name="T51" fmla="*/ 168121 h 62"/>
                  <a:gd name="T52" fmla="*/ 124439 w 62"/>
                  <a:gd name="T53" fmla="*/ 123518 h 62"/>
                  <a:gd name="T54" fmla="*/ 169376 w 62"/>
                  <a:gd name="T55" fmla="*/ 123518 h 62"/>
                  <a:gd name="T56" fmla="*/ 179746 w 62"/>
                  <a:gd name="T57" fmla="*/ 116656 h 62"/>
                  <a:gd name="T58" fmla="*/ 179746 w 62"/>
                  <a:gd name="T59" fmla="*/ 9950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52" y="29"/>
                    </a:moveTo>
                    <a:cubicBezTo>
                      <a:pt x="52" y="27"/>
                      <a:pt x="51" y="26"/>
                      <a:pt x="49" y="26"/>
                    </a:cubicBezTo>
                    <a:cubicBezTo>
                      <a:pt x="36" y="26"/>
                      <a:pt x="36" y="26"/>
                      <a:pt x="36" y="26"/>
                    </a:cubicBezTo>
                    <a:cubicBezTo>
                      <a:pt x="36" y="13"/>
                      <a:pt x="36" y="13"/>
                      <a:pt x="36" y="13"/>
                    </a:cubicBezTo>
                    <a:cubicBezTo>
                      <a:pt x="36" y="12"/>
                      <a:pt x="35" y="11"/>
                      <a:pt x="34" y="11"/>
                    </a:cubicBezTo>
                    <a:cubicBezTo>
                      <a:pt x="29" y="11"/>
                      <a:pt x="29" y="11"/>
                      <a:pt x="29" y="11"/>
                    </a:cubicBezTo>
                    <a:cubicBezTo>
                      <a:pt x="27" y="11"/>
                      <a:pt x="26" y="12"/>
                      <a:pt x="26" y="13"/>
                    </a:cubicBezTo>
                    <a:cubicBezTo>
                      <a:pt x="26" y="26"/>
                      <a:pt x="26" y="26"/>
                      <a:pt x="26" y="26"/>
                    </a:cubicBezTo>
                    <a:cubicBezTo>
                      <a:pt x="13" y="26"/>
                      <a:pt x="13" y="26"/>
                      <a:pt x="13" y="26"/>
                    </a:cubicBezTo>
                    <a:cubicBezTo>
                      <a:pt x="12" y="26"/>
                      <a:pt x="11" y="27"/>
                      <a:pt x="11" y="29"/>
                    </a:cubicBezTo>
                    <a:cubicBezTo>
                      <a:pt x="11" y="34"/>
                      <a:pt x="11" y="34"/>
                      <a:pt x="11" y="34"/>
                    </a:cubicBezTo>
                    <a:cubicBezTo>
                      <a:pt x="11" y="35"/>
                      <a:pt x="12" y="36"/>
                      <a:pt x="13" y="36"/>
                    </a:cubicBezTo>
                    <a:cubicBezTo>
                      <a:pt x="26" y="36"/>
                      <a:pt x="26" y="36"/>
                      <a:pt x="26" y="36"/>
                    </a:cubicBezTo>
                    <a:cubicBezTo>
                      <a:pt x="26" y="49"/>
                      <a:pt x="26" y="49"/>
                      <a:pt x="26" y="49"/>
                    </a:cubicBezTo>
                    <a:cubicBezTo>
                      <a:pt x="26" y="51"/>
                      <a:pt x="27" y="52"/>
                      <a:pt x="29" y="52"/>
                    </a:cubicBezTo>
                    <a:cubicBezTo>
                      <a:pt x="34" y="52"/>
                      <a:pt x="34" y="52"/>
                      <a:pt x="34" y="52"/>
                    </a:cubicBezTo>
                    <a:cubicBezTo>
                      <a:pt x="35" y="52"/>
                      <a:pt x="36" y="51"/>
                      <a:pt x="36" y="49"/>
                    </a:cubicBezTo>
                    <a:cubicBezTo>
                      <a:pt x="36" y="36"/>
                      <a:pt x="36" y="36"/>
                      <a:pt x="36" y="36"/>
                    </a:cubicBezTo>
                    <a:cubicBezTo>
                      <a:pt x="49" y="36"/>
                      <a:pt x="49" y="36"/>
                      <a:pt x="49" y="36"/>
                    </a:cubicBezTo>
                    <a:cubicBezTo>
                      <a:pt x="51" y="36"/>
                      <a:pt x="52" y="35"/>
                      <a:pt x="52" y="34"/>
                    </a:cubicBezTo>
                    <a:lnTo>
                      <a:pt x="52" y="2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grpSp>
        <p:nvGrpSpPr>
          <p:cNvPr id="123" name="组合 122"/>
          <p:cNvGrpSpPr/>
          <p:nvPr/>
        </p:nvGrpSpPr>
        <p:grpSpPr>
          <a:xfrm>
            <a:off x="5574972" y="5464659"/>
            <a:ext cx="1005403" cy="1139678"/>
            <a:chOff x="7510797" y="5650609"/>
            <a:chExt cx="1005403" cy="1139678"/>
          </a:xfrm>
        </p:grpSpPr>
        <p:sp>
          <p:nvSpPr>
            <p:cNvPr id="124" name="椭圆 123"/>
            <p:cNvSpPr/>
            <p:nvPr/>
          </p:nvSpPr>
          <p:spPr>
            <a:xfrm>
              <a:off x="7653494" y="5650609"/>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5" name="文本框 124"/>
            <p:cNvSpPr txBox="1"/>
            <p:nvPr/>
          </p:nvSpPr>
          <p:spPr>
            <a:xfrm>
              <a:off x="7510797" y="6451733"/>
              <a:ext cx="1005403"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支付账户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126" name="Freeform 39"/>
            <p:cNvSpPr>
              <a:spLocks noEditPoints="1"/>
            </p:cNvSpPr>
            <p:nvPr/>
          </p:nvSpPr>
          <p:spPr bwMode="auto">
            <a:xfrm>
              <a:off x="7835825" y="5854923"/>
              <a:ext cx="355337" cy="283370"/>
            </a:xfrm>
            <a:custGeom>
              <a:avLst/>
              <a:gdLst>
                <a:gd name="T0" fmla="*/ 250825 w 73"/>
                <a:gd name="T1" fmla="*/ 20692 h 58"/>
                <a:gd name="T2" fmla="*/ 250825 w 73"/>
                <a:gd name="T3" fmla="*/ 179333 h 58"/>
                <a:gd name="T4" fmla="*/ 230209 w 73"/>
                <a:gd name="T5" fmla="*/ 200025 h 58"/>
                <a:gd name="T6" fmla="*/ 24052 w 73"/>
                <a:gd name="T7" fmla="*/ 200025 h 58"/>
                <a:gd name="T8" fmla="*/ 0 w 73"/>
                <a:gd name="T9" fmla="*/ 179333 h 58"/>
                <a:gd name="T10" fmla="*/ 0 w 73"/>
                <a:gd name="T11" fmla="*/ 20692 h 58"/>
                <a:gd name="T12" fmla="*/ 24052 w 73"/>
                <a:gd name="T13" fmla="*/ 0 h 58"/>
                <a:gd name="T14" fmla="*/ 230209 w 73"/>
                <a:gd name="T15" fmla="*/ 0 h 58"/>
                <a:gd name="T16" fmla="*/ 250825 w 73"/>
                <a:gd name="T17" fmla="*/ 20692 h 58"/>
                <a:gd name="T18" fmla="*/ 17180 w 73"/>
                <a:gd name="T19" fmla="*/ 20692 h 58"/>
                <a:gd name="T20" fmla="*/ 17180 w 73"/>
                <a:gd name="T21" fmla="*/ 48282 h 58"/>
                <a:gd name="T22" fmla="*/ 233645 w 73"/>
                <a:gd name="T23" fmla="*/ 48282 h 58"/>
                <a:gd name="T24" fmla="*/ 233645 w 73"/>
                <a:gd name="T25" fmla="*/ 20692 h 58"/>
                <a:gd name="T26" fmla="*/ 230209 w 73"/>
                <a:gd name="T27" fmla="*/ 13795 h 58"/>
                <a:gd name="T28" fmla="*/ 24052 w 73"/>
                <a:gd name="T29" fmla="*/ 13795 h 58"/>
                <a:gd name="T30" fmla="*/ 17180 w 73"/>
                <a:gd name="T31" fmla="*/ 20692 h 58"/>
                <a:gd name="T32" fmla="*/ 233645 w 73"/>
                <a:gd name="T33" fmla="*/ 179333 h 58"/>
                <a:gd name="T34" fmla="*/ 233645 w 73"/>
                <a:gd name="T35" fmla="*/ 100013 h 58"/>
                <a:gd name="T36" fmla="*/ 17180 w 73"/>
                <a:gd name="T37" fmla="*/ 100013 h 58"/>
                <a:gd name="T38" fmla="*/ 17180 w 73"/>
                <a:gd name="T39" fmla="*/ 179333 h 58"/>
                <a:gd name="T40" fmla="*/ 24052 w 73"/>
                <a:gd name="T41" fmla="*/ 182781 h 58"/>
                <a:gd name="T42" fmla="*/ 230209 w 73"/>
                <a:gd name="T43" fmla="*/ 182781 h 58"/>
                <a:gd name="T44" fmla="*/ 233645 w 73"/>
                <a:gd name="T45" fmla="*/ 179333 h 58"/>
                <a:gd name="T46" fmla="*/ 34360 w 73"/>
                <a:gd name="T47" fmla="*/ 148294 h 58"/>
                <a:gd name="T48" fmla="*/ 68719 w 73"/>
                <a:gd name="T49" fmla="*/ 148294 h 58"/>
                <a:gd name="T50" fmla="*/ 68719 w 73"/>
                <a:gd name="T51" fmla="*/ 165538 h 58"/>
                <a:gd name="T52" fmla="*/ 34360 w 73"/>
                <a:gd name="T53" fmla="*/ 165538 h 58"/>
                <a:gd name="T54" fmla="*/ 34360 w 73"/>
                <a:gd name="T55" fmla="*/ 148294 h 58"/>
                <a:gd name="T56" fmla="*/ 85899 w 73"/>
                <a:gd name="T57" fmla="*/ 148294 h 58"/>
                <a:gd name="T58" fmla="*/ 134002 w 73"/>
                <a:gd name="T59" fmla="*/ 148294 h 58"/>
                <a:gd name="T60" fmla="*/ 134002 w 73"/>
                <a:gd name="T61" fmla="*/ 165538 h 58"/>
                <a:gd name="T62" fmla="*/ 85899 w 73"/>
                <a:gd name="T63" fmla="*/ 165538 h 58"/>
                <a:gd name="T64" fmla="*/ 85899 w 73"/>
                <a:gd name="T65" fmla="*/ 148294 h 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 h="58">
                  <a:moveTo>
                    <a:pt x="73" y="6"/>
                  </a:moveTo>
                  <a:cubicBezTo>
                    <a:pt x="73" y="52"/>
                    <a:pt x="73" y="52"/>
                    <a:pt x="73" y="52"/>
                  </a:cubicBez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close/>
                  <a:moveTo>
                    <a:pt x="5" y="6"/>
                  </a:moveTo>
                  <a:cubicBezTo>
                    <a:pt x="5" y="14"/>
                    <a:pt x="5" y="14"/>
                    <a:pt x="5" y="14"/>
                  </a:cubicBezTo>
                  <a:cubicBezTo>
                    <a:pt x="68" y="14"/>
                    <a:pt x="68" y="14"/>
                    <a:pt x="68" y="14"/>
                  </a:cubicBezTo>
                  <a:cubicBezTo>
                    <a:pt x="68" y="6"/>
                    <a:pt x="68" y="6"/>
                    <a:pt x="68" y="6"/>
                  </a:cubicBezTo>
                  <a:cubicBezTo>
                    <a:pt x="68" y="5"/>
                    <a:pt x="68" y="4"/>
                    <a:pt x="67" y="4"/>
                  </a:cubicBezTo>
                  <a:cubicBezTo>
                    <a:pt x="7" y="4"/>
                    <a:pt x="7" y="4"/>
                    <a:pt x="7" y="4"/>
                  </a:cubicBezTo>
                  <a:cubicBezTo>
                    <a:pt x="6" y="4"/>
                    <a:pt x="5" y="5"/>
                    <a:pt x="5" y="6"/>
                  </a:cubicBezTo>
                  <a:close/>
                  <a:moveTo>
                    <a:pt x="68" y="52"/>
                  </a:moveTo>
                  <a:cubicBezTo>
                    <a:pt x="68" y="29"/>
                    <a:pt x="68" y="29"/>
                    <a:pt x="68" y="29"/>
                  </a:cubicBezTo>
                  <a:cubicBezTo>
                    <a:pt x="5" y="29"/>
                    <a:pt x="5" y="29"/>
                    <a:pt x="5" y="29"/>
                  </a:cubicBezTo>
                  <a:cubicBezTo>
                    <a:pt x="5" y="52"/>
                    <a:pt x="5" y="52"/>
                    <a:pt x="5" y="52"/>
                  </a:cubicBezTo>
                  <a:cubicBezTo>
                    <a:pt x="5" y="52"/>
                    <a:pt x="6" y="53"/>
                    <a:pt x="7" y="53"/>
                  </a:cubicBezTo>
                  <a:cubicBezTo>
                    <a:pt x="67" y="53"/>
                    <a:pt x="67" y="53"/>
                    <a:pt x="67" y="53"/>
                  </a:cubicBezTo>
                  <a:cubicBezTo>
                    <a:pt x="68" y="53"/>
                    <a:pt x="68" y="52"/>
                    <a:pt x="68" y="52"/>
                  </a:cubicBezTo>
                  <a:close/>
                  <a:moveTo>
                    <a:pt x="10" y="43"/>
                  </a:moveTo>
                  <a:cubicBezTo>
                    <a:pt x="20" y="43"/>
                    <a:pt x="20" y="43"/>
                    <a:pt x="20" y="43"/>
                  </a:cubicBezTo>
                  <a:cubicBezTo>
                    <a:pt x="20" y="48"/>
                    <a:pt x="20" y="48"/>
                    <a:pt x="20" y="48"/>
                  </a:cubicBezTo>
                  <a:cubicBezTo>
                    <a:pt x="10" y="48"/>
                    <a:pt x="10" y="48"/>
                    <a:pt x="10" y="48"/>
                  </a:cubicBezTo>
                  <a:lnTo>
                    <a:pt x="10" y="43"/>
                  </a:lnTo>
                  <a:close/>
                  <a:moveTo>
                    <a:pt x="25" y="43"/>
                  </a:moveTo>
                  <a:cubicBezTo>
                    <a:pt x="39" y="43"/>
                    <a:pt x="39" y="43"/>
                    <a:pt x="39" y="43"/>
                  </a:cubicBezTo>
                  <a:cubicBezTo>
                    <a:pt x="39" y="48"/>
                    <a:pt x="39" y="48"/>
                    <a:pt x="39" y="48"/>
                  </a:cubicBezTo>
                  <a:cubicBezTo>
                    <a:pt x="25" y="48"/>
                    <a:pt x="25" y="48"/>
                    <a:pt x="25" y="48"/>
                  </a:cubicBezTo>
                  <a:lnTo>
                    <a:pt x="2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127" name="组合 126"/>
          <p:cNvGrpSpPr/>
          <p:nvPr/>
        </p:nvGrpSpPr>
        <p:grpSpPr>
          <a:xfrm>
            <a:off x="4222532" y="5464659"/>
            <a:ext cx="1005403" cy="1095074"/>
            <a:chOff x="3795323" y="5720057"/>
            <a:chExt cx="1005403" cy="1095074"/>
          </a:xfrm>
        </p:grpSpPr>
        <p:sp>
          <p:nvSpPr>
            <p:cNvPr id="128" name="椭圆 127"/>
            <p:cNvSpPr/>
            <p:nvPr/>
          </p:nvSpPr>
          <p:spPr>
            <a:xfrm>
              <a:off x="3938021" y="5720057"/>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9" name="文本框 128"/>
            <p:cNvSpPr txBox="1"/>
            <p:nvPr/>
          </p:nvSpPr>
          <p:spPr>
            <a:xfrm>
              <a:off x="3795323" y="6476577"/>
              <a:ext cx="1005403"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簿记账户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130" name="Freeform 193"/>
            <p:cNvSpPr>
              <a:spLocks noEditPoints="1"/>
            </p:cNvSpPr>
            <p:nvPr/>
          </p:nvSpPr>
          <p:spPr bwMode="auto">
            <a:xfrm>
              <a:off x="4159630" y="5921124"/>
              <a:ext cx="276782" cy="317866"/>
            </a:xfrm>
            <a:custGeom>
              <a:avLst/>
              <a:gdLst>
                <a:gd name="T0" fmla="*/ 203200 w 59"/>
                <a:gd name="T1" fmla="*/ 68636 h 68"/>
                <a:gd name="T2" fmla="*/ 203200 w 59"/>
                <a:gd name="T3" fmla="*/ 219635 h 68"/>
                <a:gd name="T4" fmla="*/ 189424 w 59"/>
                <a:gd name="T5" fmla="*/ 233362 h 68"/>
                <a:gd name="T6" fmla="*/ 13776 w 59"/>
                <a:gd name="T7" fmla="*/ 233362 h 68"/>
                <a:gd name="T8" fmla="*/ 0 w 59"/>
                <a:gd name="T9" fmla="*/ 219635 h 68"/>
                <a:gd name="T10" fmla="*/ 0 w 59"/>
                <a:gd name="T11" fmla="*/ 10295 h 68"/>
                <a:gd name="T12" fmla="*/ 13776 w 59"/>
                <a:gd name="T13" fmla="*/ 0 h 68"/>
                <a:gd name="T14" fmla="*/ 130875 w 59"/>
                <a:gd name="T15" fmla="*/ 0 h 68"/>
                <a:gd name="T16" fmla="*/ 151539 w 59"/>
                <a:gd name="T17" fmla="*/ 6864 h 68"/>
                <a:gd name="T18" fmla="*/ 192868 w 59"/>
                <a:gd name="T19" fmla="*/ 48045 h 68"/>
                <a:gd name="T20" fmla="*/ 203200 w 59"/>
                <a:gd name="T21" fmla="*/ 68636 h 68"/>
                <a:gd name="T22" fmla="*/ 185980 w 59"/>
                <a:gd name="T23" fmla="*/ 82363 h 68"/>
                <a:gd name="T24" fmla="*/ 130875 w 59"/>
                <a:gd name="T25" fmla="*/ 82363 h 68"/>
                <a:gd name="T26" fmla="*/ 117098 w 59"/>
                <a:gd name="T27" fmla="*/ 68636 h 68"/>
                <a:gd name="T28" fmla="*/ 117098 w 59"/>
                <a:gd name="T29" fmla="*/ 17159 h 68"/>
                <a:gd name="T30" fmla="*/ 17220 w 59"/>
                <a:gd name="T31" fmla="*/ 17159 h 68"/>
                <a:gd name="T32" fmla="*/ 17220 w 59"/>
                <a:gd name="T33" fmla="*/ 216203 h 68"/>
                <a:gd name="T34" fmla="*/ 185980 w 59"/>
                <a:gd name="T35" fmla="*/ 216203 h 68"/>
                <a:gd name="T36" fmla="*/ 185980 w 59"/>
                <a:gd name="T37" fmla="*/ 82363 h 68"/>
                <a:gd name="T38" fmla="*/ 55105 w 59"/>
                <a:gd name="T39" fmla="*/ 99522 h 68"/>
                <a:gd name="T40" fmla="*/ 148095 w 59"/>
                <a:gd name="T41" fmla="*/ 99522 h 68"/>
                <a:gd name="T42" fmla="*/ 151539 w 59"/>
                <a:gd name="T43" fmla="*/ 102954 h 68"/>
                <a:gd name="T44" fmla="*/ 151539 w 59"/>
                <a:gd name="T45" fmla="*/ 109817 h 68"/>
                <a:gd name="T46" fmla="*/ 148095 w 59"/>
                <a:gd name="T47" fmla="*/ 116681 h 68"/>
                <a:gd name="T48" fmla="*/ 55105 w 59"/>
                <a:gd name="T49" fmla="*/ 116681 h 68"/>
                <a:gd name="T50" fmla="*/ 51661 w 59"/>
                <a:gd name="T51" fmla="*/ 109817 h 68"/>
                <a:gd name="T52" fmla="*/ 51661 w 59"/>
                <a:gd name="T53" fmla="*/ 102954 h 68"/>
                <a:gd name="T54" fmla="*/ 55105 w 59"/>
                <a:gd name="T55" fmla="*/ 99522 h 68"/>
                <a:gd name="T56" fmla="*/ 151539 w 59"/>
                <a:gd name="T57" fmla="*/ 137272 h 68"/>
                <a:gd name="T58" fmla="*/ 151539 w 59"/>
                <a:gd name="T59" fmla="*/ 144135 h 68"/>
                <a:gd name="T60" fmla="*/ 148095 w 59"/>
                <a:gd name="T61" fmla="*/ 147567 h 68"/>
                <a:gd name="T62" fmla="*/ 55105 w 59"/>
                <a:gd name="T63" fmla="*/ 147567 h 68"/>
                <a:gd name="T64" fmla="*/ 51661 w 59"/>
                <a:gd name="T65" fmla="*/ 144135 h 68"/>
                <a:gd name="T66" fmla="*/ 51661 w 59"/>
                <a:gd name="T67" fmla="*/ 137272 h 68"/>
                <a:gd name="T68" fmla="*/ 55105 w 59"/>
                <a:gd name="T69" fmla="*/ 133840 h 68"/>
                <a:gd name="T70" fmla="*/ 148095 w 59"/>
                <a:gd name="T71" fmla="*/ 133840 h 68"/>
                <a:gd name="T72" fmla="*/ 151539 w 59"/>
                <a:gd name="T73" fmla="*/ 137272 h 68"/>
                <a:gd name="T74" fmla="*/ 151539 w 59"/>
                <a:gd name="T75" fmla="*/ 168158 h 68"/>
                <a:gd name="T76" fmla="*/ 151539 w 59"/>
                <a:gd name="T77" fmla="*/ 178453 h 68"/>
                <a:gd name="T78" fmla="*/ 148095 w 59"/>
                <a:gd name="T79" fmla="*/ 181885 h 68"/>
                <a:gd name="T80" fmla="*/ 55105 w 59"/>
                <a:gd name="T81" fmla="*/ 181885 h 68"/>
                <a:gd name="T82" fmla="*/ 51661 w 59"/>
                <a:gd name="T83" fmla="*/ 178453 h 68"/>
                <a:gd name="T84" fmla="*/ 51661 w 59"/>
                <a:gd name="T85" fmla="*/ 168158 h 68"/>
                <a:gd name="T86" fmla="*/ 55105 w 59"/>
                <a:gd name="T87" fmla="*/ 164726 h 68"/>
                <a:gd name="T88" fmla="*/ 148095 w 59"/>
                <a:gd name="T89" fmla="*/ 164726 h 68"/>
                <a:gd name="T90" fmla="*/ 151539 w 59"/>
                <a:gd name="T91" fmla="*/ 168158 h 68"/>
                <a:gd name="T92" fmla="*/ 134319 w 59"/>
                <a:gd name="T93" fmla="*/ 65204 h 68"/>
                <a:gd name="T94" fmla="*/ 185980 w 59"/>
                <a:gd name="T95" fmla="*/ 65204 h 68"/>
                <a:gd name="T96" fmla="*/ 182536 w 59"/>
                <a:gd name="T97" fmla="*/ 61772 h 68"/>
                <a:gd name="T98" fmla="*/ 141207 w 59"/>
                <a:gd name="T99" fmla="*/ 20591 h 68"/>
                <a:gd name="T100" fmla="*/ 134319 w 59"/>
                <a:gd name="T101" fmla="*/ 17159 h 68"/>
                <a:gd name="T102" fmla="*/ 134319 w 59"/>
                <a:gd name="T103" fmla="*/ 65204 h 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68">
                  <a:moveTo>
                    <a:pt x="59" y="20"/>
                  </a:moveTo>
                  <a:cubicBezTo>
                    <a:pt x="59" y="64"/>
                    <a:pt x="59" y="64"/>
                    <a:pt x="59" y="64"/>
                  </a:cubicBezTo>
                  <a:cubicBezTo>
                    <a:pt x="59" y="66"/>
                    <a:pt x="57" y="68"/>
                    <a:pt x="55" y="68"/>
                  </a:cubicBezTo>
                  <a:cubicBezTo>
                    <a:pt x="4" y="68"/>
                    <a:pt x="4" y="68"/>
                    <a:pt x="4" y="68"/>
                  </a:cubicBezTo>
                  <a:cubicBezTo>
                    <a:pt x="2" y="68"/>
                    <a:pt x="0" y="66"/>
                    <a:pt x="0" y="64"/>
                  </a:cubicBezTo>
                  <a:cubicBezTo>
                    <a:pt x="0" y="3"/>
                    <a:pt x="0" y="3"/>
                    <a:pt x="0" y="3"/>
                  </a:cubicBezTo>
                  <a:cubicBezTo>
                    <a:pt x="0" y="1"/>
                    <a:pt x="2" y="0"/>
                    <a:pt x="4" y="0"/>
                  </a:cubicBezTo>
                  <a:cubicBezTo>
                    <a:pt x="38" y="0"/>
                    <a:pt x="38" y="0"/>
                    <a:pt x="38" y="0"/>
                  </a:cubicBezTo>
                  <a:cubicBezTo>
                    <a:pt x="40" y="0"/>
                    <a:pt x="43" y="1"/>
                    <a:pt x="44" y="2"/>
                  </a:cubicBezTo>
                  <a:cubicBezTo>
                    <a:pt x="56" y="14"/>
                    <a:pt x="56" y="14"/>
                    <a:pt x="56" y="14"/>
                  </a:cubicBezTo>
                  <a:cubicBezTo>
                    <a:pt x="58" y="16"/>
                    <a:pt x="59" y="18"/>
                    <a:pt x="59" y="20"/>
                  </a:cubicBezTo>
                  <a:close/>
                  <a:moveTo>
                    <a:pt x="54" y="24"/>
                  </a:moveTo>
                  <a:cubicBezTo>
                    <a:pt x="38" y="24"/>
                    <a:pt x="38" y="24"/>
                    <a:pt x="38" y="24"/>
                  </a:cubicBezTo>
                  <a:cubicBezTo>
                    <a:pt x="36" y="24"/>
                    <a:pt x="34" y="22"/>
                    <a:pt x="34" y="20"/>
                  </a:cubicBezTo>
                  <a:cubicBezTo>
                    <a:pt x="34" y="5"/>
                    <a:pt x="34" y="5"/>
                    <a:pt x="34" y="5"/>
                  </a:cubicBezTo>
                  <a:cubicBezTo>
                    <a:pt x="5" y="5"/>
                    <a:pt x="5" y="5"/>
                    <a:pt x="5" y="5"/>
                  </a:cubicBezTo>
                  <a:cubicBezTo>
                    <a:pt x="5" y="63"/>
                    <a:pt x="5" y="63"/>
                    <a:pt x="5" y="63"/>
                  </a:cubicBezTo>
                  <a:cubicBezTo>
                    <a:pt x="54" y="63"/>
                    <a:pt x="54" y="63"/>
                    <a:pt x="54" y="63"/>
                  </a:cubicBezTo>
                  <a:lnTo>
                    <a:pt x="54" y="24"/>
                  </a:lnTo>
                  <a:close/>
                  <a:moveTo>
                    <a:pt x="16" y="29"/>
                  </a:moveTo>
                  <a:cubicBezTo>
                    <a:pt x="43" y="29"/>
                    <a:pt x="43" y="29"/>
                    <a:pt x="43" y="29"/>
                  </a:cubicBezTo>
                  <a:cubicBezTo>
                    <a:pt x="44" y="29"/>
                    <a:pt x="44" y="29"/>
                    <a:pt x="44" y="30"/>
                  </a:cubicBezTo>
                  <a:cubicBezTo>
                    <a:pt x="44" y="32"/>
                    <a:pt x="44" y="32"/>
                    <a:pt x="44" y="32"/>
                  </a:cubicBezTo>
                  <a:cubicBezTo>
                    <a:pt x="44" y="33"/>
                    <a:pt x="44" y="34"/>
                    <a:pt x="43" y="34"/>
                  </a:cubicBezTo>
                  <a:cubicBezTo>
                    <a:pt x="16" y="34"/>
                    <a:pt x="16" y="34"/>
                    <a:pt x="16" y="34"/>
                  </a:cubicBezTo>
                  <a:cubicBezTo>
                    <a:pt x="16" y="34"/>
                    <a:pt x="15" y="33"/>
                    <a:pt x="15" y="32"/>
                  </a:cubicBezTo>
                  <a:cubicBezTo>
                    <a:pt x="15" y="30"/>
                    <a:pt x="15" y="30"/>
                    <a:pt x="15" y="30"/>
                  </a:cubicBezTo>
                  <a:cubicBezTo>
                    <a:pt x="15" y="29"/>
                    <a:pt x="16" y="29"/>
                    <a:pt x="16" y="29"/>
                  </a:cubicBezTo>
                  <a:close/>
                  <a:moveTo>
                    <a:pt x="44" y="40"/>
                  </a:moveTo>
                  <a:cubicBezTo>
                    <a:pt x="44" y="42"/>
                    <a:pt x="44" y="42"/>
                    <a:pt x="44" y="42"/>
                  </a:cubicBezTo>
                  <a:cubicBezTo>
                    <a:pt x="44" y="43"/>
                    <a:pt x="44" y="43"/>
                    <a:pt x="43" y="43"/>
                  </a:cubicBezTo>
                  <a:cubicBezTo>
                    <a:pt x="16" y="43"/>
                    <a:pt x="16" y="43"/>
                    <a:pt x="16" y="43"/>
                  </a:cubicBezTo>
                  <a:cubicBezTo>
                    <a:pt x="16" y="43"/>
                    <a:pt x="15" y="43"/>
                    <a:pt x="15" y="42"/>
                  </a:cubicBezTo>
                  <a:cubicBezTo>
                    <a:pt x="15" y="40"/>
                    <a:pt x="15" y="40"/>
                    <a:pt x="15" y="40"/>
                  </a:cubicBezTo>
                  <a:cubicBezTo>
                    <a:pt x="15" y="39"/>
                    <a:pt x="16" y="39"/>
                    <a:pt x="16" y="39"/>
                  </a:cubicBezTo>
                  <a:cubicBezTo>
                    <a:pt x="43" y="39"/>
                    <a:pt x="43" y="39"/>
                    <a:pt x="43" y="39"/>
                  </a:cubicBezTo>
                  <a:cubicBezTo>
                    <a:pt x="44" y="39"/>
                    <a:pt x="44" y="39"/>
                    <a:pt x="44" y="40"/>
                  </a:cubicBezTo>
                  <a:close/>
                  <a:moveTo>
                    <a:pt x="44" y="49"/>
                  </a:moveTo>
                  <a:cubicBezTo>
                    <a:pt x="44" y="52"/>
                    <a:pt x="44" y="52"/>
                    <a:pt x="44" y="52"/>
                  </a:cubicBezTo>
                  <a:cubicBezTo>
                    <a:pt x="44" y="53"/>
                    <a:pt x="44" y="53"/>
                    <a:pt x="43" y="53"/>
                  </a:cubicBezTo>
                  <a:cubicBezTo>
                    <a:pt x="16" y="53"/>
                    <a:pt x="16" y="53"/>
                    <a:pt x="16" y="53"/>
                  </a:cubicBezTo>
                  <a:cubicBezTo>
                    <a:pt x="16" y="53"/>
                    <a:pt x="15" y="53"/>
                    <a:pt x="15" y="52"/>
                  </a:cubicBezTo>
                  <a:cubicBezTo>
                    <a:pt x="15" y="49"/>
                    <a:pt x="15" y="49"/>
                    <a:pt x="15" y="49"/>
                  </a:cubicBezTo>
                  <a:cubicBezTo>
                    <a:pt x="15" y="49"/>
                    <a:pt x="16" y="48"/>
                    <a:pt x="16" y="48"/>
                  </a:cubicBezTo>
                  <a:cubicBezTo>
                    <a:pt x="43" y="48"/>
                    <a:pt x="43" y="48"/>
                    <a:pt x="43" y="48"/>
                  </a:cubicBezTo>
                  <a:cubicBezTo>
                    <a:pt x="44" y="48"/>
                    <a:pt x="44" y="49"/>
                    <a:pt x="44" y="49"/>
                  </a:cubicBezTo>
                  <a:close/>
                  <a:moveTo>
                    <a:pt x="39" y="19"/>
                  </a:moveTo>
                  <a:cubicBezTo>
                    <a:pt x="54" y="19"/>
                    <a:pt x="54" y="19"/>
                    <a:pt x="54" y="19"/>
                  </a:cubicBezTo>
                  <a:cubicBezTo>
                    <a:pt x="53" y="18"/>
                    <a:pt x="53" y="18"/>
                    <a:pt x="53" y="18"/>
                  </a:cubicBezTo>
                  <a:cubicBezTo>
                    <a:pt x="41" y="6"/>
                    <a:pt x="41" y="6"/>
                    <a:pt x="41" y="6"/>
                  </a:cubicBezTo>
                  <a:cubicBezTo>
                    <a:pt x="41" y="5"/>
                    <a:pt x="40" y="5"/>
                    <a:pt x="39" y="5"/>
                  </a:cubicBezTo>
                  <a:lnTo>
                    <a:pt x="39" y="1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grpSp>
        <p:nvGrpSpPr>
          <p:cNvPr id="131" name="组合 130"/>
          <p:cNvGrpSpPr/>
          <p:nvPr/>
        </p:nvGrpSpPr>
        <p:grpSpPr>
          <a:xfrm>
            <a:off x="8489805" y="3286066"/>
            <a:ext cx="3532862" cy="2506922"/>
            <a:chOff x="8489805" y="2537666"/>
            <a:chExt cx="3532862" cy="2506922"/>
          </a:xfrm>
        </p:grpSpPr>
        <p:sp>
          <p:nvSpPr>
            <p:cNvPr id="132" name="椭圆 131"/>
            <p:cNvSpPr/>
            <p:nvPr/>
          </p:nvSpPr>
          <p:spPr>
            <a:xfrm>
              <a:off x="8489805" y="2537666"/>
              <a:ext cx="3532862" cy="2506922"/>
            </a:xfrm>
            <a:prstGeom prst="ellipse">
              <a:avLst/>
            </a:prstGeom>
            <a:gradFill>
              <a:gsLst>
                <a:gs pos="0">
                  <a:schemeClr val="accent1">
                    <a:lumMod val="60000"/>
                    <a:lumOff val="40000"/>
                    <a:alpha val="0"/>
                  </a:schemeClr>
                </a:gs>
                <a:gs pos="100000">
                  <a:schemeClr val="accent1">
                    <a:alpha val="2588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3" name="圆角矩形 132"/>
            <p:cNvSpPr/>
            <p:nvPr/>
          </p:nvSpPr>
          <p:spPr>
            <a:xfrm>
              <a:off x="9709809" y="3116795"/>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charset="-122"/>
                  <a:ea typeface="微软雅黑" panose="020B0503020204020204" charset="-122"/>
                </a:rPr>
                <a:t>资金管理</a:t>
              </a:r>
              <a:endParaRPr kumimoji="1" lang="zh-CN" altLang="en-US" sz="1200" dirty="0">
                <a:latin typeface="微软雅黑" panose="020B0503020204020204" charset="-122"/>
                <a:ea typeface="微软雅黑" panose="020B0503020204020204" charset="-122"/>
              </a:endParaRPr>
            </a:p>
          </p:txBody>
        </p:sp>
        <p:sp>
          <p:nvSpPr>
            <p:cNvPr id="134" name="圆角矩形 133"/>
            <p:cNvSpPr/>
            <p:nvPr/>
          </p:nvSpPr>
          <p:spPr>
            <a:xfrm>
              <a:off x="9103339" y="3926007"/>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统一对账</a:t>
              </a:r>
              <a:endParaRPr kumimoji="1" lang="zh-CN" altLang="en-US" sz="1200">
                <a:latin typeface="微软雅黑" panose="020B0503020204020204" charset="-122"/>
                <a:ea typeface="微软雅黑" panose="020B0503020204020204" charset="-122"/>
              </a:endParaRPr>
            </a:p>
          </p:txBody>
        </p:sp>
        <p:sp>
          <p:nvSpPr>
            <p:cNvPr id="135" name="圆角矩形 134"/>
            <p:cNvSpPr/>
            <p:nvPr/>
          </p:nvSpPr>
          <p:spPr>
            <a:xfrm>
              <a:off x="10482695" y="3922102"/>
              <a:ext cx="1080000" cy="432000"/>
            </a:xfrm>
            <a:prstGeom prst="roundRect">
              <a:avLst>
                <a:gd name="adj" fmla="val 50000"/>
              </a:avLst>
            </a:prstGeom>
            <a:ln>
              <a:solidFill>
                <a:schemeClr val="accent1">
                  <a:shade val="50000"/>
                </a:schemeClr>
              </a:solid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统一结算</a:t>
              </a:r>
              <a:endParaRPr kumimoji="1" lang="zh-CN" altLang="en-US" sz="1200">
                <a:latin typeface="微软雅黑" panose="020B0503020204020204" charset="-122"/>
                <a:ea typeface="微软雅黑" panose="020B0503020204020204" charset="-122"/>
              </a:endParaRPr>
            </a:p>
          </p:txBody>
        </p:sp>
        <p:sp>
          <p:nvSpPr>
            <p:cNvPr id="136" name="弧 102"/>
            <p:cNvSpPr/>
            <p:nvPr/>
          </p:nvSpPr>
          <p:spPr>
            <a:xfrm>
              <a:off x="8489805" y="2571630"/>
              <a:ext cx="3532862" cy="2445183"/>
            </a:xfrm>
            <a:prstGeom prst="arc">
              <a:avLst>
                <a:gd name="adj1" fmla="val 233339"/>
                <a:gd name="adj2" fmla="val 10327949"/>
              </a:avLst>
            </a:prstGeom>
            <a:ln w="63500">
              <a:gradFill>
                <a:gsLst>
                  <a:gs pos="0">
                    <a:schemeClr val="accent1">
                      <a:lumMod val="20000"/>
                      <a:lumOff val="80000"/>
                      <a:alpha val="0"/>
                    </a:schemeClr>
                  </a:gs>
                  <a:gs pos="100000">
                    <a:schemeClr val="accent1">
                      <a:lumMod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sp>
        <p:nvSpPr>
          <p:cNvPr id="137" name="椭圆 136"/>
          <p:cNvSpPr/>
          <p:nvPr/>
        </p:nvSpPr>
        <p:spPr>
          <a:xfrm>
            <a:off x="248917" y="3319932"/>
            <a:ext cx="3532862" cy="2506922"/>
          </a:xfrm>
          <a:prstGeom prst="ellipse">
            <a:avLst/>
          </a:prstGeom>
          <a:gradFill>
            <a:gsLst>
              <a:gs pos="0">
                <a:schemeClr val="accent1">
                  <a:lumMod val="60000"/>
                  <a:lumOff val="40000"/>
                  <a:alpha val="0"/>
                </a:schemeClr>
              </a:gs>
              <a:gs pos="100000">
                <a:schemeClr val="accent1">
                  <a:alpha val="2588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8" name="弧 104"/>
          <p:cNvSpPr/>
          <p:nvPr/>
        </p:nvSpPr>
        <p:spPr>
          <a:xfrm>
            <a:off x="248917" y="3353896"/>
            <a:ext cx="3532862" cy="2445183"/>
          </a:xfrm>
          <a:prstGeom prst="arc">
            <a:avLst>
              <a:gd name="adj1" fmla="val 233339"/>
              <a:gd name="adj2" fmla="val 10327949"/>
            </a:avLst>
          </a:prstGeom>
          <a:ln w="63500">
            <a:gradFill>
              <a:gsLst>
                <a:gs pos="0">
                  <a:schemeClr val="accent1">
                    <a:lumMod val="20000"/>
                    <a:lumOff val="80000"/>
                    <a:alpha val="0"/>
                  </a:schemeClr>
                </a:gs>
                <a:gs pos="100000">
                  <a:schemeClr val="accent1">
                    <a:lumMod val="5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grpSp>
        <p:nvGrpSpPr>
          <p:cNvPr id="139" name="组合 138"/>
          <p:cNvGrpSpPr/>
          <p:nvPr/>
        </p:nvGrpSpPr>
        <p:grpSpPr>
          <a:xfrm>
            <a:off x="448074" y="3234065"/>
            <a:ext cx="3223367" cy="2293659"/>
            <a:chOff x="357053" y="2168668"/>
            <a:chExt cx="3593471" cy="2247920"/>
          </a:xfrm>
        </p:grpSpPr>
        <p:sp>
          <p:nvSpPr>
            <p:cNvPr id="140" name="圆角矩形 139"/>
            <p:cNvSpPr/>
            <p:nvPr/>
          </p:nvSpPr>
          <p:spPr>
            <a:xfrm>
              <a:off x="899641" y="2765065"/>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charset="-122"/>
                  <a:ea typeface="微软雅黑" panose="020B0503020204020204" charset="-122"/>
                </a:rPr>
                <a:t>会员组件</a:t>
              </a:r>
              <a:endParaRPr kumimoji="1" lang="zh-CN" altLang="en-US" sz="1200" dirty="0">
                <a:latin typeface="微软雅黑" panose="020B0503020204020204" charset="-122"/>
                <a:ea typeface="微软雅黑" panose="020B0503020204020204" charset="-122"/>
              </a:endParaRPr>
            </a:p>
          </p:txBody>
        </p:sp>
        <p:sp>
          <p:nvSpPr>
            <p:cNvPr id="141" name="圆角矩形 140"/>
            <p:cNvSpPr/>
            <p:nvPr/>
          </p:nvSpPr>
          <p:spPr>
            <a:xfrm>
              <a:off x="357053" y="341709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支付组件</a:t>
              </a:r>
              <a:endParaRPr kumimoji="1" lang="zh-CN" altLang="en-US" sz="1200">
                <a:latin typeface="微软雅黑" panose="020B0503020204020204" charset="-122"/>
                <a:ea typeface="微软雅黑" panose="020B0503020204020204" charset="-122"/>
              </a:endParaRPr>
            </a:p>
          </p:txBody>
        </p:sp>
        <p:sp>
          <p:nvSpPr>
            <p:cNvPr id="142" name="圆角矩形 141"/>
            <p:cNvSpPr/>
            <p:nvPr/>
          </p:nvSpPr>
          <p:spPr>
            <a:xfrm>
              <a:off x="2266856" y="277731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订单组件</a:t>
              </a:r>
              <a:endParaRPr kumimoji="1" lang="zh-CN" altLang="en-US" sz="1200">
                <a:latin typeface="微软雅黑" panose="020B0503020204020204" charset="-122"/>
                <a:ea typeface="微软雅黑" panose="020B0503020204020204" charset="-122"/>
              </a:endParaRPr>
            </a:p>
          </p:txBody>
        </p:sp>
        <p:sp>
          <p:nvSpPr>
            <p:cNvPr id="143" name="圆角矩形 142"/>
            <p:cNvSpPr/>
            <p:nvPr/>
          </p:nvSpPr>
          <p:spPr>
            <a:xfrm>
              <a:off x="1601492" y="341789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账户组件</a:t>
              </a:r>
              <a:endParaRPr kumimoji="1" lang="zh-CN" altLang="en-US" sz="1200">
                <a:latin typeface="微软雅黑" panose="020B0503020204020204" charset="-122"/>
                <a:ea typeface="微软雅黑" panose="020B0503020204020204" charset="-122"/>
              </a:endParaRPr>
            </a:p>
          </p:txBody>
        </p:sp>
        <p:sp>
          <p:nvSpPr>
            <p:cNvPr id="144" name="圆角矩形 143"/>
            <p:cNvSpPr/>
            <p:nvPr/>
          </p:nvSpPr>
          <p:spPr>
            <a:xfrm>
              <a:off x="2194670" y="3984588"/>
              <a:ext cx="1217750"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代理商组件</a:t>
              </a:r>
              <a:endParaRPr kumimoji="1" lang="zh-CN" altLang="en-US" sz="1200">
                <a:latin typeface="微软雅黑" panose="020B0503020204020204" charset="-122"/>
                <a:ea typeface="微软雅黑" panose="020B0503020204020204" charset="-122"/>
              </a:endParaRPr>
            </a:p>
          </p:txBody>
        </p:sp>
        <p:sp>
          <p:nvSpPr>
            <p:cNvPr id="145" name="圆角矩形 144"/>
            <p:cNvSpPr/>
            <p:nvPr/>
          </p:nvSpPr>
          <p:spPr>
            <a:xfrm>
              <a:off x="899641" y="3984588"/>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金融组件</a:t>
              </a:r>
              <a:endParaRPr kumimoji="1" lang="zh-CN" altLang="en-US" sz="1200">
                <a:latin typeface="微软雅黑" panose="020B0503020204020204" charset="-122"/>
                <a:ea typeface="微软雅黑" panose="020B0503020204020204" charset="-122"/>
              </a:endParaRPr>
            </a:p>
          </p:txBody>
        </p:sp>
        <p:sp>
          <p:nvSpPr>
            <p:cNvPr id="146" name="圆角矩形 145"/>
            <p:cNvSpPr/>
            <p:nvPr/>
          </p:nvSpPr>
          <p:spPr>
            <a:xfrm>
              <a:off x="2865347" y="3411973"/>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a:latin typeface="微软雅黑" panose="020B0503020204020204" charset="-122"/>
                  <a:ea typeface="微软雅黑" panose="020B0503020204020204" charset="-122"/>
                </a:rPr>
                <a:t>营销组件</a:t>
              </a:r>
              <a:endParaRPr kumimoji="1" lang="zh-CN" altLang="en-US" sz="1200">
                <a:latin typeface="微软雅黑" panose="020B0503020204020204" charset="-122"/>
                <a:ea typeface="微软雅黑" panose="020B0503020204020204" charset="-122"/>
              </a:endParaRPr>
            </a:p>
          </p:txBody>
        </p:sp>
        <p:sp>
          <p:nvSpPr>
            <p:cNvPr id="147" name="圆角矩形 146"/>
            <p:cNvSpPr/>
            <p:nvPr/>
          </p:nvSpPr>
          <p:spPr>
            <a:xfrm>
              <a:off x="1599876" y="2168668"/>
              <a:ext cx="1085177" cy="432000"/>
            </a:xfrm>
            <a:prstGeom prst="roundRect">
              <a:avLst>
                <a:gd name="adj" fmla="val 50000"/>
              </a:avLst>
            </a:prstGeom>
            <a:solidFill>
              <a:srgbClr val="5399FF"/>
            </a:solidFill>
            <a:ln>
              <a:solidFill>
                <a:srgbClr val="2465BF"/>
              </a:solidFill>
            </a:ln>
            <a:effectLst>
              <a:outerShdw blurRad="79516"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latin typeface="微软雅黑" panose="020B0503020204020204" charset="-122"/>
                  <a:ea typeface="微软雅黑" panose="020B0503020204020204" charset="-122"/>
                </a:rPr>
                <a:t>行业组件</a:t>
              </a:r>
              <a:endParaRPr kumimoji="1" lang="zh-CN" altLang="en-US" sz="1200" dirty="0">
                <a:latin typeface="微软雅黑" panose="020B0503020204020204" charset="-122"/>
                <a:ea typeface="微软雅黑" panose="020B0503020204020204" charset="-122"/>
              </a:endParaRPr>
            </a:p>
          </p:txBody>
        </p:sp>
      </p:grpSp>
      <p:sp>
        <p:nvSpPr>
          <p:cNvPr id="148" name="Freeform 6"/>
          <p:cNvSpPr>
            <a:spLocks noEditPoints="1"/>
          </p:cNvSpPr>
          <p:nvPr/>
        </p:nvSpPr>
        <p:spPr bwMode="auto">
          <a:xfrm>
            <a:off x="2429123" y="1898882"/>
            <a:ext cx="416419" cy="396695"/>
          </a:xfrm>
          <a:custGeom>
            <a:avLst/>
            <a:gdLst>
              <a:gd name="T0" fmla="*/ 108 w 108"/>
              <a:gd name="T1" fmla="*/ 51 h 103"/>
              <a:gd name="T2" fmla="*/ 100 w 108"/>
              <a:gd name="T3" fmla="*/ 43 h 103"/>
              <a:gd name="T4" fmla="*/ 71 w 108"/>
              <a:gd name="T5" fmla="*/ 43 h 103"/>
              <a:gd name="T6" fmla="*/ 44 w 108"/>
              <a:gd name="T7" fmla="*/ 0 h 103"/>
              <a:gd name="T8" fmla="*/ 33 w 108"/>
              <a:gd name="T9" fmla="*/ 0 h 103"/>
              <a:gd name="T10" fmla="*/ 46 w 108"/>
              <a:gd name="T11" fmla="*/ 43 h 103"/>
              <a:gd name="T12" fmla="*/ 17 w 108"/>
              <a:gd name="T13" fmla="*/ 43 h 103"/>
              <a:gd name="T14" fmla="*/ 9 w 108"/>
              <a:gd name="T15" fmla="*/ 32 h 103"/>
              <a:gd name="T16" fmla="*/ 0 w 108"/>
              <a:gd name="T17" fmla="*/ 32 h 103"/>
              <a:gd name="T18" fmla="*/ 6 w 108"/>
              <a:gd name="T19" fmla="*/ 51 h 103"/>
              <a:gd name="T20" fmla="*/ 0 w 108"/>
              <a:gd name="T21" fmla="*/ 70 h 103"/>
              <a:gd name="T22" fmla="*/ 9 w 108"/>
              <a:gd name="T23" fmla="*/ 70 h 103"/>
              <a:gd name="T24" fmla="*/ 17 w 108"/>
              <a:gd name="T25" fmla="*/ 59 h 103"/>
              <a:gd name="T26" fmla="*/ 46 w 108"/>
              <a:gd name="T27" fmla="*/ 59 h 103"/>
              <a:gd name="T28" fmla="*/ 33 w 108"/>
              <a:gd name="T29" fmla="*/ 103 h 103"/>
              <a:gd name="T30" fmla="*/ 44 w 108"/>
              <a:gd name="T31" fmla="*/ 103 h 103"/>
              <a:gd name="T32" fmla="*/ 71 w 108"/>
              <a:gd name="T33" fmla="*/ 59 h 103"/>
              <a:gd name="T34" fmla="*/ 100 w 108"/>
              <a:gd name="T35" fmla="*/ 59 h 103"/>
              <a:gd name="T36" fmla="*/ 108 w 108"/>
              <a:gd name="T37" fmla="*/ 51 h 103"/>
              <a:gd name="T38" fmla="*/ 108 w 108"/>
              <a:gd name="T39" fmla="*/ 51 h 103"/>
              <a:gd name="T40" fmla="*/ 108 w 108"/>
              <a:gd name="T41"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03">
                <a:moveTo>
                  <a:pt x="108" y="51"/>
                </a:moveTo>
                <a:cubicBezTo>
                  <a:pt x="108" y="47"/>
                  <a:pt x="105" y="43"/>
                  <a:pt x="100" y="43"/>
                </a:cubicBezTo>
                <a:cubicBezTo>
                  <a:pt x="71" y="43"/>
                  <a:pt x="71" y="43"/>
                  <a:pt x="71" y="43"/>
                </a:cubicBezTo>
                <a:cubicBezTo>
                  <a:pt x="44" y="0"/>
                  <a:pt x="44" y="0"/>
                  <a:pt x="44" y="0"/>
                </a:cubicBezTo>
                <a:cubicBezTo>
                  <a:pt x="33" y="0"/>
                  <a:pt x="33" y="0"/>
                  <a:pt x="33" y="0"/>
                </a:cubicBezTo>
                <a:cubicBezTo>
                  <a:pt x="46" y="43"/>
                  <a:pt x="46" y="43"/>
                  <a:pt x="46" y="43"/>
                </a:cubicBezTo>
                <a:cubicBezTo>
                  <a:pt x="17" y="43"/>
                  <a:pt x="17" y="43"/>
                  <a:pt x="17" y="43"/>
                </a:cubicBezTo>
                <a:cubicBezTo>
                  <a:pt x="9" y="32"/>
                  <a:pt x="9" y="32"/>
                  <a:pt x="9" y="32"/>
                </a:cubicBezTo>
                <a:cubicBezTo>
                  <a:pt x="0" y="32"/>
                  <a:pt x="0" y="32"/>
                  <a:pt x="0" y="32"/>
                </a:cubicBezTo>
                <a:cubicBezTo>
                  <a:pt x="6" y="51"/>
                  <a:pt x="6" y="51"/>
                  <a:pt x="6" y="51"/>
                </a:cubicBezTo>
                <a:cubicBezTo>
                  <a:pt x="0" y="70"/>
                  <a:pt x="0" y="70"/>
                  <a:pt x="0" y="70"/>
                </a:cubicBezTo>
                <a:cubicBezTo>
                  <a:pt x="9" y="70"/>
                  <a:pt x="9" y="70"/>
                  <a:pt x="9" y="70"/>
                </a:cubicBezTo>
                <a:cubicBezTo>
                  <a:pt x="17" y="59"/>
                  <a:pt x="17" y="59"/>
                  <a:pt x="17" y="59"/>
                </a:cubicBezTo>
                <a:cubicBezTo>
                  <a:pt x="46" y="59"/>
                  <a:pt x="46" y="59"/>
                  <a:pt x="46" y="59"/>
                </a:cubicBezTo>
                <a:cubicBezTo>
                  <a:pt x="33" y="103"/>
                  <a:pt x="33" y="103"/>
                  <a:pt x="33" y="103"/>
                </a:cubicBezTo>
                <a:cubicBezTo>
                  <a:pt x="44" y="103"/>
                  <a:pt x="44" y="103"/>
                  <a:pt x="44" y="103"/>
                </a:cubicBezTo>
                <a:cubicBezTo>
                  <a:pt x="71" y="59"/>
                  <a:pt x="71" y="59"/>
                  <a:pt x="71" y="59"/>
                </a:cubicBezTo>
                <a:cubicBezTo>
                  <a:pt x="100" y="59"/>
                  <a:pt x="100" y="59"/>
                  <a:pt x="100" y="59"/>
                </a:cubicBezTo>
                <a:cubicBezTo>
                  <a:pt x="105" y="59"/>
                  <a:pt x="108" y="56"/>
                  <a:pt x="108" y="51"/>
                </a:cubicBezTo>
                <a:close/>
                <a:moveTo>
                  <a:pt x="108" y="51"/>
                </a:moveTo>
                <a:cubicBezTo>
                  <a:pt x="108" y="51"/>
                  <a:pt x="108" y="51"/>
                  <a:pt x="108" y="51"/>
                </a:cubicBezTo>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149" name="组合 148"/>
          <p:cNvGrpSpPr/>
          <p:nvPr/>
        </p:nvGrpSpPr>
        <p:grpSpPr>
          <a:xfrm>
            <a:off x="3659866" y="2970755"/>
            <a:ext cx="4872268" cy="837158"/>
            <a:chOff x="3676281" y="2155449"/>
            <a:chExt cx="4872268" cy="837158"/>
          </a:xfrm>
        </p:grpSpPr>
        <p:sp>
          <p:nvSpPr>
            <p:cNvPr id="150" name="圆角矩形 149"/>
            <p:cNvSpPr/>
            <p:nvPr/>
          </p:nvSpPr>
          <p:spPr>
            <a:xfrm>
              <a:off x="6256677" y="2155449"/>
              <a:ext cx="2291872" cy="837158"/>
            </a:xfrm>
            <a:prstGeom prst="roundRect">
              <a:avLst/>
            </a:prstGeom>
            <a:ln>
              <a:no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20"/>
                </a:lnSpc>
              </a:pPr>
              <a:r>
                <a:rPr kumimoji="1" lang="en-US" altLang="zh-CN" sz="1600" b="1" dirty="0">
                  <a:latin typeface="微软雅黑" panose="020B0503020204020204" charset="-122"/>
                  <a:ea typeface="微软雅黑" panose="020B0503020204020204" charset="-122"/>
                </a:rPr>
                <a:t>KA</a:t>
              </a:r>
              <a:r>
                <a:rPr kumimoji="1" lang="zh-CN" altLang="en-US" sz="1600" b="1" dirty="0">
                  <a:latin typeface="微软雅黑" panose="020B0503020204020204" charset="-122"/>
                  <a:ea typeface="微软雅黑" panose="020B0503020204020204" charset="-122"/>
                </a:rPr>
                <a:t>级多元企业</a:t>
              </a:r>
              <a:endParaRPr kumimoji="1" lang="en-US" altLang="zh-CN" sz="1600" b="1" dirty="0">
                <a:latin typeface="微软雅黑" panose="020B0503020204020204" charset="-122"/>
                <a:ea typeface="微软雅黑" panose="020B0503020204020204" charset="-122"/>
              </a:endParaRPr>
            </a:p>
            <a:p>
              <a:pPr algn="ctr">
                <a:lnSpc>
                  <a:spcPts val="2220"/>
                </a:lnSpc>
              </a:pPr>
              <a:r>
                <a:rPr kumimoji="1" lang="zh-CN" altLang="en-US" sz="1400" dirty="0">
                  <a:latin typeface="微软雅黑" panose="020B0503020204020204" charset="-122"/>
                  <a:ea typeface="微软雅黑" panose="020B0503020204020204" charset="-122"/>
                </a:rPr>
                <a:t>复杂场景 个性化定制</a:t>
              </a:r>
              <a:endParaRPr kumimoji="1" lang="zh-CN" altLang="en-US" sz="1400" dirty="0">
                <a:latin typeface="微软雅黑" panose="020B0503020204020204" charset="-122"/>
                <a:ea typeface="微软雅黑" panose="020B0503020204020204" charset="-122"/>
              </a:endParaRPr>
            </a:p>
          </p:txBody>
        </p:sp>
        <p:sp>
          <p:nvSpPr>
            <p:cNvPr id="151" name="圆角矩形 150"/>
            <p:cNvSpPr/>
            <p:nvPr/>
          </p:nvSpPr>
          <p:spPr>
            <a:xfrm>
              <a:off x="3676281" y="2155449"/>
              <a:ext cx="2304979" cy="837157"/>
            </a:xfrm>
            <a:prstGeom prst="roundRect">
              <a:avLst/>
            </a:prstGeom>
            <a:ln>
              <a:noFill/>
            </a:ln>
            <a:effectLst>
              <a:outerShdw blurRad="79516" dist="254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20"/>
                </a:lnSpc>
              </a:pPr>
              <a:r>
                <a:rPr kumimoji="1" lang="zh-CN" altLang="en-US" sz="1600" b="1" dirty="0">
                  <a:latin typeface="微软雅黑" panose="020B0503020204020204" charset="-122"/>
                  <a:ea typeface="微软雅黑" panose="020B0503020204020204" charset="-122"/>
                </a:rPr>
                <a:t>单一企业</a:t>
              </a:r>
              <a:endParaRPr kumimoji="1" lang="en-US" altLang="zh-CN" sz="1600" b="1" dirty="0">
                <a:latin typeface="微软雅黑" panose="020B0503020204020204" charset="-122"/>
                <a:ea typeface="微软雅黑" panose="020B0503020204020204" charset="-122"/>
              </a:endParaRPr>
            </a:p>
            <a:p>
              <a:pPr algn="ctr">
                <a:lnSpc>
                  <a:spcPts val="2220"/>
                </a:lnSpc>
              </a:pPr>
              <a:r>
                <a:rPr kumimoji="1" lang="zh-CN" altLang="en-US" sz="1400" dirty="0">
                  <a:latin typeface="微软雅黑" panose="020B0503020204020204" charset="-122"/>
                  <a:ea typeface="微软雅黑" panose="020B0503020204020204" charset="-122"/>
                </a:rPr>
                <a:t>标准化行业产品</a:t>
              </a:r>
              <a:endParaRPr kumimoji="1" lang="zh-CN" altLang="en-US" sz="1400" dirty="0">
                <a:latin typeface="微软雅黑" panose="020B0503020204020204" charset="-122"/>
                <a:ea typeface="微软雅黑" panose="020B0503020204020204" charset="-122"/>
              </a:endParaRPr>
            </a:p>
          </p:txBody>
        </p:sp>
      </p:grpSp>
      <p:grpSp>
        <p:nvGrpSpPr>
          <p:cNvPr id="152" name="组合 151"/>
          <p:cNvGrpSpPr/>
          <p:nvPr/>
        </p:nvGrpSpPr>
        <p:grpSpPr>
          <a:xfrm>
            <a:off x="6860474" y="5499840"/>
            <a:ext cx="1009122" cy="1139678"/>
            <a:chOff x="7508939" y="5650609"/>
            <a:chExt cx="1009122" cy="1139678"/>
          </a:xfrm>
        </p:grpSpPr>
        <p:sp>
          <p:nvSpPr>
            <p:cNvPr id="153" name="椭圆 152"/>
            <p:cNvSpPr/>
            <p:nvPr/>
          </p:nvSpPr>
          <p:spPr>
            <a:xfrm>
              <a:off x="7653494" y="5650609"/>
              <a:ext cx="720000" cy="720000"/>
            </a:xfrm>
            <a:prstGeom prst="ellipse">
              <a:avLst/>
            </a:prstGeom>
            <a:gradFill>
              <a:gsLst>
                <a:gs pos="0">
                  <a:srgbClr val="FCCA69"/>
                </a:gs>
                <a:gs pos="73000">
                  <a:srgbClr val="FF890E"/>
                </a:gs>
              </a:gsLst>
              <a:lin ang="5400000" scaled="0"/>
            </a:gradFill>
            <a:ln>
              <a:noFill/>
            </a:ln>
            <a:effectLst>
              <a:outerShdw blurRad="254000" dist="38100" dir="5400000" algn="t" rotWithShape="0">
                <a:srgbClr val="FF890E">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4" name="文本框 153"/>
            <p:cNvSpPr txBox="1"/>
            <p:nvPr/>
          </p:nvSpPr>
          <p:spPr>
            <a:xfrm>
              <a:off x="7508939" y="6451733"/>
              <a:ext cx="1009122" cy="338554"/>
            </a:xfrm>
            <a:prstGeom prst="rect">
              <a:avLst/>
            </a:prstGeom>
            <a:noFill/>
          </p:spPr>
          <p:txBody>
            <a:bodyPr wrap="none" rtlCol="0">
              <a:spAutoFit/>
            </a:bodyPr>
            <a:lstStyle/>
            <a:p>
              <a:pPr algn="ctr"/>
              <a:r>
                <a:rPr kumimoji="1" lang="zh-CN" altLang="en-US" sz="1600" dirty="0">
                  <a:latin typeface="微软雅黑 Light" panose="020B0502040204020203" pitchFamily="34" charset="-122"/>
                  <a:ea typeface="微软雅黑 Light" panose="020B0502040204020203" pitchFamily="34" charset="-122"/>
                </a:rPr>
                <a:t>银行账户</a:t>
              </a:r>
              <a:endParaRPr kumimoji="1" lang="zh-CN" altLang="en-US" sz="1600" dirty="0">
                <a:latin typeface="微软雅黑 Light" panose="020B0502040204020203" pitchFamily="34" charset="-122"/>
                <a:ea typeface="微软雅黑 Light" panose="020B0502040204020203" pitchFamily="34" charset="-122"/>
              </a:endParaRPr>
            </a:p>
          </p:txBody>
        </p:sp>
        <p:sp>
          <p:nvSpPr>
            <p:cNvPr id="155" name="Freeform 39"/>
            <p:cNvSpPr>
              <a:spLocks noEditPoints="1"/>
            </p:cNvSpPr>
            <p:nvPr/>
          </p:nvSpPr>
          <p:spPr bwMode="auto">
            <a:xfrm>
              <a:off x="7835825" y="5854923"/>
              <a:ext cx="355337" cy="283370"/>
            </a:xfrm>
            <a:custGeom>
              <a:avLst/>
              <a:gdLst>
                <a:gd name="T0" fmla="*/ 250825 w 73"/>
                <a:gd name="T1" fmla="*/ 20692 h 58"/>
                <a:gd name="T2" fmla="*/ 250825 w 73"/>
                <a:gd name="T3" fmla="*/ 179333 h 58"/>
                <a:gd name="T4" fmla="*/ 230209 w 73"/>
                <a:gd name="T5" fmla="*/ 200025 h 58"/>
                <a:gd name="T6" fmla="*/ 24052 w 73"/>
                <a:gd name="T7" fmla="*/ 200025 h 58"/>
                <a:gd name="T8" fmla="*/ 0 w 73"/>
                <a:gd name="T9" fmla="*/ 179333 h 58"/>
                <a:gd name="T10" fmla="*/ 0 w 73"/>
                <a:gd name="T11" fmla="*/ 20692 h 58"/>
                <a:gd name="T12" fmla="*/ 24052 w 73"/>
                <a:gd name="T13" fmla="*/ 0 h 58"/>
                <a:gd name="T14" fmla="*/ 230209 w 73"/>
                <a:gd name="T15" fmla="*/ 0 h 58"/>
                <a:gd name="T16" fmla="*/ 250825 w 73"/>
                <a:gd name="T17" fmla="*/ 20692 h 58"/>
                <a:gd name="T18" fmla="*/ 17180 w 73"/>
                <a:gd name="T19" fmla="*/ 20692 h 58"/>
                <a:gd name="T20" fmla="*/ 17180 w 73"/>
                <a:gd name="T21" fmla="*/ 48282 h 58"/>
                <a:gd name="T22" fmla="*/ 233645 w 73"/>
                <a:gd name="T23" fmla="*/ 48282 h 58"/>
                <a:gd name="T24" fmla="*/ 233645 w 73"/>
                <a:gd name="T25" fmla="*/ 20692 h 58"/>
                <a:gd name="T26" fmla="*/ 230209 w 73"/>
                <a:gd name="T27" fmla="*/ 13795 h 58"/>
                <a:gd name="T28" fmla="*/ 24052 w 73"/>
                <a:gd name="T29" fmla="*/ 13795 h 58"/>
                <a:gd name="T30" fmla="*/ 17180 w 73"/>
                <a:gd name="T31" fmla="*/ 20692 h 58"/>
                <a:gd name="T32" fmla="*/ 233645 w 73"/>
                <a:gd name="T33" fmla="*/ 179333 h 58"/>
                <a:gd name="T34" fmla="*/ 233645 w 73"/>
                <a:gd name="T35" fmla="*/ 100013 h 58"/>
                <a:gd name="T36" fmla="*/ 17180 w 73"/>
                <a:gd name="T37" fmla="*/ 100013 h 58"/>
                <a:gd name="T38" fmla="*/ 17180 w 73"/>
                <a:gd name="T39" fmla="*/ 179333 h 58"/>
                <a:gd name="T40" fmla="*/ 24052 w 73"/>
                <a:gd name="T41" fmla="*/ 182781 h 58"/>
                <a:gd name="T42" fmla="*/ 230209 w 73"/>
                <a:gd name="T43" fmla="*/ 182781 h 58"/>
                <a:gd name="T44" fmla="*/ 233645 w 73"/>
                <a:gd name="T45" fmla="*/ 179333 h 58"/>
                <a:gd name="T46" fmla="*/ 34360 w 73"/>
                <a:gd name="T47" fmla="*/ 148294 h 58"/>
                <a:gd name="T48" fmla="*/ 68719 w 73"/>
                <a:gd name="T49" fmla="*/ 148294 h 58"/>
                <a:gd name="T50" fmla="*/ 68719 w 73"/>
                <a:gd name="T51" fmla="*/ 165538 h 58"/>
                <a:gd name="T52" fmla="*/ 34360 w 73"/>
                <a:gd name="T53" fmla="*/ 165538 h 58"/>
                <a:gd name="T54" fmla="*/ 34360 w 73"/>
                <a:gd name="T55" fmla="*/ 148294 h 58"/>
                <a:gd name="T56" fmla="*/ 85899 w 73"/>
                <a:gd name="T57" fmla="*/ 148294 h 58"/>
                <a:gd name="T58" fmla="*/ 134002 w 73"/>
                <a:gd name="T59" fmla="*/ 148294 h 58"/>
                <a:gd name="T60" fmla="*/ 134002 w 73"/>
                <a:gd name="T61" fmla="*/ 165538 h 58"/>
                <a:gd name="T62" fmla="*/ 85899 w 73"/>
                <a:gd name="T63" fmla="*/ 165538 h 58"/>
                <a:gd name="T64" fmla="*/ 85899 w 73"/>
                <a:gd name="T65" fmla="*/ 148294 h 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 h="58">
                  <a:moveTo>
                    <a:pt x="73" y="6"/>
                  </a:moveTo>
                  <a:cubicBezTo>
                    <a:pt x="73" y="52"/>
                    <a:pt x="73" y="52"/>
                    <a:pt x="73" y="52"/>
                  </a:cubicBez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close/>
                  <a:moveTo>
                    <a:pt x="5" y="6"/>
                  </a:moveTo>
                  <a:cubicBezTo>
                    <a:pt x="5" y="14"/>
                    <a:pt x="5" y="14"/>
                    <a:pt x="5" y="14"/>
                  </a:cubicBezTo>
                  <a:cubicBezTo>
                    <a:pt x="68" y="14"/>
                    <a:pt x="68" y="14"/>
                    <a:pt x="68" y="14"/>
                  </a:cubicBezTo>
                  <a:cubicBezTo>
                    <a:pt x="68" y="6"/>
                    <a:pt x="68" y="6"/>
                    <a:pt x="68" y="6"/>
                  </a:cubicBezTo>
                  <a:cubicBezTo>
                    <a:pt x="68" y="5"/>
                    <a:pt x="68" y="4"/>
                    <a:pt x="67" y="4"/>
                  </a:cubicBezTo>
                  <a:cubicBezTo>
                    <a:pt x="7" y="4"/>
                    <a:pt x="7" y="4"/>
                    <a:pt x="7" y="4"/>
                  </a:cubicBezTo>
                  <a:cubicBezTo>
                    <a:pt x="6" y="4"/>
                    <a:pt x="5" y="5"/>
                    <a:pt x="5" y="6"/>
                  </a:cubicBezTo>
                  <a:close/>
                  <a:moveTo>
                    <a:pt x="68" y="52"/>
                  </a:moveTo>
                  <a:cubicBezTo>
                    <a:pt x="68" y="29"/>
                    <a:pt x="68" y="29"/>
                    <a:pt x="68" y="29"/>
                  </a:cubicBezTo>
                  <a:cubicBezTo>
                    <a:pt x="5" y="29"/>
                    <a:pt x="5" y="29"/>
                    <a:pt x="5" y="29"/>
                  </a:cubicBezTo>
                  <a:cubicBezTo>
                    <a:pt x="5" y="52"/>
                    <a:pt x="5" y="52"/>
                    <a:pt x="5" y="52"/>
                  </a:cubicBezTo>
                  <a:cubicBezTo>
                    <a:pt x="5" y="52"/>
                    <a:pt x="6" y="53"/>
                    <a:pt x="7" y="53"/>
                  </a:cubicBezTo>
                  <a:cubicBezTo>
                    <a:pt x="67" y="53"/>
                    <a:pt x="67" y="53"/>
                    <a:pt x="67" y="53"/>
                  </a:cubicBezTo>
                  <a:cubicBezTo>
                    <a:pt x="68" y="53"/>
                    <a:pt x="68" y="52"/>
                    <a:pt x="68" y="52"/>
                  </a:cubicBezTo>
                  <a:close/>
                  <a:moveTo>
                    <a:pt x="10" y="43"/>
                  </a:moveTo>
                  <a:cubicBezTo>
                    <a:pt x="20" y="43"/>
                    <a:pt x="20" y="43"/>
                    <a:pt x="20" y="43"/>
                  </a:cubicBezTo>
                  <a:cubicBezTo>
                    <a:pt x="20" y="48"/>
                    <a:pt x="20" y="48"/>
                    <a:pt x="20" y="48"/>
                  </a:cubicBezTo>
                  <a:cubicBezTo>
                    <a:pt x="10" y="48"/>
                    <a:pt x="10" y="48"/>
                    <a:pt x="10" y="48"/>
                  </a:cubicBezTo>
                  <a:lnTo>
                    <a:pt x="10" y="43"/>
                  </a:lnTo>
                  <a:close/>
                  <a:moveTo>
                    <a:pt x="25" y="43"/>
                  </a:moveTo>
                  <a:cubicBezTo>
                    <a:pt x="39" y="43"/>
                    <a:pt x="39" y="43"/>
                    <a:pt x="39" y="43"/>
                  </a:cubicBezTo>
                  <a:cubicBezTo>
                    <a:pt x="39" y="48"/>
                    <a:pt x="39" y="48"/>
                    <a:pt x="39" y="48"/>
                  </a:cubicBezTo>
                  <a:cubicBezTo>
                    <a:pt x="25" y="48"/>
                    <a:pt x="25" y="48"/>
                    <a:pt x="25" y="48"/>
                  </a:cubicBezTo>
                  <a:lnTo>
                    <a:pt x="25" y="4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7d195523061f1c0" descr="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 hidden="1"/>
          <p:cNvSpPr txBox="1"/>
          <p:nvPr/>
        </p:nvSpPr>
        <p:spPr>
          <a:xfrm>
            <a:off x="-474133" y="2404533"/>
            <a:ext cx="287899" cy="1354667"/>
          </a:xfrm>
          <a:prstGeom prst="rect">
            <a:avLst/>
          </a:prstGeom>
          <a:noFill/>
        </p:spPr>
        <p:txBody>
          <a:bodyPr vert="wordArtVert" rtlCol="0">
            <a:spAutoFit/>
          </a:bodyPr>
          <a:lstStyle/>
          <a:p>
            <a:r>
              <a:rPr lang="en-US" altLang="zh-CN" sz="135"/>
              <a:t>e7d195523061f1c09e9d68d7cf438b91ef959ecb14fc25d26BBA7F7DBC18E55DFF4014AF651F0BF2569D4B6C1DA7F1A4683A481403BD872FC687266AD13265C1DE7C373772FD8728ABDD69ADD03BFF5BE2862BC891DBB79E29A9EA08C41FBAAAEBA9838744021BA1A549F215E22F9DF55A2786735D9CE05356CBEF0EA947A60887D8B18533B9D50651C047EA81072EB9</a:t>
            </a:r>
            <a:endParaRPr lang="zh-CN" altLang="en-US" sz="135"/>
          </a:p>
        </p:txBody>
      </p:sp>
      <p:cxnSp>
        <p:nvCxnSpPr>
          <p:cNvPr id="16" name="爱设计-7-2"/>
          <p:cNvCxnSpPr/>
          <p:nvPr/>
        </p:nvCxnSpPr>
        <p:spPr>
          <a:xfrm>
            <a:off x="1092191" y="3292516"/>
            <a:ext cx="6397180" cy="0"/>
          </a:xfrm>
          <a:prstGeom prst="line">
            <a:avLst/>
          </a:prstGeom>
          <a:noFill/>
          <a:ln w="15875" cap="rnd" cmpd="sng" algn="ctr">
            <a:solidFill>
              <a:srgbClr val="267DFF">
                <a:alpha val="40000"/>
              </a:srgbClr>
            </a:solidFill>
            <a:prstDash val="dash"/>
            <a:miter lim="800000"/>
            <a:headEnd type="none" w="sm" len="sm"/>
            <a:tailEnd type="none" w="sm" len="sm"/>
          </a:ln>
          <a:effectLst/>
        </p:spPr>
      </p:cxnSp>
      <p:sp>
        <p:nvSpPr>
          <p:cNvPr id="18" name="爱设计-7-6"/>
          <p:cNvSpPr/>
          <p:nvPr/>
        </p:nvSpPr>
        <p:spPr>
          <a:xfrm>
            <a:off x="988694" y="3650560"/>
            <a:ext cx="4431204" cy="860425"/>
          </a:xfrm>
          <a:prstGeom prst="rect">
            <a:avLst/>
          </a:prstGeom>
          <a:noFill/>
        </p:spPr>
        <p:txBody>
          <a:bodyPr wrap="square" rtlCol="0">
            <a:spAutoFit/>
          </a:bodyPr>
          <a:lstStyle/>
          <a:p>
            <a:pPr algn="dist"/>
            <a:r>
              <a:rPr lang="zh-CN" altLang="en-US" sz="5000" b="1" dirty="0">
                <a:latin typeface="微软雅黑" panose="020B0503020204020204" charset="-122"/>
                <a:ea typeface="微软雅黑" panose="020B0503020204020204" charset="-122"/>
                <a:cs typeface="Alibaba PuHuiTi H" pitchFamily="18" charset="-122"/>
              </a:rPr>
              <a:t>产品运营</a:t>
            </a:r>
            <a:endParaRPr lang="zh-CN" altLang="en-US" sz="5000" b="1" dirty="0">
              <a:latin typeface="微软雅黑" panose="020B0503020204020204" charset="-122"/>
              <a:ea typeface="微软雅黑" panose="020B0503020204020204" charset="-122"/>
              <a:cs typeface="Alibaba PuHuiTi H" pitchFamily="18" charset="-122"/>
            </a:endParaRPr>
          </a:p>
        </p:txBody>
      </p:sp>
      <p:sp>
        <p:nvSpPr>
          <p:cNvPr id="23" name="爱设计-7-8"/>
          <p:cNvSpPr txBox="1"/>
          <p:nvPr/>
        </p:nvSpPr>
        <p:spPr>
          <a:xfrm>
            <a:off x="1081321" y="2260613"/>
            <a:ext cx="3001010" cy="830580"/>
          </a:xfrm>
          <a:prstGeom prst="rect">
            <a:avLst/>
          </a:prstGeom>
          <a:noFill/>
          <a:effectLst/>
        </p:spPr>
        <p:txBody>
          <a:bodyPr vert="horz" wrap="non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lang="zh-CN" altLang="en-US" sz="13800" kern="1200" dirty="0">
                <a:gradFill>
                  <a:gsLst>
                    <a:gs pos="75000">
                      <a:schemeClr val="bg1">
                        <a:alpha val="0"/>
                      </a:schemeClr>
                    </a:gs>
                    <a:gs pos="0">
                      <a:schemeClr val="bg1"/>
                    </a:gs>
                  </a:gsLst>
                  <a:lin ang="5400000" scaled="0"/>
                </a:gradFill>
                <a:latin typeface="Impact" panose="020B080603090205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en-US" altLang="zh-CN" sz="2800" b="1" u="none" strike="noStrike" kern="1200" cap="none" normalizeH="0" baseline="0" noProof="0" dirty="0">
                <a:ln w="15875">
                  <a:noFill/>
                </a:ln>
                <a:solidFill>
                  <a:schemeClr val="tx1">
                    <a:lumMod val="85000"/>
                    <a:lumOff val="15000"/>
                  </a:schemeClr>
                </a:solidFill>
                <a:uLnTx/>
                <a:uFillTx/>
                <a:latin typeface="微软雅黑" panose="020B0503020204020204" charset="-122"/>
                <a:ea typeface="微软雅黑" panose="020B0503020204020204" charset="-122"/>
              </a:rPr>
              <a:t>PART ONE . </a:t>
            </a:r>
            <a:r>
              <a:rPr kumimoji="0" lang="en-US" altLang="zh-CN" sz="54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rPr>
              <a:t>04</a:t>
            </a:r>
            <a:endParaRPr kumimoji="0" lang="en-US" altLang="en-US" sz="2800" b="1" u="none" strike="noStrike" kern="1200" cap="none" normalizeH="0" baseline="0" noProof="0" dirty="0">
              <a:ln w="15875">
                <a:noFill/>
              </a:ln>
              <a:solidFill>
                <a:srgbClr val="015CFF"/>
              </a:solidFill>
              <a:uLnTx/>
              <a:uFillTx/>
              <a:latin typeface="微软雅黑" panose="020B0503020204020204" charset="-122"/>
              <a:ea typeface="微软雅黑" panose="020B0503020204020204" charset="-122"/>
            </a:endParaRPr>
          </a:p>
        </p:txBody>
      </p:sp>
      <p:grpSp>
        <p:nvGrpSpPr>
          <p:cNvPr id="24" name="组合 23"/>
          <p:cNvGrpSpPr/>
          <p:nvPr/>
        </p:nvGrpSpPr>
        <p:grpSpPr>
          <a:xfrm>
            <a:off x="7019353" y="2676112"/>
            <a:ext cx="470018" cy="208812"/>
            <a:chOff x="6754631" y="2864794"/>
            <a:chExt cx="470018" cy="208812"/>
          </a:xfrm>
        </p:grpSpPr>
        <p:sp>
          <p:nvSpPr>
            <p:cNvPr id="25" name="爱设计-7-9"/>
            <p:cNvSpPr/>
            <p:nvPr/>
          </p:nvSpPr>
          <p:spPr>
            <a:xfrm>
              <a:off x="7085724" y="2864794"/>
              <a:ext cx="138925" cy="208812"/>
            </a:xfrm>
            <a:prstGeom prst="chevron">
              <a:avLst>
                <a:gd name="adj" fmla="val 41921"/>
              </a:avLst>
            </a:prstGeom>
            <a:solidFill>
              <a:srgbClr val="267DFF">
                <a:alpha val="3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6" name="爱设计-7-10"/>
            <p:cNvSpPr/>
            <p:nvPr/>
          </p:nvSpPr>
          <p:spPr>
            <a:xfrm>
              <a:off x="6920177" y="2864794"/>
              <a:ext cx="138925" cy="208812"/>
            </a:xfrm>
            <a:prstGeom prst="chevron">
              <a:avLst>
                <a:gd name="adj" fmla="val 41921"/>
              </a:avLst>
            </a:prstGeom>
            <a:solidFill>
              <a:srgbClr val="267DFF">
                <a:alpha val="50000"/>
              </a:srgbClr>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sp>
          <p:nvSpPr>
            <p:cNvPr id="27" name="爱设计-7-11"/>
            <p:cNvSpPr/>
            <p:nvPr/>
          </p:nvSpPr>
          <p:spPr>
            <a:xfrm>
              <a:off x="6754631" y="2864794"/>
              <a:ext cx="138925" cy="208812"/>
            </a:xfrm>
            <a:prstGeom prst="chevron">
              <a:avLst>
                <a:gd name="adj" fmla="val 41921"/>
              </a:avLst>
            </a:prstGeom>
            <a:solidFill>
              <a:srgbClr val="267DFF"/>
            </a:solidFill>
            <a:ln w="1905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defRPr/>
              </a:pPr>
              <a:endParaRPr kumimoji="0" lang="zh-CN" altLang="zh-CN" sz="1600" b="0" i="0" u="none" strike="noStrike" kern="0" cap="none" spc="300" normalizeH="0" baseline="0" noProof="0" dirty="0">
                <a:ln>
                  <a:noFill/>
                </a:ln>
                <a:solidFill>
                  <a:prstClr val="black">
                    <a:lumMod val="65000"/>
                    <a:lumOff val="35000"/>
                  </a:prstClr>
                </a:solidFill>
                <a:effectLst/>
                <a:uLnTx/>
                <a:uFillTx/>
                <a:latin typeface="微软雅黑" panose="020B0503020204020204" charset="-122"/>
                <a:ea typeface="微软雅黑" panose="020B0503020204020204" charset="-122"/>
                <a:cs typeface="+mn-cs"/>
              </a:endParaRPr>
            </a:p>
          </p:txBody>
        </p:sp>
      </p:gr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custDataLst>
              <p:tags r:id="rId1"/>
            </p:custDataLst>
          </p:nvPr>
        </p:nvCxnSpPr>
        <p:spPr>
          <a:xfrm flipV="1">
            <a:off x="1295400" y="3346319"/>
            <a:ext cx="10223500" cy="2591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任意多边形 9"/>
          <p:cNvSpPr/>
          <p:nvPr>
            <p:custDataLst>
              <p:tags r:id="rId2"/>
            </p:custDataLst>
          </p:nvPr>
        </p:nvSpPr>
        <p:spPr bwMode="auto">
          <a:xfrm>
            <a:off x="1109887" y="3851772"/>
            <a:ext cx="303380" cy="369332"/>
          </a:xfrm>
          <a:custGeom>
            <a:avLst/>
            <a:gdLst>
              <a:gd name="connsiteX0" fmla="*/ 286102 w 438150"/>
              <a:gd name="connsiteY0" fmla="*/ 621 h 533400"/>
              <a:gd name="connsiteX1" fmla="*/ 286102 w 438150"/>
              <a:gd name="connsiteY1" fmla="*/ 153021 h 533400"/>
              <a:gd name="connsiteX2" fmla="*/ 438502 w 438150"/>
              <a:gd name="connsiteY2" fmla="*/ 153021 h 533400"/>
              <a:gd name="connsiteX3" fmla="*/ 438502 w 438150"/>
              <a:gd name="connsiteY3" fmla="*/ 534021 h 533400"/>
              <a:gd name="connsiteX4" fmla="*/ 352 w 438150"/>
              <a:gd name="connsiteY4" fmla="*/ 534021 h 533400"/>
              <a:gd name="connsiteX5" fmla="*/ 352 w 438150"/>
              <a:gd name="connsiteY5" fmla="*/ 621 h 533400"/>
              <a:gd name="connsiteX6" fmla="*/ 286102 w 438150"/>
              <a:gd name="connsiteY6" fmla="*/ 621 h 533400"/>
              <a:gd name="connsiteX7" fmla="*/ 248002 w 438150"/>
              <a:gd name="connsiteY7" fmla="*/ 200646 h 533400"/>
              <a:gd name="connsiteX8" fmla="*/ 152752 w 438150"/>
              <a:gd name="connsiteY8" fmla="*/ 200646 h 533400"/>
              <a:gd name="connsiteX9" fmla="*/ 152752 w 438150"/>
              <a:gd name="connsiteY9" fmla="*/ 410196 h 533400"/>
              <a:gd name="connsiteX10" fmla="*/ 171802 w 438150"/>
              <a:gd name="connsiteY10" fmla="*/ 410196 h 533400"/>
              <a:gd name="connsiteX11" fmla="*/ 171802 w 438150"/>
              <a:gd name="connsiteY11" fmla="*/ 314946 h 533400"/>
              <a:gd name="connsiteX12" fmla="*/ 248002 w 438150"/>
              <a:gd name="connsiteY12" fmla="*/ 314946 h 533400"/>
              <a:gd name="connsiteX13" fmla="*/ 250098 w 438150"/>
              <a:gd name="connsiteY13" fmla="*/ 314946 h 533400"/>
              <a:gd name="connsiteX14" fmla="*/ 305152 w 438150"/>
              <a:gd name="connsiteY14" fmla="*/ 257796 h 533400"/>
              <a:gd name="connsiteX15" fmla="*/ 248002 w 438150"/>
              <a:gd name="connsiteY15" fmla="*/ 200646 h 533400"/>
              <a:gd name="connsiteX16" fmla="*/ 248002 w 438150"/>
              <a:gd name="connsiteY16" fmla="*/ 200646 h 533400"/>
              <a:gd name="connsiteX17" fmla="*/ 248002 w 438150"/>
              <a:gd name="connsiteY17" fmla="*/ 219696 h 533400"/>
              <a:gd name="connsiteX18" fmla="*/ 286102 w 438150"/>
              <a:gd name="connsiteY18" fmla="*/ 257796 h 533400"/>
              <a:gd name="connsiteX19" fmla="*/ 248002 w 438150"/>
              <a:gd name="connsiteY19" fmla="*/ 295896 h 533400"/>
              <a:gd name="connsiteX20" fmla="*/ 248002 w 438150"/>
              <a:gd name="connsiteY20" fmla="*/ 295896 h 533400"/>
              <a:gd name="connsiteX21" fmla="*/ 171802 w 438150"/>
              <a:gd name="connsiteY21" fmla="*/ 295896 h 533400"/>
              <a:gd name="connsiteX22" fmla="*/ 171802 w 438150"/>
              <a:gd name="connsiteY22" fmla="*/ 219696 h 533400"/>
              <a:gd name="connsiteX23" fmla="*/ 248002 w 438150"/>
              <a:gd name="connsiteY23" fmla="*/ 219696 h 533400"/>
              <a:gd name="connsiteX24" fmla="*/ 428977 w 438150"/>
              <a:gd name="connsiteY24" fmla="*/ 133971 h 533400"/>
              <a:gd name="connsiteX25" fmla="*/ 305152 w 438150"/>
              <a:gd name="connsiteY25" fmla="*/ 133971 h 533400"/>
              <a:gd name="connsiteX26" fmla="*/ 305152 w 438150"/>
              <a:gd name="connsiteY26" fmla="*/ 10146 h 533400"/>
              <a:gd name="connsiteX27" fmla="*/ 428977 w 438150"/>
              <a:gd name="connsiteY27" fmla="*/ 13397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8150" h="533400">
                <a:moveTo>
                  <a:pt x="286102" y="621"/>
                </a:moveTo>
                <a:lnTo>
                  <a:pt x="286102" y="153021"/>
                </a:lnTo>
                <a:lnTo>
                  <a:pt x="438502" y="153021"/>
                </a:lnTo>
                <a:lnTo>
                  <a:pt x="438502" y="534021"/>
                </a:lnTo>
                <a:lnTo>
                  <a:pt x="352" y="534021"/>
                </a:lnTo>
                <a:lnTo>
                  <a:pt x="352" y="621"/>
                </a:lnTo>
                <a:lnTo>
                  <a:pt x="286102" y="621"/>
                </a:lnTo>
                <a:close/>
                <a:moveTo>
                  <a:pt x="248002" y="200646"/>
                </a:moveTo>
                <a:lnTo>
                  <a:pt x="152752" y="200646"/>
                </a:lnTo>
                <a:lnTo>
                  <a:pt x="152752" y="410196"/>
                </a:lnTo>
                <a:lnTo>
                  <a:pt x="171802" y="410196"/>
                </a:lnTo>
                <a:lnTo>
                  <a:pt x="171802" y="314946"/>
                </a:lnTo>
                <a:lnTo>
                  <a:pt x="248002" y="314946"/>
                </a:lnTo>
                <a:lnTo>
                  <a:pt x="250098" y="314946"/>
                </a:lnTo>
                <a:cubicBezTo>
                  <a:pt x="280673" y="313803"/>
                  <a:pt x="305152" y="288657"/>
                  <a:pt x="305152" y="257796"/>
                </a:cubicBezTo>
                <a:cubicBezTo>
                  <a:pt x="305152" y="226268"/>
                  <a:pt x="279530" y="200646"/>
                  <a:pt x="248002" y="200646"/>
                </a:cubicBezTo>
                <a:lnTo>
                  <a:pt x="248002" y="200646"/>
                </a:lnTo>
                <a:close/>
                <a:moveTo>
                  <a:pt x="248002" y="219696"/>
                </a:moveTo>
                <a:cubicBezTo>
                  <a:pt x="269052" y="219696"/>
                  <a:pt x="286102" y="236746"/>
                  <a:pt x="286102" y="257796"/>
                </a:cubicBezTo>
                <a:cubicBezTo>
                  <a:pt x="286102" y="278846"/>
                  <a:pt x="269052" y="295896"/>
                  <a:pt x="248002" y="295896"/>
                </a:cubicBezTo>
                <a:lnTo>
                  <a:pt x="248002" y="295896"/>
                </a:lnTo>
                <a:lnTo>
                  <a:pt x="171802" y="295896"/>
                </a:lnTo>
                <a:lnTo>
                  <a:pt x="171802" y="219696"/>
                </a:lnTo>
                <a:lnTo>
                  <a:pt x="248002" y="219696"/>
                </a:lnTo>
                <a:close/>
                <a:moveTo>
                  <a:pt x="428977" y="133971"/>
                </a:moveTo>
                <a:lnTo>
                  <a:pt x="305152" y="133971"/>
                </a:lnTo>
                <a:lnTo>
                  <a:pt x="305152" y="10146"/>
                </a:lnTo>
                <a:lnTo>
                  <a:pt x="428977" y="133971"/>
                </a:lnTo>
                <a:close/>
              </a:path>
            </a:pathLst>
          </a:custGeom>
        </p:spPr>
        <p:style>
          <a:lnRef idx="0">
            <a:srgbClr val="FFFFFF"/>
          </a:lnRef>
          <a:fillRef idx="1">
            <a:schemeClr val="accent1"/>
          </a:fillRef>
          <a:effectRef idx="0">
            <a:srgbClr val="FFFFFF"/>
          </a:effectRef>
          <a:fontRef idx="minor">
            <a:schemeClr val="lt1"/>
          </a:fontRef>
        </p:style>
        <p:txBody>
          <a:bodyPr/>
          <a:lstStyle/>
          <a:p>
            <a:endParaRPr lang="zh-CN" altLang="en-US"/>
          </a:p>
        </p:txBody>
      </p:sp>
      <p:sp>
        <p:nvSpPr>
          <p:cNvPr id="14" name="矩形 13"/>
          <p:cNvSpPr/>
          <p:nvPr>
            <p:custDataLst>
              <p:tags r:id="rId3"/>
            </p:custDataLst>
          </p:nvPr>
        </p:nvSpPr>
        <p:spPr>
          <a:xfrm>
            <a:off x="1148097" y="3285627"/>
            <a:ext cx="147303" cy="1473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矩形 14"/>
          <p:cNvSpPr/>
          <p:nvPr>
            <p:custDataLst>
              <p:tags r:id="rId4"/>
            </p:custDataLst>
          </p:nvPr>
        </p:nvSpPr>
        <p:spPr>
          <a:xfrm>
            <a:off x="8241595" y="3285627"/>
            <a:ext cx="147303" cy="1473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8" name="任意多边形 35"/>
          <p:cNvSpPr/>
          <p:nvPr>
            <p:custDataLst>
              <p:tags r:id="rId5"/>
            </p:custDataLst>
          </p:nvPr>
        </p:nvSpPr>
        <p:spPr bwMode="auto">
          <a:xfrm>
            <a:off x="8179452" y="3851772"/>
            <a:ext cx="349187" cy="369332"/>
          </a:xfrm>
          <a:custGeom>
            <a:avLst/>
            <a:gdLst>
              <a:gd name="connsiteX0" fmla="*/ 372211 w 495300"/>
              <a:gd name="connsiteY0" fmla="*/ 621 h 523875"/>
              <a:gd name="connsiteX1" fmla="*/ 372211 w 495300"/>
              <a:gd name="connsiteY1" fmla="*/ 19671 h 523875"/>
              <a:gd name="connsiteX2" fmla="*/ 334111 w 495300"/>
              <a:gd name="connsiteY2" fmla="*/ 19671 h 523875"/>
              <a:gd name="connsiteX3" fmla="*/ 334111 w 495300"/>
              <a:gd name="connsiteY3" fmla="*/ 143877 h 523875"/>
              <a:gd name="connsiteX4" fmla="*/ 496036 w 495300"/>
              <a:gd name="connsiteY4" fmla="*/ 486587 h 523875"/>
              <a:gd name="connsiteX5" fmla="*/ 481749 w 495300"/>
              <a:gd name="connsiteY5" fmla="*/ 524496 h 523875"/>
              <a:gd name="connsiteX6" fmla="*/ 15024 w 495300"/>
              <a:gd name="connsiteY6" fmla="*/ 524496 h 523875"/>
              <a:gd name="connsiteX7" fmla="*/ 736 w 495300"/>
              <a:gd name="connsiteY7" fmla="*/ 486587 h 523875"/>
              <a:gd name="connsiteX8" fmla="*/ 162661 w 495300"/>
              <a:gd name="connsiteY8" fmla="*/ 143877 h 523875"/>
              <a:gd name="connsiteX9" fmla="*/ 162661 w 495300"/>
              <a:gd name="connsiteY9" fmla="*/ 19671 h 523875"/>
              <a:gd name="connsiteX10" fmla="*/ 124561 w 495300"/>
              <a:gd name="connsiteY10" fmla="*/ 19671 h 523875"/>
              <a:gd name="connsiteX11" fmla="*/ 124561 w 495300"/>
              <a:gd name="connsiteY11" fmla="*/ 621 h 523875"/>
              <a:gd name="connsiteX12" fmla="*/ 372211 w 495300"/>
              <a:gd name="connsiteY12" fmla="*/ 621 h 523875"/>
              <a:gd name="connsiteX13" fmla="*/ 259435 w 495300"/>
              <a:gd name="connsiteY13" fmla="*/ 404767 h 523875"/>
              <a:gd name="connsiteX14" fmla="*/ 256577 w 495300"/>
              <a:gd name="connsiteY14" fmla="*/ 406576 h 523875"/>
              <a:gd name="connsiteX15" fmla="*/ 251053 w 495300"/>
              <a:gd name="connsiteY15" fmla="*/ 410291 h 523875"/>
              <a:gd name="connsiteX16" fmla="*/ 59220 w 495300"/>
              <a:gd name="connsiteY16" fmla="*/ 416864 h 523875"/>
              <a:gd name="connsiteX17" fmla="*/ 55409 w 495300"/>
              <a:gd name="connsiteY17" fmla="*/ 415339 h 523875"/>
              <a:gd name="connsiteX18" fmla="*/ 21310 w 495300"/>
              <a:gd name="connsiteY18" fmla="*/ 487444 h 523875"/>
              <a:gd name="connsiteX19" fmla="*/ 28073 w 495300"/>
              <a:gd name="connsiteY19" fmla="*/ 505446 h 523875"/>
              <a:gd name="connsiteX20" fmla="*/ 468414 w 495300"/>
              <a:gd name="connsiteY20" fmla="*/ 505446 h 523875"/>
              <a:gd name="connsiteX21" fmla="*/ 475176 w 495300"/>
              <a:gd name="connsiteY21" fmla="*/ 487444 h 523875"/>
              <a:gd name="connsiteX22" fmla="*/ 428313 w 495300"/>
              <a:gd name="connsiteY22" fmla="*/ 388289 h 523875"/>
              <a:gd name="connsiteX23" fmla="*/ 259435 w 495300"/>
              <a:gd name="connsiteY23" fmla="*/ 404767 h 523875"/>
              <a:gd name="connsiteX24" fmla="*/ 310299 w 495300"/>
              <a:gd name="connsiteY24" fmla="*/ 257796 h 523875"/>
              <a:gd name="connsiteX25" fmla="*/ 276961 w 495300"/>
              <a:gd name="connsiteY25" fmla="*/ 291134 h 523875"/>
              <a:gd name="connsiteX26" fmla="*/ 310299 w 495300"/>
              <a:gd name="connsiteY26" fmla="*/ 324471 h 523875"/>
              <a:gd name="connsiteX27" fmla="*/ 343636 w 495300"/>
              <a:gd name="connsiteY27" fmla="*/ 291134 h 523875"/>
              <a:gd name="connsiteX28" fmla="*/ 310299 w 495300"/>
              <a:gd name="connsiteY28" fmla="*/ 257796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95300" h="523875">
                <a:moveTo>
                  <a:pt x="372211" y="621"/>
                </a:moveTo>
                <a:lnTo>
                  <a:pt x="372211" y="19671"/>
                </a:lnTo>
                <a:lnTo>
                  <a:pt x="334111" y="19671"/>
                </a:lnTo>
                <a:lnTo>
                  <a:pt x="334111" y="143877"/>
                </a:lnTo>
                <a:lnTo>
                  <a:pt x="496036" y="486587"/>
                </a:lnTo>
                <a:lnTo>
                  <a:pt x="481749" y="524496"/>
                </a:lnTo>
                <a:lnTo>
                  <a:pt x="15024" y="524496"/>
                </a:lnTo>
                <a:lnTo>
                  <a:pt x="736" y="486587"/>
                </a:lnTo>
                <a:lnTo>
                  <a:pt x="162661" y="143877"/>
                </a:lnTo>
                <a:lnTo>
                  <a:pt x="162661" y="19671"/>
                </a:lnTo>
                <a:lnTo>
                  <a:pt x="124561" y="19671"/>
                </a:lnTo>
                <a:lnTo>
                  <a:pt x="124561" y="621"/>
                </a:lnTo>
                <a:lnTo>
                  <a:pt x="372211" y="621"/>
                </a:lnTo>
                <a:close/>
                <a:moveTo>
                  <a:pt x="259435" y="404767"/>
                </a:moveTo>
                <a:lnTo>
                  <a:pt x="256577" y="406576"/>
                </a:lnTo>
                <a:lnTo>
                  <a:pt x="251053" y="410291"/>
                </a:lnTo>
                <a:cubicBezTo>
                  <a:pt x="203809" y="441628"/>
                  <a:pt x="124275" y="442581"/>
                  <a:pt x="59220" y="416864"/>
                </a:cubicBezTo>
                <a:lnTo>
                  <a:pt x="55409" y="415339"/>
                </a:lnTo>
                <a:lnTo>
                  <a:pt x="21310" y="487444"/>
                </a:lnTo>
                <a:lnTo>
                  <a:pt x="28073" y="505446"/>
                </a:lnTo>
                <a:lnTo>
                  <a:pt x="468414" y="505446"/>
                </a:lnTo>
                <a:lnTo>
                  <a:pt x="475176" y="487444"/>
                </a:lnTo>
                <a:lnTo>
                  <a:pt x="428313" y="388289"/>
                </a:lnTo>
                <a:cubicBezTo>
                  <a:pt x="370211" y="373810"/>
                  <a:pt x="300774" y="379335"/>
                  <a:pt x="259435" y="404767"/>
                </a:cubicBezTo>
                <a:close/>
                <a:moveTo>
                  <a:pt x="310299" y="257796"/>
                </a:moveTo>
                <a:cubicBezTo>
                  <a:pt x="291915" y="257796"/>
                  <a:pt x="276961" y="272750"/>
                  <a:pt x="276961" y="291134"/>
                </a:cubicBezTo>
                <a:cubicBezTo>
                  <a:pt x="276961" y="309517"/>
                  <a:pt x="291915" y="324471"/>
                  <a:pt x="310299" y="324471"/>
                </a:cubicBezTo>
                <a:cubicBezTo>
                  <a:pt x="328682" y="324471"/>
                  <a:pt x="343636" y="309517"/>
                  <a:pt x="343636" y="291134"/>
                </a:cubicBezTo>
                <a:cubicBezTo>
                  <a:pt x="343636" y="272750"/>
                  <a:pt x="328682" y="257796"/>
                  <a:pt x="310299" y="257796"/>
                </a:cubicBezTo>
                <a:close/>
              </a:path>
            </a:pathLst>
          </a:custGeom>
        </p:spPr>
        <p:style>
          <a:lnRef idx="0">
            <a:srgbClr val="FFFFFF"/>
          </a:lnRef>
          <a:fillRef idx="1">
            <a:schemeClr val="accent1"/>
          </a:fillRef>
          <a:effectRef idx="0">
            <a:srgbClr val="FFFFFF"/>
          </a:effectRef>
          <a:fontRef idx="minor">
            <a:schemeClr val="lt1"/>
          </a:fontRef>
        </p:style>
        <p:txBody>
          <a:bodyPr/>
          <a:lstStyle/>
          <a:p>
            <a:endParaRPr lang="zh-CN" altLang="en-US"/>
          </a:p>
        </p:txBody>
      </p:sp>
      <p:sp>
        <p:nvSpPr>
          <p:cNvPr id="19" name="矩形 18"/>
          <p:cNvSpPr/>
          <p:nvPr>
            <p:custDataLst>
              <p:tags r:id="rId6"/>
            </p:custDataLst>
          </p:nvPr>
        </p:nvSpPr>
        <p:spPr>
          <a:xfrm>
            <a:off x="4614502" y="3285627"/>
            <a:ext cx="147303" cy="1473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4525802" y="3788065"/>
            <a:ext cx="2882426" cy="1512502"/>
          </a:xfrm>
          <a:prstGeom prst="rect">
            <a:avLst/>
          </a:prstGeom>
          <a:blipFill>
            <a:blip r:embed="rId8" cstate="print">
              <a:extLst>
                <a:ext uri="{28A0092B-C50C-407E-A947-70E740481C1C}">
                  <a14:useLocalDpi xmlns:a14="http://schemas.microsoft.com/office/drawing/2010/main" val="0"/>
                </a:ext>
              </a:extLst>
            </a:blip>
            <a:stretch>
              <a:fillRect/>
            </a:stretch>
          </a:blipFill>
          <a:ln w="38100">
            <a:noFill/>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latin typeface="微软雅黑" panose="020B0503020204020204" charset="-122"/>
              <a:ea typeface="微软雅黑" panose="020B0503020204020204" charset="-122"/>
            </a:endParaRPr>
          </a:p>
        </p:txBody>
      </p:sp>
      <p:sp>
        <p:nvSpPr>
          <p:cNvPr id="28" name="任意多边形 36"/>
          <p:cNvSpPr/>
          <p:nvPr>
            <p:custDataLst>
              <p:tags r:id="rId9"/>
            </p:custDataLst>
          </p:nvPr>
        </p:nvSpPr>
        <p:spPr bwMode="auto">
          <a:xfrm>
            <a:off x="4644725" y="1309682"/>
            <a:ext cx="273580" cy="369332"/>
          </a:xfrm>
          <a:custGeom>
            <a:avLst/>
            <a:gdLst>
              <a:gd name="connsiteX0" fmla="*/ 86973 w 381000"/>
              <a:gd name="connsiteY0" fmla="*/ 38721 h 514350"/>
              <a:gd name="connsiteX1" fmla="*/ 86973 w 381000"/>
              <a:gd name="connsiteY1" fmla="*/ 95871 h 514350"/>
              <a:gd name="connsiteX2" fmla="*/ 296523 w 381000"/>
              <a:gd name="connsiteY2" fmla="*/ 95871 h 514350"/>
              <a:gd name="connsiteX3" fmla="*/ 296523 w 381000"/>
              <a:gd name="connsiteY3" fmla="*/ 38721 h 514350"/>
              <a:gd name="connsiteX4" fmla="*/ 382248 w 381000"/>
              <a:gd name="connsiteY4" fmla="*/ 38721 h 514350"/>
              <a:gd name="connsiteX5" fmla="*/ 382248 w 381000"/>
              <a:gd name="connsiteY5" fmla="*/ 514971 h 514350"/>
              <a:gd name="connsiteX6" fmla="*/ 1248 w 381000"/>
              <a:gd name="connsiteY6" fmla="*/ 514971 h 514350"/>
              <a:gd name="connsiteX7" fmla="*/ 1248 w 381000"/>
              <a:gd name="connsiteY7" fmla="*/ 38721 h 514350"/>
              <a:gd name="connsiteX8" fmla="*/ 86973 w 381000"/>
              <a:gd name="connsiteY8" fmla="*/ 38721 h 514350"/>
              <a:gd name="connsiteX9" fmla="*/ 191748 w 381000"/>
              <a:gd name="connsiteY9" fmla="*/ 333996 h 514350"/>
              <a:gd name="connsiteX10" fmla="*/ 77448 w 381000"/>
              <a:gd name="connsiteY10" fmla="*/ 333996 h 514350"/>
              <a:gd name="connsiteX11" fmla="*/ 77448 w 381000"/>
              <a:gd name="connsiteY11" fmla="*/ 353046 h 514350"/>
              <a:gd name="connsiteX12" fmla="*/ 191748 w 381000"/>
              <a:gd name="connsiteY12" fmla="*/ 353046 h 514350"/>
              <a:gd name="connsiteX13" fmla="*/ 191748 w 381000"/>
              <a:gd name="connsiteY13" fmla="*/ 333996 h 514350"/>
              <a:gd name="connsiteX14" fmla="*/ 306048 w 381000"/>
              <a:gd name="connsiteY14" fmla="*/ 257796 h 514350"/>
              <a:gd name="connsiteX15" fmla="*/ 77448 w 381000"/>
              <a:gd name="connsiteY15" fmla="*/ 257796 h 514350"/>
              <a:gd name="connsiteX16" fmla="*/ 77448 w 381000"/>
              <a:gd name="connsiteY16" fmla="*/ 276846 h 514350"/>
              <a:gd name="connsiteX17" fmla="*/ 306048 w 381000"/>
              <a:gd name="connsiteY17" fmla="*/ 276846 h 514350"/>
              <a:gd name="connsiteX18" fmla="*/ 306048 w 381000"/>
              <a:gd name="connsiteY18" fmla="*/ 257796 h 514350"/>
              <a:gd name="connsiteX19" fmla="*/ 306048 w 381000"/>
              <a:gd name="connsiteY19" fmla="*/ 181596 h 514350"/>
              <a:gd name="connsiteX20" fmla="*/ 77448 w 381000"/>
              <a:gd name="connsiteY20" fmla="*/ 181596 h 514350"/>
              <a:gd name="connsiteX21" fmla="*/ 77448 w 381000"/>
              <a:gd name="connsiteY21" fmla="*/ 200646 h 514350"/>
              <a:gd name="connsiteX22" fmla="*/ 306048 w 381000"/>
              <a:gd name="connsiteY22" fmla="*/ 200646 h 514350"/>
              <a:gd name="connsiteX23" fmla="*/ 306048 w 381000"/>
              <a:gd name="connsiteY23" fmla="*/ 181596 h 514350"/>
              <a:gd name="connsiteX24" fmla="*/ 277473 w 381000"/>
              <a:gd name="connsiteY24" fmla="*/ 621 h 514350"/>
              <a:gd name="connsiteX25" fmla="*/ 277473 w 381000"/>
              <a:gd name="connsiteY25" fmla="*/ 76821 h 514350"/>
              <a:gd name="connsiteX26" fmla="*/ 106023 w 381000"/>
              <a:gd name="connsiteY26" fmla="*/ 76821 h 514350"/>
              <a:gd name="connsiteX27" fmla="*/ 106023 w 381000"/>
              <a:gd name="connsiteY27" fmla="*/ 621 h 514350"/>
              <a:gd name="connsiteX28" fmla="*/ 277473 w 381000"/>
              <a:gd name="connsiteY28" fmla="*/ 621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1000" h="514350">
                <a:moveTo>
                  <a:pt x="86973" y="38721"/>
                </a:moveTo>
                <a:lnTo>
                  <a:pt x="86973" y="95871"/>
                </a:lnTo>
                <a:lnTo>
                  <a:pt x="296523" y="95871"/>
                </a:lnTo>
                <a:lnTo>
                  <a:pt x="296523" y="38721"/>
                </a:lnTo>
                <a:lnTo>
                  <a:pt x="382248" y="38721"/>
                </a:lnTo>
                <a:lnTo>
                  <a:pt x="382248" y="514971"/>
                </a:lnTo>
                <a:lnTo>
                  <a:pt x="1248" y="514971"/>
                </a:lnTo>
                <a:lnTo>
                  <a:pt x="1248" y="38721"/>
                </a:lnTo>
                <a:lnTo>
                  <a:pt x="86973" y="38721"/>
                </a:lnTo>
                <a:close/>
                <a:moveTo>
                  <a:pt x="191748" y="333996"/>
                </a:moveTo>
                <a:lnTo>
                  <a:pt x="77448" y="333996"/>
                </a:lnTo>
                <a:lnTo>
                  <a:pt x="77448" y="353046"/>
                </a:lnTo>
                <a:lnTo>
                  <a:pt x="191748" y="353046"/>
                </a:lnTo>
                <a:lnTo>
                  <a:pt x="191748" y="333996"/>
                </a:lnTo>
                <a:close/>
                <a:moveTo>
                  <a:pt x="306048" y="257796"/>
                </a:moveTo>
                <a:lnTo>
                  <a:pt x="77448" y="257796"/>
                </a:lnTo>
                <a:lnTo>
                  <a:pt x="77448" y="276846"/>
                </a:lnTo>
                <a:lnTo>
                  <a:pt x="306048" y="276846"/>
                </a:lnTo>
                <a:lnTo>
                  <a:pt x="306048" y="257796"/>
                </a:lnTo>
                <a:close/>
                <a:moveTo>
                  <a:pt x="306048" y="181596"/>
                </a:moveTo>
                <a:lnTo>
                  <a:pt x="77448" y="181596"/>
                </a:lnTo>
                <a:lnTo>
                  <a:pt x="77448" y="200646"/>
                </a:lnTo>
                <a:lnTo>
                  <a:pt x="306048" y="200646"/>
                </a:lnTo>
                <a:lnTo>
                  <a:pt x="306048" y="181596"/>
                </a:lnTo>
                <a:close/>
                <a:moveTo>
                  <a:pt x="277473" y="621"/>
                </a:moveTo>
                <a:lnTo>
                  <a:pt x="277473" y="76821"/>
                </a:lnTo>
                <a:lnTo>
                  <a:pt x="106023" y="76821"/>
                </a:lnTo>
                <a:lnTo>
                  <a:pt x="106023" y="621"/>
                </a:lnTo>
                <a:lnTo>
                  <a:pt x="277473" y="621"/>
                </a:lnTo>
                <a:close/>
              </a:path>
            </a:pathLst>
          </a:custGeom>
        </p:spPr>
        <p:style>
          <a:lnRef idx="0">
            <a:srgbClr val="FFFFFF"/>
          </a:lnRef>
          <a:fillRef idx="1">
            <a:schemeClr val="accent1"/>
          </a:fillRef>
          <a:effectRef idx="0">
            <a:srgbClr val="FFFFFF"/>
          </a:effectRef>
          <a:fontRef idx="minor">
            <a:schemeClr val="lt1"/>
          </a:fontRef>
        </p:style>
        <p:txBody>
          <a:bodyPr/>
          <a:lstStyle/>
          <a:p>
            <a:endParaRPr lang="zh-CN" altLang="en-US"/>
          </a:p>
        </p:txBody>
      </p:sp>
      <p:grpSp>
        <p:nvGrpSpPr>
          <p:cNvPr id="29" name="组合 28"/>
          <p:cNvGrpSpPr/>
          <p:nvPr>
            <p:custDataLst>
              <p:tags r:id="rId10"/>
            </p:custDataLst>
          </p:nvPr>
        </p:nvGrpSpPr>
        <p:grpSpPr>
          <a:xfrm>
            <a:off x="4525802" y="1679014"/>
            <a:ext cx="2744470" cy="1670685"/>
            <a:chOff x="6907973" y="2379747"/>
            <a:chExt cx="2744470" cy="1670685"/>
          </a:xfrm>
        </p:grpSpPr>
        <p:sp>
          <p:nvSpPr>
            <p:cNvPr id="30" name="îṩḷïḍê"/>
            <p:cNvSpPr txBox="1"/>
            <p:nvPr>
              <p:custDataLst>
                <p:tags r:id="rId11"/>
              </p:custDataLst>
            </p:nvPr>
          </p:nvSpPr>
          <p:spPr>
            <a:xfrm>
              <a:off x="6907973" y="2379747"/>
              <a:ext cx="2744470" cy="500380"/>
            </a:xfrm>
            <a:prstGeom prst="rect">
              <a:avLst/>
            </a:prstGeom>
            <a:noFill/>
          </p:spPr>
          <p:txBody>
            <a:bodyPr wrap="square" lIns="91440" tIns="45720" rIns="91440" bIns="45720" anchor="ctr" anchorCtr="0">
              <a:normAutofit/>
              <a:scene3d>
                <a:camera prst="orthographicFront"/>
                <a:lightRig rig="threePt" dir="t"/>
              </a:scene3d>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配合提供企业资质材料</a:t>
              </a:r>
              <a:endParaRPr lang="zh-CN" altLang="en-US"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1" name="iṡļïdê"/>
            <p:cNvSpPr txBox="1"/>
            <p:nvPr>
              <p:custDataLst>
                <p:tags r:id="rId12"/>
              </p:custDataLst>
            </p:nvPr>
          </p:nvSpPr>
          <p:spPr>
            <a:xfrm>
              <a:off x="6907973" y="2722012"/>
              <a:ext cx="2744470" cy="132842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rPr>
                <a:t>分公司客户经理会对企业入网资质进行评估并收集对应材料提交审核</a:t>
              </a:r>
              <a:endPar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endParaRPr>
            </a:p>
          </p:txBody>
        </p:sp>
      </p:grpSp>
      <p:grpSp>
        <p:nvGrpSpPr>
          <p:cNvPr id="32" name="组合 31"/>
          <p:cNvGrpSpPr/>
          <p:nvPr>
            <p:custDataLst>
              <p:tags r:id="rId13"/>
            </p:custDataLst>
          </p:nvPr>
        </p:nvGrpSpPr>
        <p:grpSpPr>
          <a:xfrm>
            <a:off x="1010207" y="4221324"/>
            <a:ext cx="2744470" cy="1612265"/>
            <a:chOff x="6907973" y="2379747"/>
            <a:chExt cx="2744470" cy="1612265"/>
          </a:xfrm>
        </p:grpSpPr>
        <p:sp>
          <p:nvSpPr>
            <p:cNvPr id="33" name="îṩḷïḍê"/>
            <p:cNvSpPr txBox="1"/>
            <p:nvPr>
              <p:custDataLst>
                <p:tags r:id="rId14"/>
              </p:custDataLst>
            </p:nvPr>
          </p:nvSpPr>
          <p:spPr>
            <a:xfrm>
              <a:off x="6907973" y="2379747"/>
              <a:ext cx="2433955"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chemeClr val="accent1"/>
                  </a:solidFill>
                  <a:latin typeface="微软雅黑" panose="020B0503020204020204" charset="-122"/>
                  <a:ea typeface="微软雅黑" panose="020B0503020204020204" charset="-122"/>
                </a:rPr>
                <a:t>联系通联当地分公司</a:t>
              </a:r>
              <a:endParaRPr lang="zh-CN" altLang="en-US" dirty="0">
                <a:solidFill>
                  <a:schemeClr val="accent1"/>
                </a:solidFill>
                <a:latin typeface="微软雅黑" panose="020B0503020204020204" charset="-122"/>
                <a:ea typeface="微软雅黑" panose="020B0503020204020204" charset="-122"/>
              </a:endParaRPr>
            </a:p>
          </p:txBody>
        </p:sp>
        <p:sp>
          <p:nvSpPr>
            <p:cNvPr id="34" name="iṡļïdê"/>
            <p:cNvSpPr txBox="1"/>
            <p:nvPr>
              <p:custDataLst>
                <p:tags r:id="rId15"/>
              </p:custDataLst>
            </p:nvPr>
          </p:nvSpPr>
          <p:spPr>
            <a:xfrm>
              <a:off x="6907973" y="2804562"/>
              <a:ext cx="2744470" cy="1187450"/>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rPr>
                <a:t>联系您企业所在地通联分公司的客户经理，提出您的功能需求</a:t>
              </a:r>
              <a:endPar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endParaRPr>
            </a:p>
            <a:p>
              <a:pPr algn="just">
                <a:lnSpc>
                  <a:spcPct val="150000"/>
                </a:lnSpc>
              </a:pPr>
              <a:endPar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endParaRPr>
            </a:p>
          </p:txBody>
        </p:sp>
      </p:grpSp>
      <p:grpSp>
        <p:nvGrpSpPr>
          <p:cNvPr id="35" name="组合 34"/>
          <p:cNvGrpSpPr/>
          <p:nvPr>
            <p:custDataLst>
              <p:tags r:id="rId16"/>
            </p:custDataLst>
          </p:nvPr>
        </p:nvGrpSpPr>
        <p:grpSpPr>
          <a:xfrm>
            <a:off x="8106771" y="4221324"/>
            <a:ext cx="3522980" cy="1703070"/>
            <a:chOff x="6907973" y="2379747"/>
            <a:chExt cx="3522980" cy="1703070"/>
          </a:xfrm>
        </p:grpSpPr>
        <p:sp>
          <p:nvSpPr>
            <p:cNvPr id="36" name="îṩḷïḍê"/>
            <p:cNvSpPr txBox="1"/>
            <p:nvPr>
              <p:custDataLst>
                <p:tags r:id="rId17"/>
              </p:custDataLst>
            </p:nvPr>
          </p:nvSpPr>
          <p:spPr>
            <a:xfrm>
              <a:off x="6907973" y="2379747"/>
              <a:ext cx="2279650" cy="500380"/>
            </a:xfrm>
            <a:prstGeom prst="rect">
              <a:avLst/>
            </a:prstGeom>
            <a:noFill/>
          </p:spPr>
          <p:txBody>
            <a:bodyPr wrap="square" lIns="91440" tIns="45720" rIns="91440" bIns="45720" anchor="ctr"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入网成功后配合联调</a:t>
              </a:r>
              <a:endParaRPr lang="zh-CN" altLang="en-US"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7" name="iṡļïdê"/>
            <p:cNvSpPr txBox="1"/>
            <p:nvPr>
              <p:custDataLst>
                <p:tags r:id="rId18"/>
              </p:custDataLst>
            </p:nvPr>
          </p:nvSpPr>
          <p:spPr>
            <a:xfrm>
              <a:off x="6907973" y="2804562"/>
              <a:ext cx="3522980" cy="127825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rPr>
                <a:t>产品申请开通后，若为</a:t>
              </a:r>
              <a:r>
                <a:rPr lang="en-US" altLang="zh-CN"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rPr>
                <a:t>API</a:t>
              </a:r>
              <a:r>
                <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rPr>
                <a:t>形态，客户进行接口联调。</a:t>
              </a:r>
              <a:endParaRPr lang="zh-CN" altLang="en-US" sz="1600" dirty="0">
                <a:solidFill>
                  <a:schemeClr val="tx1">
                    <a:lumMod val="65000"/>
                    <a:lumOff val="35000"/>
                  </a:schemeClr>
                </a:solidFill>
                <a:latin typeface="微软雅黑" panose="020B0503020204020204" charset="-122"/>
                <a:ea typeface="微软雅黑" panose="020B0503020204020204" charset="-122"/>
                <a:cs typeface="思源宋体 CN Medium" panose="02020500000000000000" charset="-122"/>
              </a:endParaRPr>
            </a:p>
          </p:txBody>
        </p:sp>
      </p:grpSp>
      <p:pic>
        <p:nvPicPr>
          <p:cNvPr id="38" name="图片 37"/>
          <p:cNvPicPr/>
          <p:nvPr/>
        </p:nvPicPr>
        <p:blipFill>
          <a:blip r:embed="rId19"/>
          <a:stretch>
            <a:fillRect/>
          </a:stretch>
        </p:blipFill>
        <p:spPr>
          <a:xfrm>
            <a:off x="1148080" y="1443990"/>
            <a:ext cx="2769235" cy="1572260"/>
          </a:xfrm>
          <a:prstGeom prst="rect">
            <a:avLst/>
          </a:prstGeom>
          <a:noFill/>
          <a:ln w="9525">
            <a:noFill/>
          </a:ln>
        </p:spPr>
      </p:pic>
      <p:pic>
        <p:nvPicPr>
          <p:cNvPr id="40" name="图片 39"/>
          <p:cNvPicPr/>
          <p:nvPr/>
        </p:nvPicPr>
        <p:blipFill>
          <a:blip r:embed="rId20"/>
          <a:stretch>
            <a:fillRect/>
          </a:stretch>
        </p:blipFill>
        <p:spPr>
          <a:xfrm>
            <a:off x="8298815" y="1335405"/>
            <a:ext cx="3185795" cy="1715135"/>
          </a:xfrm>
          <a:prstGeom prst="rect">
            <a:avLst/>
          </a:prstGeom>
          <a:noFill/>
          <a:ln w="9525">
            <a:noFill/>
          </a:ln>
        </p:spPr>
      </p:pic>
      <p:sp>
        <p:nvSpPr>
          <p:cNvPr id="2" name="任意多边形: 形状 18"/>
          <p:cNvSpPr/>
          <p:nvPr>
            <p:custDataLst>
              <p:tags r:id="rId21"/>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22"/>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接入流程</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2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3"/>
          <p:cNvSpPr>
            <a:spLocks noEditPoints="1"/>
          </p:cNvSpPr>
          <p:nvPr>
            <p:custDataLst>
              <p:tags r:id="rId1"/>
            </p:custDataLst>
          </p:nvPr>
        </p:nvSpPr>
        <p:spPr bwMode="auto">
          <a:xfrm>
            <a:off x="4153123" y="3509954"/>
            <a:ext cx="412936" cy="300047"/>
          </a:xfrm>
          <a:custGeom>
            <a:avLst/>
            <a:gdLst>
              <a:gd name="T0" fmla="*/ 138 w 139"/>
              <a:gd name="T1" fmla="*/ 0 h 101"/>
              <a:gd name="T2" fmla="*/ 139 w 139"/>
              <a:gd name="T3" fmla="*/ 90 h 101"/>
              <a:gd name="T4" fmla="*/ 138 w 139"/>
              <a:gd name="T5" fmla="*/ 101 h 101"/>
              <a:gd name="T6" fmla="*/ 103 w 139"/>
              <a:gd name="T7" fmla="*/ 101 h 101"/>
              <a:gd name="T8" fmla="*/ 100 w 139"/>
              <a:gd name="T9" fmla="*/ 101 h 101"/>
              <a:gd name="T10" fmla="*/ 23 w 139"/>
              <a:gd name="T11" fmla="*/ 101 h 101"/>
              <a:gd name="T12" fmla="*/ 21 w 139"/>
              <a:gd name="T13" fmla="*/ 101 h 101"/>
              <a:gd name="T14" fmla="*/ 4 w 139"/>
              <a:gd name="T15" fmla="*/ 101 h 101"/>
              <a:gd name="T16" fmla="*/ 0 w 139"/>
              <a:gd name="T17" fmla="*/ 98 h 101"/>
              <a:gd name="T18" fmla="*/ 0 w 139"/>
              <a:gd name="T19" fmla="*/ 85 h 101"/>
              <a:gd name="T20" fmla="*/ 0 w 139"/>
              <a:gd name="T21" fmla="*/ 82 h 101"/>
              <a:gd name="T22" fmla="*/ 0 w 139"/>
              <a:gd name="T23" fmla="*/ 19 h 101"/>
              <a:gd name="T24" fmla="*/ 0 w 139"/>
              <a:gd name="T25" fmla="*/ 17 h 101"/>
              <a:gd name="T26" fmla="*/ 0 w 139"/>
              <a:gd name="T27" fmla="*/ 4 h 101"/>
              <a:gd name="T28" fmla="*/ 4 w 139"/>
              <a:gd name="T29" fmla="*/ 0 h 101"/>
              <a:gd name="T30" fmla="*/ 138 w 139"/>
              <a:gd name="T31" fmla="*/ 0 h 101"/>
              <a:gd name="T32" fmla="*/ 37 w 139"/>
              <a:gd name="T33" fmla="*/ 47 h 101"/>
              <a:gd name="T34" fmla="*/ 48 w 139"/>
              <a:gd name="T35" fmla="*/ 36 h 101"/>
              <a:gd name="T36" fmla="*/ 37 w 139"/>
              <a:gd name="T37" fmla="*/ 24 h 101"/>
              <a:gd name="T38" fmla="*/ 25 w 139"/>
              <a:gd name="T39" fmla="*/ 36 h 101"/>
              <a:gd name="T40" fmla="*/ 37 w 139"/>
              <a:gd name="T41" fmla="*/ 4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01">
                <a:moveTo>
                  <a:pt x="138" y="0"/>
                </a:moveTo>
                <a:cubicBezTo>
                  <a:pt x="139" y="30"/>
                  <a:pt x="139" y="60"/>
                  <a:pt x="139" y="90"/>
                </a:cubicBezTo>
                <a:cubicBezTo>
                  <a:pt x="139" y="93"/>
                  <a:pt x="139" y="97"/>
                  <a:pt x="138" y="101"/>
                </a:cubicBezTo>
                <a:cubicBezTo>
                  <a:pt x="127" y="101"/>
                  <a:pt x="115" y="101"/>
                  <a:pt x="103" y="101"/>
                </a:cubicBezTo>
                <a:cubicBezTo>
                  <a:pt x="102" y="101"/>
                  <a:pt x="101" y="101"/>
                  <a:pt x="100" y="101"/>
                </a:cubicBezTo>
                <a:cubicBezTo>
                  <a:pt x="74" y="101"/>
                  <a:pt x="49" y="101"/>
                  <a:pt x="23" y="101"/>
                </a:cubicBezTo>
                <a:cubicBezTo>
                  <a:pt x="23" y="101"/>
                  <a:pt x="22" y="101"/>
                  <a:pt x="21" y="101"/>
                </a:cubicBezTo>
                <a:cubicBezTo>
                  <a:pt x="15" y="101"/>
                  <a:pt x="9" y="101"/>
                  <a:pt x="4" y="101"/>
                </a:cubicBezTo>
                <a:cubicBezTo>
                  <a:pt x="1" y="101"/>
                  <a:pt x="0" y="100"/>
                  <a:pt x="0" y="98"/>
                </a:cubicBezTo>
                <a:cubicBezTo>
                  <a:pt x="0" y="94"/>
                  <a:pt x="0" y="89"/>
                  <a:pt x="0" y="85"/>
                </a:cubicBezTo>
                <a:cubicBezTo>
                  <a:pt x="0" y="84"/>
                  <a:pt x="0" y="83"/>
                  <a:pt x="0" y="82"/>
                </a:cubicBezTo>
                <a:cubicBezTo>
                  <a:pt x="1" y="61"/>
                  <a:pt x="1" y="40"/>
                  <a:pt x="0" y="19"/>
                </a:cubicBezTo>
                <a:cubicBezTo>
                  <a:pt x="0" y="19"/>
                  <a:pt x="0" y="18"/>
                  <a:pt x="0" y="17"/>
                </a:cubicBezTo>
                <a:cubicBezTo>
                  <a:pt x="0" y="12"/>
                  <a:pt x="0" y="8"/>
                  <a:pt x="0" y="4"/>
                </a:cubicBezTo>
                <a:cubicBezTo>
                  <a:pt x="0" y="1"/>
                  <a:pt x="1" y="0"/>
                  <a:pt x="4" y="0"/>
                </a:cubicBezTo>
                <a:cubicBezTo>
                  <a:pt x="49" y="0"/>
                  <a:pt x="94" y="0"/>
                  <a:pt x="138" y="0"/>
                </a:cubicBezTo>
                <a:close/>
                <a:moveTo>
                  <a:pt x="37" y="47"/>
                </a:moveTo>
                <a:cubicBezTo>
                  <a:pt x="43" y="47"/>
                  <a:pt x="48" y="42"/>
                  <a:pt x="48" y="36"/>
                </a:cubicBezTo>
                <a:cubicBezTo>
                  <a:pt x="48" y="29"/>
                  <a:pt x="43" y="24"/>
                  <a:pt x="37" y="24"/>
                </a:cubicBezTo>
                <a:cubicBezTo>
                  <a:pt x="30" y="24"/>
                  <a:pt x="25" y="29"/>
                  <a:pt x="25" y="36"/>
                </a:cubicBezTo>
                <a:cubicBezTo>
                  <a:pt x="25" y="42"/>
                  <a:pt x="30" y="47"/>
                  <a:pt x="37" y="47"/>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83" name="Group 82"/>
          <p:cNvGrpSpPr/>
          <p:nvPr/>
        </p:nvGrpSpPr>
        <p:grpSpPr>
          <a:xfrm>
            <a:off x="4075883" y="3325767"/>
            <a:ext cx="849638" cy="785767"/>
            <a:chOff x="4075883" y="3325767"/>
            <a:chExt cx="849638" cy="785767"/>
          </a:xfrm>
        </p:grpSpPr>
        <p:sp>
          <p:nvSpPr>
            <p:cNvPr id="8" name="Freeform 16"/>
            <p:cNvSpPr/>
            <p:nvPr>
              <p:custDataLst>
                <p:tags r:id="rId2"/>
              </p:custDataLst>
            </p:nvPr>
          </p:nvSpPr>
          <p:spPr bwMode="auto">
            <a:xfrm>
              <a:off x="4836398" y="3325767"/>
              <a:ext cx="89123" cy="672878"/>
            </a:xfrm>
            <a:custGeom>
              <a:avLst/>
              <a:gdLst>
                <a:gd name="T0" fmla="*/ 0 w 30"/>
                <a:gd name="T1" fmla="*/ 225 h 226"/>
                <a:gd name="T2" fmla="*/ 0 w 30"/>
                <a:gd name="T3" fmla="*/ 0 h 226"/>
                <a:gd name="T4" fmla="*/ 28 w 30"/>
                <a:gd name="T5" fmla="*/ 0 h 226"/>
                <a:gd name="T6" fmla="*/ 30 w 30"/>
                <a:gd name="T7" fmla="*/ 3 h 226"/>
                <a:gd name="T8" fmla="*/ 30 w 30"/>
                <a:gd name="T9" fmla="*/ 5 h 226"/>
                <a:gd name="T10" fmla="*/ 30 w 30"/>
                <a:gd name="T11" fmla="*/ 220 h 226"/>
                <a:gd name="T12" fmla="*/ 25 w 30"/>
                <a:gd name="T13" fmla="*/ 226 h 226"/>
                <a:gd name="T14" fmla="*/ 0 w 30"/>
                <a:gd name="T15" fmla="*/ 225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26">
                  <a:moveTo>
                    <a:pt x="0" y="225"/>
                  </a:moveTo>
                  <a:cubicBezTo>
                    <a:pt x="0" y="150"/>
                    <a:pt x="0" y="75"/>
                    <a:pt x="0" y="0"/>
                  </a:cubicBezTo>
                  <a:cubicBezTo>
                    <a:pt x="9" y="0"/>
                    <a:pt x="18" y="0"/>
                    <a:pt x="28" y="0"/>
                  </a:cubicBezTo>
                  <a:cubicBezTo>
                    <a:pt x="30" y="0"/>
                    <a:pt x="30" y="1"/>
                    <a:pt x="30" y="3"/>
                  </a:cubicBezTo>
                  <a:cubicBezTo>
                    <a:pt x="30" y="4"/>
                    <a:pt x="30" y="4"/>
                    <a:pt x="30" y="5"/>
                  </a:cubicBezTo>
                  <a:cubicBezTo>
                    <a:pt x="30" y="77"/>
                    <a:pt x="30" y="149"/>
                    <a:pt x="30" y="220"/>
                  </a:cubicBezTo>
                  <a:cubicBezTo>
                    <a:pt x="30" y="224"/>
                    <a:pt x="30" y="226"/>
                    <a:pt x="25" y="226"/>
                  </a:cubicBezTo>
                  <a:cubicBezTo>
                    <a:pt x="17" y="225"/>
                    <a:pt x="8" y="225"/>
                    <a:pt x="0" y="225"/>
                  </a:cubicBezTo>
                  <a:close/>
                </a:path>
              </a:pathLst>
            </a:custGeom>
            <a:solidFill>
              <a:schemeClr val="bg1"/>
            </a:solidFill>
            <a:ln>
              <a:solidFill>
                <a:schemeClr val="accent1"/>
              </a:solidFill>
            </a:ln>
          </p:spPr>
          <p:txBody>
            <a:bodyPr vert="horz" wrap="square" lIns="91440" tIns="45720" rIns="91440" bIns="45720" numCol="1" anchor="t" anchorCtr="0" compatLnSpc="1"/>
            <a:lstStyle/>
            <a:p>
              <a:endParaRPr lang="en-US"/>
            </a:p>
          </p:txBody>
        </p:sp>
        <p:grpSp>
          <p:nvGrpSpPr>
            <p:cNvPr id="80" name="Group 79"/>
            <p:cNvGrpSpPr/>
            <p:nvPr/>
          </p:nvGrpSpPr>
          <p:grpSpPr>
            <a:xfrm>
              <a:off x="4075883" y="3325767"/>
              <a:ext cx="760515" cy="785767"/>
              <a:chOff x="4075883" y="3325767"/>
              <a:chExt cx="760515" cy="785767"/>
            </a:xfrm>
            <a:solidFill>
              <a:schemeClr val="accent1">
                <a:lumMod val="50000"/>
              </a:schemeClr>
            </a:solidFill>
          </p:grpSpPr>
          <p:sp>
            <p:nvSpPr>
              <p:cNvPr id="9" name="Freeform 12"/>
              <p:cNvSpPr/>
              <p:nvPr>
                <p:custDataLst>
                  <p:tags r:id="rId3"/>
                </p:custDataLst>
              </p:nvPr>
            </p:nvSpPr>
            <p:spPr bwMode="auto">
              <a:xfrm>
                <a:off x="4563088" y="3325767"/>
                <a:ext cx="273310" cy="669907"/>
              </a:xfrm>
              <a:custGeom>
                <a:avLst/>
                <a:gdLst>
                  <a:gd name="T0" fmla="*/ 0 w 92"/>
                  <a:gd name="T1" fmla="*/ 62 h 225"/>
                  <a:gd name="T2" fmla="*/ 88 w 92"/>
                  <a:gd name="T3" fmla="*/ 3 h 225"/>
                  <a:gd name="T4" fmla="*/ 92 w 92"/>
                  <a:gd name="T5" fmla="*/ 0 h 225"/>
                  <a:gd name="T6" fmla="*/ 92 w 92"/>
                  <a:gd name="T7" fmla="*/ 225 h 225"/>
                  <a:gd name="T8" fmla="*/ 39 w 92"/>
                  <a:gd name="T9" fmla="*/ 189 h 225"/>
                  <a:gd name="T10" fmla="*/ 0 w 92"/>
                  <a:gd name="T11" fmla="*/ 163 h 225"/>
                  <a:gd name="T12" fmla="*/ 1 w 92"/>
                  <a:gd name="T13" fmla="*/ 152 h 225"/>
                  <a:gd name="T14" fmla="*/ 0 w 92"/>
                  <a:gd name="T15" fmla="*/ 62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225">
                    <a:moveTo>
                      <a:pt x="0" y="62"/>
                    </a:moveTo>
                    <a:cubicBezTo>
                      <a:pt x="30" y="42"/>
                      <a:pt x="59" y="22"/>
                      <a:pt x="88" y="3"/>
                    </a:cubicBezTo>
                    <a:cubicBezTo>
                      <a:pt x="89" y="2"/>
                      <a:pt x="91" y="1"/>
                      <a:pt x="92" y="0"/>
                    </a:cubicBezTo>
                    <a:cubicBezTo>
                      <a:pt x="92" y="75"/>
                      <a:pt x="92" y="150"/>
                      <a:pt x="92" y="225"/>
                    </a:cubicBezTo>
                    <a:cubicBezTo>
                      <a:pt x="74" y="213"/>
                      <a:pt x="56" y="201"/>
                      <a:pt x="39" y="189"/>
                    </a:cubicBezTo>
                    <a:cubicBezTo>
                      <a:pt x="26" y="180"/>
                      <a:pt x="13" y="172"/>
                      <a:pt x="0" y="163"/>
                    </a:cubicBezTo>
                    <a:cubicBezTo>
                      <a:pt x="1" y="159"/>
                      <a:pt x="1" y="155"/>
                      <a:pt x="1" y="152"/>
                    </a:cubicBezTo>
                    <a:cubicBezTo>
                      <a:pt x="1" y="122"/>
                      <a:pt x="1" y="92"/>
                      <a:pt x="0" y="62"/>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7"/>
              <p:cNvSpPr/>
              <p:nvPr>
                <p:custDataLst>
                  <p:tags r:id="rId4"/>
                </p:custDataLst>
              </p:nvPr>
            </p:nvSpPr>
            <p:spPr bwMode="auto">
              <a:xfrm>
                <a:off x="4215509" y="3810001"/>
                <a:ext cx="243602" cy="301533"/>
              </a:xfrm>
              <a:custGeom>
                <a:avLst/>
                <a:gdLst>
                  <a:gd name="T0" fmla="*/ 0 w 82"/>
                  <a:gd name="T1" fmla="*/ 0 h 101"/>
                  <a:gd name="T2" fmla="*/ 2 w 82"/>
                  <a:gd name="T3" fmla="*/ 0 h 101"/>
                  <a:gd name="T4" fmla="*/ 79 w 82"/>
                  <a:gd name="T5" fmla="*/ 0 h 101"/>
                  <a:gd name="T6" fmla="*/ 82 w 82"/>
                  <a:gd name="T7" fmla="*/ 0 h 101"/>
                  <a:gd name="T8" fmla="*/ 53 w 82"/>
                  <a:gd name="T9" fmla="*/ 95 h 101"/>
                  <a:gd name="T10" fmla="*/ 46 w 82"/>
                  <a:gd name="T11" fmla="*/ 101 h 101"/>
                  <a:gd name="T12" fmla="*/ 6 w 82"/>
                  <a:gd name="T13" fmla="*/ 101 h 101"/>
                  <a:gd name="T14" fmla="*/ 0 w 82"/>
                  <a:gd name="T15" fmla="*/ 95 h 101"/>
                  <a:gd name="T16" fmla="*/ 0 w 82"/>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1">
                    <a:moveTo>
                      <a:pt x="0" y="0"/>
                    </a:moveTo>
                    <a:cubicBezTo>
                      <a:pt x="1" y="0"/>
                      <a:pt x="2" y="0"/>
                      <a:pt x="2" y="0"/>
                    </a:cubicBezTo>
                    <a:cubicBezTo>
                      <a:pt x="28" y="0"/>
                      <a:pt x="53" y="0"/>
                      <a:pt x="79" y="0"/>
                    </a:cubicBezTo>
                    <a:cubicBezTo>
                      <a:pt x="80" y="0"/>
                      <a:pt x="81" y="0"/>
                      <a:pt x="82" y="0"/>
                    </a:cubicBezTo>
                    <a:cubicBezTo>
                      <a:pt x="72" y="32"/>
                      <a:pt x="63" y="63"/>
                      <a:pt x="53" y="95"/>
                    </a:cubicBezTo>
                    <a:cubicBezTo>
                      <a:pt x="52" y="100"/>
                      <a:pt x="50" y="101"/>
                      <a:pt x="46" y="101"/>
                    </a:cubicBezTo>
                    <a:cubicBezTo>
                      <a:pt x="32" y="100"/>
                      <a:pt x="19" y="101"/>
                      <a:pt x="6" y="101"/>
                    </a:cubicBezTo>
                    <a:cubicBezTo>
                      <a:pt x="0" y="101"/>
                      <a:pt x="0" y="101"/>
                      <a:pt x="0" y="95"/>
                    </a:cubicBezTo>
                    <a:cubicBezTo>
                      <a:pt x="0" y="63"/>
                      <a:pt x="0" y="32"/>
                      <a:pt x="0" y="0"/>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18"/>
              <p:cNvSpPr/>
              <p:nvPr>
                <p:custDataLst>
                  <p:tags r:id="rId5"/>
                </p:custDataLst>
              </p:nvPr>
            </p:nvSpPr>
            <p:spPr bwMode="auto">
              <a:xfrm>
                <a:off x="4075883" y="3560457"/>
                <a:ext cx="80211" cy="202012"/>
              </a:xfrm>
              <a:custGeom>
                <a:avLst/>
                <a:gdLst>
                  <a:gd name="T0" fmla="*/ 26 w 27"/>
                  <a:gd name="T1" fmla="*/ 0 h 68"/>
                  <a:gd name="T2" fmla="*/ 26 w 27"/>
                  <a:gd name="T3" fmla="*/ 2 h 68"/>
                  <a:gd name="T4" fmla="*/ 26 w 27"/>
                  <a:gd name="T5" fmla="*/ 65 h 68"/>
                  <a:gd name="T6" fmla="*/ 26 w 27"/>
                  <a:gd name="T7" fmla="*/ 68 h 68"/>
                  <a:gd name="T8" fmla="*/ 4 w 27"/>
                  <a:gd name="T9" fmla="*/ 68 h 68"/>
                  <a:gd name="T10" fmla="*/ 1 w 27"/>
                  <a:gd name="T11" fmla="*/ 64 h 68"/>
                  <a:gd name="T12" fmla="*/ 1 w 27"/>
                  <a:gd name="T13" fmla="*/ 3 h 68"/>
                  <a:gd name="T14" fmla="*/ 4 w 27"/>
                  <a:gd name="T15" fmla="*/ 0 h 68"/>
                  <a:gd name="T16" fmla="*/ 26 w 27"/>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68">
                    <a:moveTo>
                      <a:pt x="26" y="0"/>
                    </a:moveTo>
                    <a:cubicBezTo>
                      <a:pt x="26" y="1"/>
                      <a:pt x="26" y="2"/>
                      <a:pt x="26" y="2"/>
                    </a:cubicBezTo>
                    <a:cubicBezTo>
                      <a:pt x="27" y="23"/>
                      <a:pt x="27" y="44"/>
                      <a:pt x="26" y="65"/>
                    </a:cubicBezTo>
                    <a:cubicBezTo>
                      <a:pt x="26" y="66"/>
                      <a:pt x="26" y="67"/>
                      <a:pt x="26" y="68"/>
                    </a:cubicBezTo>
                    <a:cubicBezTo>
                      <a:pt x="19" y="68"/>
                      <a:pt x="12" y="68"/>
                      <a:pt x="4" y="68"/>
                    </a:cubicBezTo>
                    <a:cubicBezTo>
                      <a:pt x="1" y="68"/>
                      <a:pt x="0" y="67"/>
                      <a:pt x="1" y="64"/>
                    </a:cubicBezTo>
                    <a:cubicBezTo>
                      <a:pt x="1" y="44"/>
                      <a:pt x="1" y="24"/>
                      <a:pt x="1" y="3"/>
                    </a:cubicBezTo>
                    <a:cubicBezTo>
                      <a:pt x="0" y="1"/>
                      <a:pt x="1" y="0"/>
                      <a:pt x="4" y="0"/>
                    </a:cubicBezTo>
                    <a:cubicBezTo>
                      <a:pt x="12" y="0"/>
                      <a:pt x="19" y="0"/>
                      <a:pt x="26" y="0"/>
                    </a:cubicBezTo>
                    <a:close/>
                  </a:path>
                </a:pathLst>
              </a:cu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Oval 39"/>
              <p:cNvSpPr>
                <a:spLocks noChangeArrowheads="1"/>
              </p:cNvSpPr>
              <p:nvPr>
                <p:custDataLst>
                  <p:tags r:id="rId6"/>
                </p:custDataLst>
              </p:nvPr>
            </p:nvSpPr>
            <p:spPr bwMode="auto">
              <a:xfrm>
                <a:off x="4227392" y="3581252"/>
                <a:ext cx="68327" cy="68327"/>
              </a:xfrm>
              <a:prstGeom prst="ellipse">
                <a:avLst/>
              </a:prstGeom>
              <a:grpFill/>
              <a:ln>
                <a:solidFill>
                  <a:schemeClr val="accent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pSp>
        <p:nvGrpSpPr>
          <p:cNvPr id="86" name="Group 85"/>
          <p:cNvGrpSpPr/>
          <p:nvPr/>
        </p:nvGrpSpPr>
        <p:grpSpPr>
          <a:xfrm>
            <a:off x="8128000" y="4695287"/>
            <a:ext cx="926877" cy="803591"/>
            <a:chOff x="8128000" y="4695287"/>
            <a:chExt cx="926877" cy="803591"/>
          </a:xfrm>
        </p:grpSpPr>
        <p:sp>
          <p:nvSpPr>
            <p:cNvPr id="10" name="Freeform 11"/>
            <p:cNvSpPr/>
            <p:nvPr>
              <p:custDataLst>
                <p:tags r:id="rId7"/>
              </p:custDataLst>
            </p:nvPr>
          </p:nvSpPr>
          <p:spPr bwMode="auto">
            <a:xfrm>
              <a:off x="8350807" y="4840854"/>
              <a:ext cx="516912" cy="658024"/>
            </a:xfrm>
            <a:custGeom>
              <a:avLst/>
              <a:gdLst>
                <a:gd name="T0" fmla="*/ 0 w 174"/>
                <a:gd name="T1" fmla="*/ 83 h 221"/>
                <a:gd name="T2" fmla="*/ 16 w 174"/>
                <a:gd name="T3" fmla="*/ 83 h 221"/>
                <a:gd name="T4" fmla="*/ 21 w 174"/>
                <a:gd name="T5" fmla="*/ 80 h 221"/>
                <a:gd name="T6" fmla="*/ 28 w 174"/>
                <a:gd name="T7" fmla="*/ 56 h 221"/>
                <a:gd name="T8" fmla="*/ 30 w 174"/>
                <a:gd name="T9" fmla="*/ 21 h 221"/>
                <a:gd name="T10" fmla="*/ 49 w 174"/>
                <a:gd name="T11" fmla="*/ 0 h 221"/>
                <a:gd name="T12" fmla="*/ 69 w 174"/>
                <a:gd name="T13" fmla="*/ 20 h 221"/>
                <a:gd name="T14" fmla="*/ 69 w 174"/>
                <a:gd name="T15" fmla="*/ 79 h 221"/>
                <a:gd name="T16" fmla="*/ 73 w 174"/>
                <a:gd name="T17" fmla="*/ 83 h 221"/>
                <a:gd name="T18" fmla="*/ 150 w 174"/>
                <a:gd name="T19" fmla="*/ 83 h 221"/>
                <a:gd name="T20" fmla="*/ 169 w 174"/>
                <a:gd name="T21" fmla="*/ 109 h 221"/>
                <a:gd name="T22" fmla="*/ 161 w 174"/>
                <a:gd name="T23" fmla="*/ 120 h 221"/>
                <a:gd name="T24" fmla="*/ 160 w 174"/>
                <a:gd name="T25" fmla="*/ 124 h 221"/>
                <a:gd name="T26" fmla="*/ 155 w 174"/>
                <a:gd name="T27" fmla="*/ 153 h 221"/>
                <a:gd name="T28" fmla="*/ 154 w 174"/>
                <a:gd name="T29" fmla="*/ 159 h 221"/>
                <a:gd name="T30" fmla="*/ 149 w 174"/>
                <a:gd name="T31" fmla="*/ 186 h 221"/>
                <a:gd name="T32" fmla="*/ 148 w 174"/>
                <a:gd name="T33" fmla="*/ 193 h 221"/>
                <a:gd name="T34" fmla="*/ 150 w 174"/>
                <a:gd name="T35" fmla="*/ 213 h 221"/>
                <a:gd name="T36" fmla="*/ 136 w 174"/>
                <a:gd name="T37" fmla="*/ 221 h 221"/>
                <a:gd name="T38" fmla="*/ 37 w 174"/>
                <a:gd name="T39" fmla="*/ 221 h 221"/>
                <a:gd name="T40" fmla="*/ 20 w 174"/>
                <a:gd name="T41" fmla="*/ 208 h 221"/>
                <a:gd name="T42" fmla="*/ 16 w 174"/>
                <a:gd name="T43" fmla="*/ 204 h 221"/>
                <a:gd name="T44" fmla="*/ 0 w 174"/>
                <a:gd name="T45" fmla="*/ 204 h 221"/>
                <a:gd name="T46" fmla="*/ 0 w 174"/>
                <a:gd name="T47" fmla="*/ 166 h 221"/>
                <a:gd name="T48" fmla="*/ 0 w 174"/>
                <a:gd name="T49" fmla="*/ 8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4" h="221">
                  <a:moveTo>
                    <a:pt x="0" y="83"/>
                  </a:moveTo>
                  <a:cubicBezTo>
                    <a:pt x="5" y="83"/>
                    <a:pt x="11" y="83"/>
                    <a:pt x="16" y="83"/>
                  </a:cubicBezTo>
                  <a:cubicBezTo>
                    <a:pt x="19" y="83"/>
                    <a:pt x="20" y="82"/>
                    <a:pt x="21" y="80"/>
                  </a:cubicBezTo>
                  <a:cubicBezTo>
                    <a:pt x="23" y="72"/>
                    <a:pt x="26" y="64"/>
                    <a:pt x="28" y="56"/>
                  </a:cubicBezTo>
                  <a:cubicBezTo>
                    <a:pt x="32" y="45"/>
                    <a:pt x="30" y="33"/>
                    <a:pt x="30" y="21"/>
                  </a:cubicBezTo>
                  <a:cubicBezTo>
                    <a:pt x="30" y="10"/>
                    <a:pt x="38" y="0"/>
                    <a:pt x="49" y="0"/>
                  </a:cubicBezTo>
                  <a:cubicBezTo>
                    <a:pt x="60" y="0"/>
                    <a:pt x="69" y="9"/>
                    <a:pt x="69" y="20"/>
                  </a:cubicBezTo>
                  <a:cubicBezTo>
                    <a:pt x="69" y="40"/>
                    <a:pt x="69" y="60"/>
                    <a:pt x="69" y="79"/>
                  </a:cubicBezTo>
                  <a:cubicBezTo>
                    <a:pt x="69" y="82"/>
                    <a:pt x="70" y="83"/>
                    <a:pt x="73" y="83"/>
                  </a:cubicBezTo>
                  <a:cubicBezTo>
                    <a:pt x="98" y="83"/>
                    <a:pt x="124" y="83"/>
                    <a:pt x="150" y="83"/>
                  </a:cubicBezTo>
                  <a:cubicBezTo>
                    <a:pt x="164" y="83"/>
                    <a:pt x="174" y="96"/>
                    <a:pt x="169" y="109"/>
                  </a:cubicBezTo>
                  <a:cubicBezTo>
                    <a:pt x="168" y="114"/>
                    <a:pt x="165" y="117"/>
                    <a:pt x="161" y="120"/>
                  </a:cubicBezTo>
                  <a:cubicBezTo>
                    <a:pt x="159" y="121"/>
                    <a:pt x="158" y="122"/>
                    <a:pt x="160" y="124"/>
                  </a:cubicBezTo>
                  <a:cubicBezTo>
                    <a:pt x="167" y="133"/>
                    <a:pt x="165" y="146"/>
                    <a:pt x="155" y="153"/>
                  </a:cubicBezTo>
                  <a:cubicBezTo>
                    <a:pt x="152" y="155"/>
                    <a:pt x="152" y="156"/>
                    <a:pt x="154" y="159"/>
                  </a:cubicBezTo>
                  <a:cubicBezTo>
                    <a:pt x="161" y="168"/>
                    <a:pt x="159" y="180"/>
                    <a:pt x="149" y="186"/>
                  </a:cubicBezTo>
                  <a:cubicBezTo>
                    <a:pt x="146" y="188"/>
                    <a:pt x="146" y="189"/>
                    <a:pt x="148" y="193"/>
                  </a:cubicBezTo>
                  <a:cubicBezTo>
                    <a:pt x="153" y="199"/>
                    <a:pt x="153" y="206"/>
                    <a:pt x="150" y="213"/>
                  </a:cubicBezTo>
                  <a:cubicBezTo>
                    <a:pt x="147" y="218"/>
                    <a:pt x="143" y="221"/>
                    <a:pt x="136" y="221"/>
                  </a:cubicBezTo>
                  <a:cubicBezTo>
                    <a:pt x="103" y="221"/>
                    <a:pt x="70" y="221"/>
                    <a:pt x="37" y="221"/>
                  </a:cubicBezTo>
                  <a:cubicBezTo>
                    <a:pt x="28" y="221"/>
                    <a:pt x="22" y="217"/>
                    <a:pt x="20" y="208"/>
                  </a:cubicBezTo>
                  <a:cubicBezTo>
                    <a:pt x="20" y="205"/>
                    <a:pt x="19" y="204"/>
                    <a:pt x="16" y="204"/>
                  </a:cubicBezTo>
                  <a:cubicBezTo>
                    <a:pt x="11" y="204"/>
                    <a:pt x="5" y="204"/>
                    <a:pt x="0" y="204"/>
                  </a:cubicBezTo>
                  <a:cubicBezTo>
                    <a:pt x="0" y="191"/>
                    <a:pt x="0" y="179"/>
                    <a:pt x="0" y="166"/>
                  </a:cubicBezTo>
                  <a:cubicBezTo>
                    <a:pt x="0" y="138"/>
                    <a:pt x="0" y="111"/>
                    <a:pt x="0" y="83"/>
                  </a:cubicBezTo>
                  <a:close/>
                </a:path>
              </a:pathLst>
            </a:custGeom>
            <a:solidFill>
              <a:srgbClr val="F6CF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14"/>
            <p:cNvSpPr>
              <a:spLocks noEditPoints="1"/>
            </p:cNvSpPr>
            <p:nvPr>
              <p:custDataLst>
                <p:tags r:id="rId8"/>
              </p:custDataLst>
            </p:nvPr>
          </p:nvSpPr>
          <p:spPr bwMode="auto">
            <a:xfrm>
              <a:off x="8644912" y="4695287"/>
              <a:ext cx="409965" cy="311930"/>
            </a:xfrm>
            <a:custGeom>
              <a:avLst/>
              <a:gdLst>
                <a:gd name="T0" fmla="*/ 69 w 138"/>
                <a:gd name="T1" fmla="*/ 0 h 105"/>
                <a:gd name="T2" fmla="*/ 128 w 138"/>
                <a:gd name="T3" fmla="*/ 0 h 105"/>
                <a:gd name="T4" fmla="*/ 138 w 138"/>
                <a:gd name="T5" fmla="*/ 10 h 105"/>
                <a:gd name="T6" fmla="*/ 138 w 138"/>
                <a:gd name="T7" fmla="*/ 81 h 105"/>
                <a:gd name="T8" fmla="*/ 128 w 138"/>
                <a:gd name="T9" fmla="*/ 90 h 105"/>
                <a:gd name="T10" fmla="*/ 52 w 138"/>
                <a:gd name="T11" fmla="*/ 90 h 105"/>
                <a:gd name="T12" fmla="*/ 45 w 138"/>
                <a:gd name="T13" fmla="*/ 94 h 105"/>
                <a:gd name="T14" fmla="*/ 36 w 138"/>
                <a:gd name="T15" fmla="*/ 104 h 105"/>
                <a:gd name="T16" fmla="*/ 32 w 138"/>
                <a:gd name="T17" fmla="*/ 104 h 105"/>
                <a:gd name="T18" fmla="*/ 23 w 138"/>
                <a:gd name="T19" fmla="*/ 93 h 105"/>
                <a:gd name="T20" fmla="*/ 18 w 138"/>
                <a:gd name="T21" fmla="*/ 90 h 105"/>
                <a:gd name="T22" fmla="*/ 9 w 138"/>
                <a:gd name="T23" fmla="*/ 90 h 105"/>
                <a:gd name="T24" fmla="*/ 1 w 138"/>
                <a:gd name="T25" fmla="*/ 82 h 105"/>
                <a:gd name="T26" fmla="*/ 1 w 138"/>
                <a:gd name="T27" fmla="*/ 9 h 105"/>
                <a:gd name="T28" fmla="*/ 10 w 138"/>
                <a:gd name="T29" fmla="*/ 0 h 105"/>
                <a:gd name="T30" fmla="*/ 69 w 138"/>
                <a:gd name="T31" fmla="*/ 0 h 105"/>
                <a:gd name="T32" fmla="*/ 101 w 138"/>
                <a:gd name="T33" fmla="*/ 53 h 105"/>
                <a:gd name="T34" fmla="*/ 111 w 138"/>
                <a:gd name="T35" fmla="*/ 43 h 105"/>
                <a:gd name="T36" fmla="*/ 101 w 138"/>
                <a:gd name="T37" fmla="*/ 33 h 105"/>
                <a:gd name="T38" fmla="*/ 91 w 138"/>
                <a:gd name="T39" fmla="*/ 43 h 105"/>
                <a:gd name="T40" fmla="*/ 101 w 138"/>
                <a:gd name="T41" fmla="*/ 53 h 105"/>
                <a:gd name="T42" fmla="*/ 47 w 138"/>
                <a:gd name="T43" fmla="*/ 43 h 105"/>
                <a:gd name="T44" fmla="*/ 37 w 138"/>
                <a:gd name="T45" fmla="*/ 33 h 105"/>
                <a:gd name="T46" fmla="*/ 27 w 138"/>
                <a:gd name="T47" fmla="*/ 43 h 105"/>
                <a:gd name="T48" fmla="*/ 37 w 138"/>
                <a:gd name="T49" fmla="*/ 53 h 105"/>
                <a:gd name="T50" fmla="*/ 47 w 138"/>
                <a:gd name="T51" fmla="*/ 43 h 105"/>
                <a:gd name="T52" fmla="*/ 79 w 138"/>
                <a:gd name="T53" fmla="*/ 43 h 105"/>
                <a:gd name="T54" fmla="*/ 69 w 138"/>
                <a:gd name="T55" fmla="*/ 33 h 105"/>
                <a:gd name="T56" fmla="*/ 59 w 138"/>
                <a:gd name="T57" fmla="*/ 43 h 105"/>
                <a:gd name="T58" fmla="*/ 69 w 138"/>
                <a:gd name="T59" fmla="*/ 53 h 105"/>
                <a:gd name="T60" fmla="*/ 79 w 138"/>
                <a:gd name="T61" fmla="*/ 4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05">
                  <a:moveTo>
                    <a:pt x="69" y="0"/>
                  </a:moveTo>
                  <a:cubicBezTo>
                    <a:pt x="89" y="0"/>
                    <a:pt x="108" y="0"/>
                    <a:pt x="128" y="0"/>
                  </a:cubicBezTo>
                  <a:cubicBezTo>
                    <a:pt x="135" y="0"/>
                    <a:pt x="138" y="3"/>
                    <a:pt x="138" y="10"/>
                  </a:cubicBezTo>
                  <a:cubicBezTo>
                    <a:pt x="138" y="34"/>
                    <a:pt x="138" y="57"/>
                    <a:pt x="138" y="81"/>
                  </a:cubicBezTo>
                  <a:cubicBezTo>
                    <a:pt x="138" y="88"/>
                    <a:pt x="135" y="90"/>
                    <a:pt x="128" y="90"/>
                  </a:cubicBezTo>
                  <a:cubicBezTo>
                    <a:pt x="103" y="90"/>
                    <a:pt x="77" y="90"/>
                    <a:pt x="52" y="90"/>
                  </a:cubicBezTo>
                  <a:cubicBezTo>
                    <a:pt x="49" y="90"/>
                    <a:pt x="47" y="91"/>
                    <a:pt x="45" y="94"/>
                  </a:cubicBezTo>
                  <a:cubicBezTo>
                    <a:pt x="42" y="97"/>
                    <a:pt x="39" y="100"/>
                    <a:pt x="36" y="104"/>
                  </a:cubicBezTo>
                  <a:cubicBezTo>
                    <a:pt x="35" y="105"/>
                    <a:pt x="34" y="105"/>
                    <a:pt x="32" y="104"/>
                  </a:cubicBezTo>
                  <a:cubicBezTo>
                    <a:pt x="29" y="100"/>
                    <a:pt x="26" y="97"/>
                    <a:pt x="23" y="93"/>
                  </a:cubicBezTo>
                  <a:cubicBezTo>
                    <a:pt x="22" y="91"/>
                    <a:pt x="20" y="90"/>
                    <a:pt x="18" y="90"/>
                  </a:cubicBezTo>
                  <a:cubicBezTo>
                    <a:pt x="15" y="91"/>
                    <a:pt x="12" y="90"/>
                    <a:pt x="9" y="90"/>
                  </a:cubicBezTo>
                  <a:cubicBezTo>
                    <a:pt x="4" y="90"/>
                    <a:pt x="1" y="87"/>
                    <a:pt x="1" y="82"/>
                  </a:cubicBezTo>
                  <a:cubicBezTo>
                    <a:pt x="0" y="58"/>
                    <a:pt x="0" y="33"/>
                    <a:pt x="1" y="9"/>
                  </a:cubicBezTo>
                  <a:cubicBezTo>
                    <a:pt x="1" y="3"/>
                    <a:pt x="4" y="0"/>
                    <a:pt x="10" y="0"/>
                  </a:cubicBezTo>
                  <a:cubicBezTo>
                    <a:pt x="30" y="0"/>
                    <a:pt x="49" y="0"/>
                    <a:pt x="69" y="0"/>
                  </a:cubicBezTo>
                  <a:close/>
                  <a:moveTo>
                    <a:pt x="101" y="53"/>
                  </a:moveTo>
                  <a:cubicBezTo>
                    <a:pt x="107" y="53"/>
                    <a:pt x="112" y="48"/>
                    <a:pt x="111" y="43"/>
                  </a:cubicBezTo>
                  <a:cubicBezTo>
                    <a:pt x="111" y="37"/>
                    <a:pt x="107" y="32"/>
                    <a:pt x="101" y="33"/>
                  </a:cubicBezTo>
                  <a:cubicBezTo>
                    <a:pt x="95" y="33"/>
                    <a:pt x="91" y="37"/>
                    <a:pt x="91" y="43"/>
                  </a:cubicBezTo>
                  <a:cubicBezTo>
                    <a:pt x="91" y="49"/>
                    <a:pt x="96" y="53"/>
                    <a:pt x="101" y="53"/>
                  </a:cubicBezTo>
                  <a:close/>
                  <a:moveTo>
                    <a:pt x="47" y="43"/>
                  </a:moveTo>
                  <a:cubicBezTo>
                    <a:pt x="47" y="37"/>
                    <a:pt x="43" y="33"/>
                    <a:pt x="37" y="33"/>
                  </a:cubicBezTo>
                  <a:cubicBezTo>
                    <a:pt x="31" y="33"/>
                    <a:pt x="27" y="37"/>
                    <a:pt x="27" y="43"/>
                  </a:cubicBezTo>
                  <a:cubicBezTo>
                    <a:pt x="27" y="49"/>
                    <a:pt x="31" y="53"/>
                    <a:pt x="37" y="53"/>
                  </a:cubicBezTo>
                  <a:cubicBezTo>
                    <a:pt x="43" y="53"/>
                    <a:pt x="47" y="49"/>
                    <a:pt x="47" y="43"/>
                  </a:cubicBezTo>
                  <a:close/>
                  <a:moveTo>
                    <a:pt x="79" y="43"/>
                  </a:moveTo>
                  <a:cubicBezTo>
                    <a:pt x="79" y="37"/>
                    <a:pt x="75" y="33"/>
                    <a:pt x="69" y="33"/>
                  </a:cubicBezTo>
                  <a:cubicBezTo>
                    <a:pt x="64" y="33"/>
                    <a:pt x="59" y="37"/>
                    <a:pt x="59" y="43"/>
                  </a:cubicBezTo>
                  <a:cubicBezTo>
                    <a:pt x="59" y="48"/>
                    <a:pt x="63" y="53"/>
                    <a:pt x="69" y="53"/>
                  </a:cubicBezTo>
                  <a:cubicBezTo>
                    <a:pt x="75" y="53"/>
                    <a:pt x="79" y="48"/>
                    <a:pt x="79" y="43"/>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5"/>
            <p:cNvSpPr>
              <a:spLocks noEditPoints="1"/>
            </p:cNvSpPr>
            <p:nvPr>
              <p:custDataLst>
                <p:tags r:id="rId9"/>
              </p:custDataLst>
            </p:nvPr>
          </p:nvSpPr>
          <p:spPr bwMode="auto">
            <a:xfrm>
              <a:off x="8128000" y="5063661"/>
              <a:ext cx="225778" cy="408480"/>
            </a:xfrm>
            <a:custGeom>
              <a:avLst/>
              <a:gdLst>
                <a:gd name="T0" fmla="*/ 75 w 76"/>
                <a:gd name="T1" fmla="*/ 8 h 137"/>
                <a:gd name="T2" fmla="*/ 75 w 76"/>
                <a:gd name="T3" fmla="*/ 91 h 137"/>
                <a:gd name="T4" fmla="*/ 75 w 76"/>
                <a:gd name="T5" fmla="*/ 129 h 137"/>
                <a:gd name="T6" fmla="*/ 66 w 76"/>
                <a:gd name="T7" fmla="*/ 137 h 137"/>
                <a:gd name="T8" fmla="*/ 4 w 76"/>
                <a:gd name="T9" fmla="*/ 137 h 137"/>
                <a:gd name="T10" fmla="*/ 0 w 76"/>
                <a:gd name="T11" fmla="*/ 133 h 137"/>
                <a:gd name="T12" fmla="*/ 0 w 76"/>
                <a:gd name="T13" fmla="*/ 4 h 137"/>
                <a:gd name="T14" fmla="*/ 4 w 76"/>
                <a:gd name="T15" fmla="*/ 0 h 137"/>
                <a:gd name="T16" fmla="*/ 69 w 76"/>
                <a:gd name="T17" fmla="*/ 0 h 137"/>
                <a:gd name="T18" fmla="*/ 75 w 76"/>
                <a:gd name="T19" fmla="*/ 6 h 137"/>
                <a:gd name="T20" fmla="*/ 75 w 76"/>
                <a:gd name="T21" fmla="*/ 8 h 137"/>
                <a:gd name="T22" fmla="*/ 59 w 76"/>
                <a:gd name="T23" fmla="*/ 117 h 137"/>
                <a:gd name="T24" fmla="*/ 52 w 76"/>
                <a:gd name="T25" fmla="*/ 109 h 137"/>
                <a:gd name="T26" fmla="*/ 45 w 76"/>
                <a:gd name="T27" fmla="*/ 117 h 137"/>
                <a:gd name="T28" fmla="*/ 52 w 76"/>
                <a:gd name="T29" fmla="*/ 124 h 137"/>
                <a:gd name="T30" fmla="*/ 59 w 76"/>
                <a:gd name="T31" fmla="*/ 11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 h="137">
                  <a:moveTo>
                    <a:pt x="75" y="8"/>
                  </a:moveTo>
                  <a:cubicBezTo>
                    <a:pt x="75" y="36"/>
                    <a:pt x="75" y="63"/>
                    <a:pt x="75" y="91"/>
                  </a:cubicBezTo>
                  <a:cubicBezTo>
                    <a:pt x="75" y="104"/>
                    <a:pt x="75" y="116"/>
                    <a:pt x="75" y="129"/>
                  </a:cubicBezTo>
                  <a:cubicBezTo>
                    <a:pt x="74" y="137"/>
                    <a:pt x="74" y="137"/>
                    <a:pt x="66" y="137"/>
                  </a:cubicBezTo>
                  <a:cubicBezTo>
                    <a:pt x="45" y="137"/>
                    <a:pt x="25" y="137"/>
                    <a:pt x="4" y="137"/>
                  </a:cubicBezTo>
                  <a:cubicBezTo>
                    <a:pt x="1" y="137"/>
                    <a:pt x="0" y="137"/>
                    <a:pt x="0" y="133"/>
                  </a:cubicBezTo>
                  <a:cubicBezTo>
                    <a:pt x="0" y="90"/>
                    <a:pt x="0" y="47"/>
                    <a:pt x="0" y="4"/>
                  </a:cubicBezTo>
                  <a:cubicBezTo>
                    <a:pt x="0" y="1"/>
                    <a:pt x="1" y="0"/>
                    <a:pt x="4" y="0"/>
                  </a:cubicBezTo>
                  <a:cubicBezTo>
                    <a:pt x="26" y="0"/>
                    <a:pt x="47" y="0"/>
                    <a:pt x="69" y="0"/>
                  </a:cubicBezTo>
                  <a:cubicBezTo>
                    <a:pt x="76" y="0"/>
                    <a:pt x="74" y="0"/>
                    <a:pt x="75" y="6"/>
                  </a:cubicBezTo>
                  <a:cubicBezTo>
                    <a:pt x="75" y="7"/>
                    <a:pt x="75" y="7"/>
                    <a:pt x="75" y="8"/>
                  </a:cubicBezTo>
                  <a:close/>
                  <a:moveTo>
                    <a:pt x="59" y="117"/>
                  </a:moveTo>
                  <a:cubicBezTo>
                    <a:pt x="59" y="113"/>
                    <a:pt x="56" y="109"/>
                    <a:pt x="52" y="109"/>
                  </a:cubicBezTo>
                  <a:cubicBezTo>
                    <a:pt x="48" y="110"/>
                    <a:pt x="45" y="113"/>
                    <a:pt x="45" y="117"/>
                  </a:cubicBezTo>
                  <a:cubicBezTo>
                    <a:pt x="45" y="121"/>
                    <a:pt x="48" y="124"/>
                    <a:pt x="52" y="124"/>
                  </a:cubicBezTo>
                  <a:cubicBezTo>
                    <a:pt x="56" y="124"/>
                    <a:pt x="59" y="121"/>
                    <a:pt x="59" y="117"/>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6" name="Freeform 43"/>
            <p:cNvSpPr/>
            <p:nvPr>
              <p:custDataLst>
                <p:tags r:id="rId10"/>
              </p:custDataLst>
            </p:nvPr>
          </p:nvSpPr>
          <p:spPr bwMode="auto">
            <a:xfrm>
              <a:off x="8261684" y="5388960"/>
              <a:ext cx="41591" cy="44561"/>
            </a:xfrm>
            <a:custGeom>
              <a:avLst/>
              <a:gdLst>
                <a:gd name="T0" fmla="*/ 14 w 14"/>
                <a:gd name="T1" fmla="*/ 8 h 15"/>
                <a:gd name="T2" fmla="*/ 7 w 14"/>
                <a:gd name="T3" fmla="*/ 15 h 15"/>
                <a:gd name="T4" fmla="*/ 0 w 14"/>
                <a:gd name="T5" fmla="*/ 8 h 15"/>
                <a:gd name="T6" fmla="*/ 7 w 14"/>
                <a:gd name="T7" fmla="*/ 0 h 15"/>
                <a:gd name="T8" fmla="*/ 14 w 14"/>
                <a:gd name="T9" fmla="*/ 8 h 15"/>
              </a:gdLst>
              <a:ahLst/>
              <a:cxnLst>
                <a:cxn ang="0">
                  <a:pos x="T0" y="T1"/>
                </a:cxn>
                <a:cxn ang="0">
                  <a:pos x="T2" y="T3"/>
                </a:cxn>
                <a:cxn ang="0">
                  <a:pos x="T4" y="T5"/>
                </a:cxn>
                <a:cxn ang="0">
                  <a:pos x="T6" y="T7"/>
                </a:cxn>
                <a:cxn ang="0">
                  <a:pos x="T8" y="T9"/>
                </a:cxn>
              </a:cxnLst>
              <a:rect l="0" t="0" r="r" b="b"/>
              <a:pathLst>
                <a:path w="14" h="15">
                  <a:moveTo>
                    <a:pt x="14" y="8"/>
                  </a:moveTo>
                  <a:cubicBezTo>
                    <a:pt x="14" y="12"/>
                    <a:pt x="11" y="15"/>
                    <a:pt x="7" y="15"/>
                  </a:cubicBezTo>
                  <a:cubicBezTo>
                    <a:pt x="3" y="15"/>
                    <a:pt x="0" y="12"/>
                    <a:pt x="0" y="8"/>
                  </a:cubicBezTo>
                  <a:cubicBezTo>
                    <a:pt x="0" y="4"/>
                    <a:pt x="3" y="1"/>
                    <a:pt x="7" y="0"/>
                  </a:cubicBezTo>
                  <a:cubicBezTo>
                    <a:pt x="11" y="0"/>
                    <a:pt x="14" y="4"/>
                    <a:pt x="14" y="8"/>
                  </a:cubicBezTo>
                  <a:close/>
                </a:path>
              </a:pathLst>
            </a:custGeom>
            <a:solidFill>
              <a:schemeClr val="accent1"/>
            </a:solidFill>
            <a:ln>
              <a:noFill/>
            </a:ln>
          </p:spPr>
          <p:txBody>
            <a:bodyPr vert="horz" wrap="square" lIns="91440" tIns="45720" rIns="91440" bIns="45720" numCol="1" anchor="t" anchorCtr="0" compatLnSpc="1"/>
            <a:lstStyle/>
            <a:p>
              <a:endParaRPr lang="en-US"/>
            </a:p>
          </p:txBody>
        </p:sp>
      </p:grpSp>
      <p:grpSp>
        <p:nvGrpSpPr>
          <p:cNvPr id="97" name="Group 96"/>
          <p:cNvGrpSpPr/>
          <p:nvPr/>
        </p:nvGrpSpPr>
        <p:grpSpPr>
          <a:xfrm>
            <a:off x="3123755" y="4632901"/>
            <a:ext cx="934305" cy="919451"/>
            <a:chOff x="3123755" y="4632901"/>
            <a:chExt cx="934305" cy="919451"/>
          </a:xfrm>
        </p:grpSpPr>
        <p:sp>
          <p:nvSpPr>
            <p:cNvPr id="12" name="Freeform 10"/>
            <p:cNvSpPr>
              <a:spLocks noEditPoints="1"/>
            </p:cNvSpPr>
            <p:nvPr>
              <p:custDataLst>
                <p:tags r:id="rId11"/>
              </p:custDataLst>
            </p:nvPr>
          </p:nvSpPr>
          <p:spPr bwMode="auto">
            <a:xfrm>
              <a:off x="3123755" y="4632901"/>
              <a:ext cx="934305" cy="919451"/>
            </a:xfrm>
            <a:custGeom>
              <a:avLst/>
              <a:gdLst>
                <a:gd name="T0" fmla="*/ 209 w 314"/>
                <a:gd name="T1" fmla="*/ 288 h 309"/>
                <a:gd name="T2" fmla="*/ 187 w 314"/>
                <a:gd name="T3" fmla="*/ 307 h 309"/>
                <a:gd name="T4" fmla="*/ 160 w 314"/>
                <a:gd name="T5" fmla="*/ 297 h 309"/>
                <a:gd name="T6" fmla="*/ 133 w 314"/>
                <a:gd name="T7" fmla="*/ 308 h 309"/>
                <a:gd name="T8" fmla="*/ 111 w 314"/>
                <a:gd name="T9" fmla="*/ 290 h 309"/>
                <a:gd name="T10" fmla="*/ 82 w 314"/>
                <a:gd name="T11" fmla="*/ 291 h 309"/>
                <a:gd name="T12" fmla="*/ 67 w 314"/>
                <a:gd name="T13" fmla="*/ 266 h 309"/>
                <a:gd name="T14" fmla="*/ 40 w 314"/>
                <a:gd name="T15" fmla="*/ 257 h 309"/>
                <a:gd name="T16" fmla="*/ 35 w 314"/>
                <a:gd name="T17" fmla="*/ 228 h 309"/>
                <a:gd name="T18" fmla="*/ 13 w 314"/>
                <a:gd name="T19" fmla="*/ 211 h 309"/>
                <a:gd name="T20" fmla="*/ 17 w 314"/>
                <a:gd name="T21" fmla="*/ 183 h 309"/>
                <a:gd name="T22" fmla="*/ 2 w 314"/>
                <a:gd name="T23" fmla="*/ 158 h 309"/>
                <a:gd name="T24" fmla="*/ 16 w 314"/>
                <a:gd name="T25" fmla="*/ 133 h 309"/>
                <a:gd name="T26" fmla="*/ 10 w 314"/>
                <a:gd name="T27" fmla="*/ 104 h 309"/>
                <a:gd name="T28" fmla="*/ 31 w 314"/>
                <a:gd name="T29" fmla="*/ 87 h 309"/>
                <a:gd name="T30" fmla="*/ 36 w 314"/>
                <a:gd name="T31" fmla="*/ 58 h 309"/>
                <a:gd name="T32" fmla="*/ 62 w 314"/>
                <a:gd name="T33" fmla="*/ 47 h 309"/>
                <a:gd name="T34" fmla="*/ 77 w 314"/>
                <a:gd name="T35" fmla="*/ 22 h 309"/>
                <a:gd name="T36" fmla="*/ 106 w 314"/>
                <a:gd name="T37" fmla="*/ 22 h 309"/>
                <a:gd name="T38" fmla="*/ 127 w 314"/>
                <a:gd name="T39" fmla="*/ 2 h 309"/>
                <a:gd name="T40" fmla="*/ 154 w 314"/>
                <a:gd name="T41" fmla="*/ 12 h 309"/>
                <a:gd name="T42" fmla="*/ 181 w 314"/>
                <a:gd name="T43" fmla="*/ 2 h 309"/>
                <a:gd name="T44" fmla="*/ 203 w 314"/>
                <a:gd name="T45" fmla="*/ 20 h 309"/>
                <a:gd name="T46" fmla="*/ 233 w 314"/>
                <a:gd name="T47" fmla="*/ 19 h 309"/>
                <a:gd name="T48" fmla="*/ 246 w 314"/>
                <a:gd name="T49" fmla="*/ 43 h 309"/>
                <a:gd name="T50" fmla="*/ 274 w 314"/>
                <a:gd name="T51" fmla="*/ 53 h 309"/>
                <a:gd name="T52" fmla="*/ 279 w 314"/>
                <a:gd name="T53" fmla="*/ 81 h 309"/>
                <a:gd name="T54" fmla="*/ 301 w 314"/>
                <a:gd name="T55" fmla="*/ 99 h 309"/>
                <a:gd name="T56" fmla="*/ 297 w 314"/>
                <a:gd name="T57" fmla="*/ 127 h 309"/>
                <a:gd name="T58" fmla="*/ 312 w 314"/>
                <a:gd name="T59" fmla="*/ 151 h 309"/>
                <a:gd name="T60" fmla="*/ 298 w 314"/>
                <a:gd name="T61" fmla="*/ 177 h 309"/>
                <a:gd name="T62" fmla="*/ 304 w 314"/>
                <a:gd name="T63" fmla="*/ 206 h 309"/>
                <a:gd name="T64" fmla="*/ 282 w 314"/>
                <a:gd name="T65" fmla="*/ 224 h 309"/>
                <a:gd name="T66" fmla="*/ 278 w 314"/>
                <a:gd name="T67" fmla="*/ 253 h 309"/>
                <a:gd name="T68" fmla="*/ 252 w 314"/>
                <a:gd name="T69" fmla="*/ 262 h 309"/>
                <a:gd name="T70" fmla="*/ 237 w 314"/>
                <a:gd name="T71" fmla="*/ 288 h 309"/>
                <a:gd name="T72" fmla="*/ 190 w 314"/>
                <a:gd name="T73" fmla="*/ 101 h 309"/>
                <a:gd name="T74" fmla="*/ 176 w 314"/>
                <a:gd name="T75" fmla="*/ 104 h 309"/>
                <a:gd name="T76" fmla="*/ 124 w 314"/>
                <a:gd name="T77" fmla="*/ 209 h 309"/>
                <a:gd name="T78" fmla="*/ 138 w 314"/>
                <a:gd name="T79" fmla="*/ 206 h 309"/>
                <a:gd name="T80" fmla="*/ 190 w 314"/>
                <a:gd name="T81" fmla="*/ 101 h 309"/>
                <a:gd name="T82" fmla="*/ 123 w 314"/>
                <a:gd name="T83" fmla="*/ 99 h 309"/>
                <a:gd name="T84" fmla="*/ 124 w 314"/>
                <a:gd name="T85" fmla="*/ 150 h 309"/>
                <a:gd name="T86" fmla="*/ 191 w 314"/>
                <a:gd name="T87" fmla="*/ 211 h 309"/>
                <a:gd name="T88" fmla="*/ 191 w 314"/>
                <a:gd name="T89" fmla="*/ 160 h 309"/>
                <a:gd name="T90" fmla="*/ 191 w 314"/>
                <a:gd name="T91" fmla="*/ 21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4" h="309">
                  <a:moveTo>
                    <a:pt x="233" y="291"/>
                  </a:moveTo>
                  <a:cubicBezTo>
                    <a:pt x="225" y="290"/>
                    <a:pt x="217" y="289"/>
                    <a:pt x="209" y="288"/>
                  </a:cubicBezTo>
                  <a:cubicBezTo>
                    <a:pt x="207" y="288"/>
                    <a:pt x="205" y="288"/>
                    <a:pt x="203" y="290"/>
                  </a:cubicBezTo>
                  <a:cubicBezTo>
                    <a:pt x="198" y="296"/>
                    <a:pt x="192" y="301"/>
                    <a:pt x="187" y="307"/>
                  </a:cubicBezTo>
                  <a:cubicBezTo>
                    <a:pt x="185" y="309"/>
                    <a:pt x="184" y="309"/>
                    <a:pt x="181" y="308"/>
                  </a:cubicBezTo>
                  <a:cubicBezTo>
                    <a:pt x="174" y="304"/>
                    <a:pt x="167" y="301"/>
                    <a:pt x="160" y="297"/>
                  </a:cubicBezTo>
                  <a:cubicBezTo>
                    <a:pt x="158" y="296"/>
                    <a:pt x="156" y="296"/>
                    <a:pt x="154" y="297"/>
                  </a:cubicBezTo>
                  <a:cubicBezTo>
                    <a:pt x="147" y="301"/>
                    <a:pt x="140" y="304"/>
                    <a:pt x="133" y="308"/>
                  </a:cubicBezTo>
                  <a:cubicBezTo>
                    <a:pt x="130" y="309"/>
                    <a:pt x="129" y="309"/>
                    <a:pt x="127" y="307"/>
                  </a:cubicBezTo>
                  <a:cubicBezTo>
                    <a:pt x="122" y="301"/>
                    <a:pt x="116" y="296"/>
                    <a:pt x="111" y="290"/>
                  </a:cubicBezTo>
                  <a:cubicBezTo>
                    <a:pt x="109" y="288"/>
                    <a:pt x="108" y="288"/>
                    <a:pt x="105" y="288"/>
                  </a:cubicBezTo>
                  <a:cubicBezTo>
                    <a:pt x="98" y="289"/>
                    <a:pt x="90" y="290"/>
                    <a:pt x="82" y="291"/>
                  </a:cubicBezTo>
                  <a:cubicBezTo>
                    <a:pt x="79" y="291"/>
                    <a:pt x="78" y="290"/>
                    <a:pt x="77" y="288"/>
                  </a:cubicBezTo>
                  <a:cubicBezTo>
                    <a:pt x="74" y="280"/>
                    <a:pt x="71" y="273"/>
                    <a:pt x="67" y="266"/>
                  </a:cubicBezTo>
                  <a:cubicBezTo>
                    <a:pt x="67" y="264"/>
                    <a:pt x="65" y="263"/>
                    <a:pt x="63" y="262"/>
                  </a:cubicBezTo>
                  <a:cubicBezTo>
                    <a:pt x="55" y="261"/>
                    <a:pt x="48" y="259"/>
                    <a:pt x="40" y="257"/>
                  </a:cubicBezTo>
                  <a:cubicBezTo>
                    <a:pt x="38" y="256"/>
                    <a:pt x="36" y="255"/>
                    <a:pt x="36" y="252"/>
                  </a:cubicBezTo>
                  <a:cubicBezTo>
                    <a:pt x="36" y="244"/>
                    <a:pt x="35" y="236"/>
                    <a:pt x="35" y="228"/>
                  </a:cubicBezTo>
                  <a:cubicBezTo>
                    <a:pt x="35" y="226"/>
                    <a:pt x="34" y="225"/>
                    <a:pt x="32" y="224"/>
                  </a:cubicBezTo>
                  <a:cubicBezTo>
                    <a:pt x="26" y="220"/>
                    <a:pt x="19" y="215"/>
                    <a:pt x="13" y="211"/>
                  </a:cubicBezTo>
                  <a:cubicBezTo>
                    <a:pt x="10" y="209"/>
                    <a:pt x="9" y="207"/>
                    <a:pt x="10" y="204"/>
                  </a:cubicBezTo>
                  <a:cubicBezTo>
                    <a:pt x="13" y="197"/>
                    <a:pt x="15" y="190"/>
                    <a:pt x="17" y="183"/>
                  </a:cubicBezTo>
                  <a:cubicBezTo>
                    <a:pt x="18" y="180"/>
                    <a:pt x="17" y="178"/>
                    <a:pt x="15" y="176"/>
                  </a:cubicBezTo>
                  <a:cubicBezTo>
                    <a:pt x="11" y="170"/>
                    <a:pt x="7" y="164"/>
                    <a:pt x="2" y="158"/>
                  </a:cubicBezTo>
                  <a:cubicBezTo>
                    <a:pt x="0" y="155"/>
                    <a:pt x="0" y="154"/>
                    <a:pt x="2" y="152"/>
                  </a:cubicBezTo>
                  <a:cubicBezTo>
                    <a:pt x="7" y="146"/>
                    <a:pt x="11" y="139"/>
                    <a:pt x="16" y="133"/>
                  </a:cubicBezTo>
                  <a:cubicBezTo>
                    <a:pt x="17" y="131"/>
                    <a:pt x="18" y="129"/>
                    <a:pt x="17" y="127"/>
                  </a:cubicBezTo>
                  <a:cubicBezTo>
                    <a:pt x="15" y="119"/>
                    <a:pt x="13" y="112"/>
                    <a:pt x="10" y="104"/>
                  </a:cubicBezTo>
                  <a:cubicBezTo>
                    <a:pt x="9" y="102"/>
                    <a:pt x="10" y="101"/>
                    <a:pt x="12" y="99"/>
                  </a:cubicBezTo>
                  <a:cubicBezTo>
                    <a:pt x="18" y="95"/>
                    <a:pt x="25" y="91"/>
                    <a:pt x="31" y="87"/>
                  </a:cubicBezTo>
                  <a:cubicBezTo>
                    <a:pt x="34" y="85"/>
                    <a:pt x="35" y="83"/>
                    <a:pt x="35" y="80"/>
                  </a:cubicBezTo>
                  <a:cubicBezTo>
                    <a:pt x="35" y="73"/>
                    <a:pt x="36" y="65"/>
                    <a:pt x="36" y="58"/>
                  </a:cubicBezTo>
                  <a:cubicBezTo>
                    <a:pt x="36" y="55"/>
                    <a:pt x="38" y="53"/>
                    <a:pt x="41" y="53"/>
                  </a:cubicBezTo>
                  <a:cubicBezTo>
                    <a:pt x="48" y="51"/>
                    <a:pt x="55" y="49"/>
                    <a:pt x="62" y="47"/>
                  </a:cubicBezTo>
                  <a:cubicBezTo>
                    <a:pt x="65" y="47"/>
                    <a:pt x="67" y="46"/>
                    <a:pt x="68" y="43"/>
                  </a:cubicBezTo>
                  <a:cubicBezTo>
                    <a:pt x="71" y="36"/>
                    <a:pt x="74" y="29"/>
                    <a:pt x="77" y="22"/>
                  </a:cubicBezTo>
                  <a:cubicBezTo>
                    <a:pt x="78" y="19"/>
                    <a:pt x="79" y="19"/>
                    <a:pt x="82" y="19"/>
                  </a:cubicBezTo>
                  <a:cubicBezTo>
                    <a:pt x="90" y="20"/>
                    <a:pt x="98" y="21"/>
                    <a:pt x="106" y="22"/>
                  </a:cubicBezTo>
                  <a:cubicBezTo>
                    <a:pt x="108" y="22"/>
                    <a:pt x="110" y="21"/>
                    <a:pt x="111" y="20"/>
                  </a:cubicBezTo>
                  <a:cubicBezTo>
                    <a:pt x="116" y="14"/>
                    <a:pt x="122" y="8"/>
                    <a:pt x="127" y="2"/>
                  </a:cubicBezTo>
                  <a:cubicBezTo>
                    <a:pt x="129" y="1"/>
                    <a:pt x="131" y="0"/>
                    <a:pt x="133" y="1"/>
                  </a:cubicBezTo>
                  <a:cubicBezTo>
                    <a:pt x="140" y="5"/>
                    <a:pt x="147" y="8"/>
                    <a:pt x="154" y="12"/>
                  </a:cubicBezTo>
                  <a:cubicBezTo>
                    <a:pt x="156" y="13"/>
                    <a:pt x="158" y="13"/>
                    <a:pt x="160" y="12"/>
                  </a:cubicBezTo>
                  <a:cubicBezTo>
                    <a:pt x="167" y="9"/>
                    <a:pt x="174" y="5"/>
                    <a:pt x="181" y="2"/>
                  </a:cubicBezTo>
                  <a:cubicBezTo>
                    <a:pt x="183" y="0"/>
                    <a:pt x="185" y="1"/>
                    <a:pt x="187" y="3"/>
                  </a:cubicBezTo>
                  <a:cubicBezTo>
                    <a:pt x="192" y="9"/>
                    <a:pt x="198" y="14"/>
                    <a:pt x="203" y="20"/>
                  </a:cubicBezTo>
                  <a:cubicBezTo>
                    <a:pt x="205" y="21"/>
                    <a:pt x="206" y="22"/>
                    <a:pt x="209" y="22"/>
                  </a:cubicBezTo>
                  <a:cubicBezTo>
                    <a:pt x="217" y="21"/>
                    <a:pt x="225" y="20"/>
                    <a:pt x="233" y="19"/>
                  </a:cubicBezTo>
                  <a:cubicBezTo>
                    <a:pt x="235" y="19"/>
                    <a:pt x="236" y="20"/>
                    <a:pt x="237" y="22"/>
                  </a:cubicBezTo>
                  <a:cubicBezTo>
                    <a:pt x="240" y="29"/>
                    <a:pt x="243" y="36"/>
                    <a:pt x="246" y="43"/>
                  </a:cubicBezTo>
                  <a:cubicBezTo>
                    <a:pt x="247" y="46"/>
                    <a:pt x="249" y="47"/>
                    <a:pt x="251" y="47"/>
                  </a:cubicBezTo>
                  <a:cubicBezTo>
                    <a:pt x="259" y="49"/>
                    <a:pt x="266" y="51"/>
                    <a:pt x="274" y="53"/>
                  </a:cubicBezTo>
                  <a:cubicBezTo>
                    <a:pt x="277" y="54"/>
                    <a:pt x="278" y="55"/>
                    <a:pt x="278" y="57"/>
                  </a:cubicBezTo>
                  <a:cubicBezTo>
                    <a:pt x="278" y="65"/>
                    <a:pt x="279" y="73"/>
                    <a:pt x="279" y="81"/>
                  </a:cubicBezTo>
                  <a:cubicBezTo>
                    <a:pt x="279" y="83"/>
                    <a:pt x="280" y="85"/>
                    <a:pt x="282" y="86"/>
                  </a:cubicBezTo>
                  <a:cubicBezTo>
                    <a:pt x="288" y="90"/>
                    <a:pt x="295" y="95"/>
                    <a:pt x="301" y="99"/>
                  </a:cubicBezTo>
                  <a:cubicBezTo>
                    <a:pt x="304" y="100"/>
                    <a:pt x="305" y="102"/>
                    <a:pt x="304" y="105"/>
                  </a:cubicBezTo>
                  <a:cubicBezTo>
                    <a:pt x="301" y="112"/>
                    <a:pt x="299" y="120"/>
                    <a:pt x="297" y="127"/>
                  </a:cubicBezTo>
                  <a:cubicBezTo>
                    <a:pt x="296" y="129"/>
                    <a:pt x="297" y="131"/>
                    <a:pt x="298" y="133"/>
                  </a:cubicBezTo>
                  <a:cubicBezTo>
                    <a:pt x="303" y="139"/>
                    <a:pt x="307" y="145"/>
                    <a:pt x="312" y="151"/>
                  </a:cubicBezTo>
                  <a:cubicBezTo>
                    <a:pt x="314" y="154"/>
                    <a:pt x="314" y="156"/>
                    <a:pt x="312" y="158"/>
                  </a:cubicBezTo>
                  <a:cubicBezTo>
                    <a:pt x="307" y="164"/>
                    <a:pt x="303" y="171"/>
                    <a:pt x="298" y="177"/>
                  </a:cubicBezTo>
                  <a:cubicBezTo>
                    <a:pt x="297" y="179"/>
                    <a:pt x="296" y="180"/>
                    <a:pt x="297" y="182"/>
                  </a:cubicBezTo>
                  <a:cubicBezTo>
                    <a:pt x="300" y="190"/>
                    <a:pt x="302" y="198"/>
                    <a:pt x="304" y="206"/>
                  </a:cubicBezTo>
                  <a:cubicBezTo>
                    <a:pt x="305" y="208"/>
                    <a:pt x="304" y="209"/>
                    <a:pt x="302" y="210"/>
                  </a:cubicBezTo>
                  <a:cubicBezTo>
                    <a:pt x="295" y="215"/>
                    <a:pt x="289" y="219"/>
                    <a:pt x="282" y="224"/>
                  </a:cubicBezTo>
                  <a:cubicBezTo>
                    <a:pt x="280" y="225"/>
                    <a:pt x="279" y="226"/>
                    <a:pt x="279" y="228"/>
                  </a:cubicBezTo>
                  <a:cubicBezTo>
                    <a:pt x="279" y="236"/>
                    <a:pt x="278" y="244"/>
                    <a:pt x="278" y="253"/>
                  </a:cubicBezTo>
                  <a:cubicBezTo>
                    <a:pt x="278" y="255"/>
                    <a:pt x="277" y="256"/>
                    <a:pt x="274" y="257"/>
                  </a:cubicBezTo>
                  <a:cubicBezTo>
                    <a:pt x="267" y="258"/>
                    <a:pt x="259" y="260"/>
                    <a:pt x="252" y="262"/>
                  </a:cubicBezTo>
                  <a:cubicBezTo>
                    <a:pt x="249" y="263"/>
                    <a:pt x="247" y="264"/>
                    <a:pt x="246" y="267"/>
                  </a:cubicBezTo>
                  <a:cubicBezTo>
                    <a:pt x="243" y="274"/>
                    <a:pt x="240" y="281"/>
                    <a:pt x="237" y="288"/>
                  </a:cubicBezTo>
                  <a:cubicBezTo>
                    <a:pt x="236" y="290"/>
                    <a:pt x="235" y="291"/>
                    <a:pt x="233" y="291"/>
                  </a:cubicBezTo>
                  <a:close/>
                  <a:moveTo>
                    <a:pt x="190" y="101"/>
                  </a:moveTo>
                  <a:cubicBezTo>
                    <a:pt x="186" y="101"/>
                    <a:pt x="183" y="101"/>
                    <a:pt x="180" y="101"/>
                  </a:cubicBezTo>
                  <a:cubicBezTo>
                    <a:pt x="178" y="101"/>
                    <a:pt x="177" y="102"/>
                    <a:pt x="176" y="104"/>
                  </a:cubicBezTo>
                  <a:cubicBezTo>
                    <a:pt x="160" y="135"/>
                    <a:pt x="145" y="167"/>
                    <a:pt x="129" y="198"/>
                  </a:cubicBezTo>
                  <a:cubicBezTo>
                    <a:pt x="128" y="202"/>
                    <a:pt x="126" y="205"/>
                    <a:pt x="124" y="209"/>
                  </a:cubicBezTo>
                  <a:cubicBezTo>
                    <a:pt x="128" y="209"/>
                    <a:pt x="131" y="209"/>
                    <a:pt x="133" y="209"/>
                  </a:cubicBezTo>
                  <a:cubicBezTo>
                    <a:pt x="136" y="209"/>
                    <a:pt x="137" y="208"/>
                    <a:pt x="138" y="206"/>
                  </a:cubicBezTo>
                  <a:cubicBezTo>
                    <a:pt x="151" y="180"/>
                    <a:pt x="164" y="153"/>
                    <a:pt x="177" y="127"/>
                  </a:cubicBezTo>
                  <a:cubicBezTo>
                    <a:pt x="181" y="118"/>
                    <a:pt x="185" y="110"/>
                    <a:pt x="190" y="101"/>
                  </a:cubicBezTo>
                  <a:close/>
                  <a:moveTo>
                    <a:pt x="149" y="125"/>
                  </a:moveTo>
                  <a:cubicBezTo>
                    <a:pt x="149" y="109"/>
                    <a:pt x="139" y="99"/>
                    <a:pt x="123" y="99"/>
                  </a:cubicBezTo>
                  <a:cubicBezTo>
                    <a:pt x="109" y="99"/>
                    <a:pt x="98" y="109"/>
                    <a:pt x="98" y="124"/>
                  </a:cubicBezTo>
                  <a:cubicBezTo>
                    <a:pt x="98" y="140"/>
                    <a:pt x="108" y="151"/>
                    <a:pt x="124" y="150"/>
                  </a:cubicBezTo>
                  <a:cubicBezTo>
                    <a:pt x="138" y="150"/>
                    <a:pt x="149" y="140"/>
                    <a:pt x="149" y="125"/>
                  </a:cubicBezTo>
                  <a:close/>
                  <a:moveTo>
                    <a:pt x="191" y="211"/>
                  </a:moveTo>
                  <a:cubicBezTo>
                    <a:pt x="206" y="211"/>
                    <a:pt x="216" y="201"/>
                    <a:pt x="216" y="185"/>
                  </a:cubicBezTo>
                  <a:cubicBezTo>
                    <a:pt x="216" y="170"/>
                    <a:pt x="206" y="160"/>
                    <a:pt x="191" y="160"/>
                  </a:cubicBezTo>
                  <a:cubicBezTo>
                    <a:pt x="175" y="160"/>
                    <a:pt x="165" y="170"/>
                    <a:pt x="165" y="185"/>
                  </a:cubicBezTo>
                  <a:cubicBezTo>
                    <a:pt x="165" y="200"/>
                    <a:pt x="175" y="211"/>
                    <a:pt x="191" y="211"/>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62"/>
            <p:cNvSpPr/>
            <p:nvPr>
              <p:custDataLst>
                <p:tags r:id="rId12"/>
              </p:custDataLst>
            </p:nvPr>
          </p:nvSpPr>
          <p:spPr bwMode="auto">
            <a:xfrm>
              <a:off x="3446082" y="4953743"/>
              <a:ext cx="92094" cy="98035"/>
            </a:xfrm>
            <a:custGeom>
              <a:avLst/>
              <a:gdLst>
                <a:gd name="T0" fmla="*/ 31 w 31"/>
                <a:gd name="T1" fmla="*/ 17 h 33"/>
                <a:gd name="T2" fmla="*/ 16 w 31"/>
                <a:gd name="T3" fmla="*/ 33 h 33"/>
                <a:gd name="T4" fmla="*/ 0 w 31"/>
                <a:gd name="T5" fmla="*/ 17 h 33"/>
                <a:gd name="T6" fmla="*/ 15 w 31"/>
                <a:gd name="T7" fmla="*/ 0 h 33"/>
                <a:gd name="T8" fmla="*/ 31 w 31"/>
                <a:gd name="T9" fmla="*/ 17 h 33"/>
              </a:gdLst>
              <a:ahLst/>
              <a:cxnLst>
                <a:cxn ang="0">
                  <a:pos x="T0" y="T1"/>
                </a:cxn>
                <a:cxn ang="0">
                  <a:pos x="T2" y="T3"/>
                </a:cxn>
                <a:cxn ang="0">
                  <a:pos x="T4" y="T5"/>
                </a:cxn>
                <a:cxn ang="0">
                  <a:pos x="T6" y="T7"/>
                </a:cxn>
                <a:cxn ang="0">
                  <a:pos x="T8" y="T9"/>
                </a:cxn>
              </a:cxnLst>
              <a:rect l="0" t="0" r="r" b="b"/>
              <a:pathLst>
                <a:path w="31" h="33">
                  <a:moveTo>
                    <a:pt x="31" y="17"/>
                  </a:moveTo>
                  <a:cubicBezTo>
                    <a:pt x="31" y="26"/>
                    <a:pt x="25" y="33"/>
                    <a:pt x="16" y="33"/>
                  </a:cubicBezTo>
                  <a:cubicBezTo>
                    <a:pt x="7" y="33"/>
                    <a:pt x="0" y="26"/>
                    <a:pt x="0" y="17"/>
                  </a:cubicBezTo>
                  <a:cubicBezTo>
                    <a:pt x="0" y="7"/>
                    <a:pt x="7" y="0"/>
                    <a:pt x="15" y="0"/>
                  </a:cubicBezTo>
                  <a:cubicBezTo>
                    <a:pt x="24" y="0"/>
                    <a:pt x="31" y="7"/>
                    <a:pt x="31" y="17"/>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63"/>
            <p:cNvSpPr/>
            <p:nvPr>
              <p:custDataLst>
                <p:tags r:id="rId13"/>
              </p:custDataLst>
            </p:nvPr>
          </p:nvSpPr>
          <p:spPr bwMode="auto">
            <a:xfrm>
              <a:off x="3645123" y="5134960"/>
              <a:ext cx="92094" cy="99521"/>
            </a:xfrm>
            <a:custGeom>
              <a:avLst/>
              <a:gdLst>
                <a:gd name="T0" fmla="*/ 31 w 31"/>
                <a:gd name="T1" fmla="*/ 16 h 33"/>
                <a:gd name="T2" fmla="*/ 16 w 31"/>
                <a:gd name="T3" fmla="*/ 33 h 33"/>
                <a:gd name="T4" fmla="*/ 0 w 31"/>
                <a:gd name="T5" fmla="*/ 16 h 33"/>
                <a:gd name="T6" fmla="*/ 15 w 31"/>
                <a:gd name="T7" fmla="*/ 0 h 33"/>
                <a:gd name="T8" fmla="*/ 31 w 31"/>
                <a:gd name="T9" fmla="*/ 16 h 33"/>
              </a:gdLst>
              <a:ahLst/>
              <a:cxnLst>
                <a:cxn ang="0">
                  <a:pos x="T0" y="T1"/>
                </a:cxn>
                <a:cxn ang="0">
                  <a:pos x="T2" y="T3"/>
                </a:cxn>
                <a:cxn ang="0">
                  <a:pos x="T4" y="T5"/>
                </a:cxn>
                <a:cxn ang="0">
                  <a:pos x="T6" y="T7"/>
                </a:cxn>
                <a:cxn ang="0">
                  <a:pos x="T8" y="T9"/>
                </a:cxn>
              </a:cxnLst>
              <a:rect l="0" t="0" r="r" b="b"/>
              <a:pathLst>
                <a:path w="31" h="33">
                  <a:moveTo>
                    <a:pt x="31" y="16"/>
                  </a:moveTo>
                  <a:cubicBezTo>
                    <a:pt x="31" y="26"/>
                    <a:pt x="25" y="33"/>
                    <a:pt x="16" y="33"/>
                  </a:cubicBezTo>
                  <a:cubicBezTo>
                    <a:pt x="7" y="33"/>
                    <a:pt x="0" y="26"/>
                    <a:pt x="0" y="16"/>
                  </a:cubicBezTo>
                  <a:cubicBezTo>
                    <a:pt x="0" y="7"/>
                    <a:pt x="6" y="0"/>
                    <a:pt x="15" y="0"/>
                  </a:cubicBezTo>
                  <a:cubicBezTo>
                    <a:pt x="24" y="0"/>
                    <a:pt x="31" y="7"/>
                    <a:pt x="31" y="16"/>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96" name="Group 95"/>
          <p:cNvGrpSpPr/>
          <p:nvPr/>
        </p:nvGrpSpPr>
        <p:grpSpPr>
          <a:xfrm>
            <a:off x="4123415" y="3492129"/>
            <a:ext cx="3933287" cy="3385182"/>
            <a:chOff x="4123415" y="3492129"/>
            <a:chExt cx="3933287" cy="3385182"/>
          </a:xfrm>
        </p:grpSpPr>
        <p:sp>
          <p:nvSpPr>
            <p:cNvPr id="23" name="Freeform 7"/>
            <p:cNvSpPr>
              <a:spLocks noEditPoints="1"/>
            </p:cNvSpPr>
            <p:nvPr>
              <p:custDataLst>
                <p:tags r:id="rId14"/>
              </p:custDataLst>
            </p:nvPr>
          </p:nvSpPr>
          <p:spPr bwMode="auto">
            <a:xfrm>
              <a:off x="4625474" y="3492129"/>
              <a:ext cx="2932140" cy="3385182"/>
            </a:xfrm>
            <a:custGeom>
              <a:avLst/>
              <a:gdLst>
                <a:gd name="T0" fmla="*/ 353 w 986"/>
                <a:gd name="T1" fmla="*/ 104 h 1137"/>
                <a:gd name="T2" fmla="*/ 346 w 986"/>
                <a:gd name="T3" fmla="*/ 68 h 1137"/>
                <a:gd name="T4" fmla="*/ 361 w 986"/>
                <a:gd name="T5" fmla="*/ 79 h 1137"/>
                <a:gd name="T6" fmla="*/ 375 w 986"/>
                <a:gd name="T7" fmla="*/ 86 h 1137"/>
                <a:gd name="T8" fmla="*/ 510 w 986"/>
                <a:gd name="T9" fmla="*/ 52 h 1137"/>
                <a:gd name="T10" fmla="*/ 592 w 986"/>
                <a:gd name="T11" fmla="*/ 20 h 1137"/>
                <a:gd name="T12" fmla="*/ 603 w 986"/>
                <a:gd name="T13" fmla="*/ 0 h 1137"/>
                <a:gd name="T14" fmla="*/ 693 w 986"/>
                <a:gd name="T15" fmla="*/ 84 h 1137"/>
                <a:gd name="T16" fmla="*/ 697 w 986"/>
                <a:gd name="T17" fmla="*/ 128 h 1137"/>
                <a:gd name="T18" fmla="*/ 931 w 986"/>
                <a:gd name="T19" fmla="*/ 308 h 1137"/>
                <a:gd name="T20" fmla="*/ 933 w 986"/>
                <a:gd name="T21" fmla="*/ 324 h 1137"/>
                <a:gd name="T22" fmla="*/ 885 w 986"/>
                <a:gd name="T23" fmla="*/ 482 h 1137"/>
                <a:gd name="T24" fmla="*/ 921 w 986"/>
                <a:gd name="T25" fmla="*/ 561 h 1137"/>
                <a:gd name="T26" fmla="*/ 979 w 986"/>
                <a:gd name="T27" fmla="*/ 691 h 1137"/>
                <a:gd name="T28" fmla="*/ 677 w 986"/>
                <a:gd name="T29" fmla="*/ 770 h 1137"/>
                <a:gd name="T30" fmla="*/ 686 w 986"/>
                <a:gd name="T31" fmla="*/ 902 h 1137"/>
                <a:gd name="T32" fmla="*/ 696 w 986"/>
                <a:gd name="T33" fmla="*/ 1046 h 1137"/>
                <a:gd name="T34" fmla="*/ 702 w 986"/>
                <a:gd name="T35" fmla="*/ 1137 h 1137"/>
                <a:gd name="T36" fmla="*/ 285 w 986"/>
                <a:gd name="T37" fmla="*/ 1113 h 1137"/>
                <a:gd name="T38" fmla="*/ 299 w 986"/>
                <a:gd name="T39" fmla="*/ 896 h 1137"/>
                <a:gd name="T40" fmla="*/ 304 w 986"/>
                <a:gd name="T41" fmla="*/ 771 h 1137"/>
                <a:gd name="T42" fmla="*/ 5 w 986"/>
                <a:gd name="T43" fmla="*/ 696 h 1137"/>
                <a:gd name="T44" fmla="*/ 35 w 986"/>
                <a:gd name="T45" fmla="*/ 626 h 1137"/>
                <a:gd name="T46" fmla="*/ 100 w 986"/>
                <a:gd name="T47" fmla="*/ 493 h 1137"/>
                <a:gd name="T48" fmla="*/ 42 w 986"/>
                <a:gd name="T49" fmla="*/ 367 h 1137"/>
                <a:gd name="T50" fmla="*/ 110 w 986"/>
                <a:gd name="T51" fmla="*/ 186 h 1137"/>
                <a:gd name="T52" fmla="*/ 307 w 986"/>
                <a:gd name="T53" fmla="*/ 132 h 1137"/>
                <a:gd name="T54" fmla="*/ 340 w 986"/>
                <a:gd name="T55" fmla="*/ 112 h 1137"/>
                <a:gd name="T56" fmla="*/ 332 w 986"/>
                <a:gd name="T57" fmla="*/ 91 h 1137"/>
                <a:gd name="T58" fmla="*/ 571 w 986"/>
                <a:gd name="T59" fmla="*/ 183 h 1137"/>
                <a:gd name="T60" fmla="*/ 435 w 986"/>
                <a:gd name="T61" fmla="*/ 191 h 1137"/>
                <a:gd name="T62" fmla="*/ 412 w 986"/>
                <a:gd name="T63" fmla="*/ 191 h 1137"/>
                <a:gd name="T64" fmla="*/ 447 w 986"/>
                <a:gd name="T65" fmla="*/ 229 h 1137"/>
                <a:gd name="T66" fmla="*/ 536 w 986"/>
                <a:gd name="T67" fmla="*/ 224 h 1137"/>
                <a:gd name="T68" fmla="*/ 571 w 986"/>
                <a:gd name="T69" fmla="*/ 182 h 1137"/>
                <a:gd name="T70" fmla="*/ 527 w 986"/>
                <a:gd name="T71" fmla="*/ 816 h 1137"/>
                <a:gd name="T72" fmla="*/ 539 w 986"/>
                <a:gd name="T73" fmla="*/ 749 h 1137"/>
                <a:gd name="T74" fmla="*/ 565 w 986"/>
                <a:gd name="T75" fmla="*/ 632 h 1137"/>
                <a:gd name="T76" fmla="*/ 758 w 986"/>
                <a:gd name="T77" fmla="*/ 634 h 1137"/>
                <a:gd name="T78" fmla="*/ 854 w 986"/>
                <a:gd name="T79" fmla="*/ 632 h 1137"/>
                <a:gd name="T80" fmla="*/ 830 w 986"/>
                <a:gd name="T81" fmla="*/ 560 h 1137"/>
                <a:gd name="T82" fmla="*/ 818 w 986"/>
                <a:gd name="T83" fmla="*/ 537 h 1137"/>
                <a:gd name="T84" fmla="*/ 598 w 986"/>
                <a:gd name="T85" fmla="*/ 527 h 1137"/>
                <a:gd name="T86" fmla="*/ 514 w 986"/>
                <a:gd name="T87" fmla="*/ 425 h 1137"/>
                <a:gd name="T88" fmla="*/ 464 w 986"/>
                <a:gd name="T89" fmla="*/ 422 h 1137"/>
                <a:gd name="T90" fmla="*/ 444 w 986"/>
                <a:gd name="T91" fmla="*/ 458 h 1137"/>
                <a:gd name="T92" fmla="*/ 375 w 986"/>
                <a:gd name="T93" fmla="*/ 528 h 1137"/>
                <a:gd name="T94" fmla="*/ 176 w 986"/>
                <a:gd name="T95" fmla="*/ 546 h 1137"/>
                <a:gd name="T96" fmla="*/ 162 w 986"/>
                <a:gd name="T97" fmla="*/ 568 h 1137"/>
                <a:gd name="T98" fmla="*/ 135 w 986"/>
                <a:gd name="T99" fmla="*/ 626 h 1137"/>
                <a:gd name="T100" fmla="*/ 208 w 986"/>
                <a:gd name="T101" fmla="*/ 631 h 1137"/>
                <a:gd name="T102" fmla="*/ 381 w 986"/>
                <a:gd name="T103" fmla="*/ 632 h 1137"/>
                <a:gd name="T104" fmla="*/ 427 w 986"/>
                <a:gd name="T105" fmla="*/ 635 h 1137"/>
                <a:gd name="T106" fmla="*/ 461 w 986"/>
                <a:gd name="T107" fmla="*/ 815 h 1137"/>
                <a:gd name="T108" fmla="*/ 490 w 986"/>
                <a:gd name="T109" fmla="*/ 968 h 1137"/>
                <a:gd name="T110" fmla="*/ 495 w 986"/>
                <a:gd name="T111" fmla="*/ 985 h 1137"/>
                <a:gd name="T112" fmla="*/ 527 w 986"/>
                <a:gd name="T113" fmla="*/ 816 h 1137"/>
                <a:gd name="T114" fmla="*/ 254 w 986"/>
                <a:gd name="T115" fmla="*/ 525 h 1137"/>
                <a:gd name="T116" fmla="*/ 259 w 986"/>
                <a:gd name="T117" fmla="*/ 164 h 1137"/>
                <a:gd name="T118" fmla="*/ 716 w 986"/>
                <a:gd name="T119" fmla="*/ 524 h 1137"/>
                <a:gd name="T120" fmla="*/ 718 w 986"/>
                <a:gd name="T121" fmla="*/ 164 h 1137"/>
                <a:gd name="T122" fmla="*/ 716 w 986"/>
                <a:gd name="T123" fmla="*/ 524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6" h="1137">
                  <a:moveTo>
                    <a:pt x="332" y="91"/>
                  </a:moveTo>
                  <a:cubicBezTo>
                    <a:pt x="340" y="94"/>
                    <a:pt x="346" y="100"/>
                    <a:pt x="353" y="104"/>
                  </a:cubicBezTo>
                  <a:cubicBezTo>
                    <a:pt x="354" y="105"/>
                    <a:pt x="355" y="107"/>
                    <a:pt x="358" y="106"/>
                  </a:cubicBezTo>
                  <a:cubicBezTo>
                    <a:pt x="354" y="93"/>
                    <a:pt x="350" y="80"/>
                    <a:pt x="346" y="68"/>
                  </a:cubicBezTo>
                  <a:cubicBezTo>
                    <a:pt x="346" y="67"/>
                    <a:pt x="346" y="67"/>
                    <a:pt x="347" y="67"/>
                  </a:cubicBezTo>
                  <a:cubicBezTo>
                    <a:pt x="352" y="71"/>
                    <a:pt x="356" y="75"/>
                    <a:pt x="361" y="79"/>
                  </a:cubicBezTo>
                  <a:cubicBezTo>
                    <a:pt x="365" y="81"/>
                    <a:pt x="368" y="84"/>
                    <a:pt x="371" y="86"/>
                  </a:cubicBezTo>
                  <a:cubicBezTo>
                    <a:pt x="372" y="87"/>
                    <a:pt x="373" y="87"/>
                    <a:pt x="375" y="86"/>
                  </a:cubicBezTo>
                  <a:cubicBezTo>
                    <a:pt x="392" y="74"/>
                    <a:pt x="412" y="69"/>
                    <a:pt x="433" y="65"/>
                  </a:cubicBezTo>
                  <a:cubicBezTo>
                    <a:pt x="458" y="59"/>
                    <a:pt x="484" y="56"/>
                    <a:pt x="510" y="52"/>
                  </a:cubicBezTo>
                  <a:cubicBezTo>
                    <a:pt x="530" y="49"/>
                    <a:pt x="550" y="45"/>
                    <a:pt x="569" y="37"/>
                  </a:cubicBezTo>
                  <a:cubicBezTo>
                    <a:pt x="578" y="33"/>
                    <a:pt x="586" y="28"/>
                    <a:pt x="592" y="20"/>
                  </a:cubicBezTo>
                  <a:cubicBezTo>
                    <a:pt x="596" y="15"/>
                    <a:pt x="598" y="10"/>
                    <a:pt x="599" y="3"/>
                  </a:cubicBezTo>
                  <a:cubicBezTo>
                    <a:pt x="600" y="2"/>
                    <a:pt x="600" y="0"/>
                    <a:pt x="603" y="0"/>
                  </a:cubicBezTo>
                  <a:cubicBezTo>
                    <a:pt x="623" y="3"/>
                    <a:pt x="642" y="7"/>
                    <a:pt x="659" y="18"/>
                  </a:cubicBezTo>
                  <a:cubicBezTo>
                    <a:pt x="684" y="33"/>
                    <a:pt x="694" y="56"/>
                    <a:pt x="693" y="84"/>
                  </a:cubicBezTo>
                  <a:cubicBezTo>
                    <a:pt x="691" y="101"/>
                    <a:pt x="686" y="116"/>
                    <a:pt x="675" y="130"/>
                  </a:cubicBezTo>
                  <a:cubicBezTo>
                    <a:pt x="683" y="129"/>
                    <a:pt x="690" y="128"/>
                    <a:pt x="697" y="128"/>
                  </a:cubicBezTo>
                  <a:cubicBezTo>
                    <a:pt x="735" y="124"/>
                    <a:pt x="771" y="130"/>
                    <a:pt x="805" y="146"/>
                  </a:cubicBezTo>
                  <a:cubicBezTo>
                    <a:pt x="875" y="178"/>
                    <a:pt x="917" y="233"/>
                    <a:pt x="931" y="308"/>
                  </a:cubicBezTo>
                  <a:cubicBezTo>
                    <a:pt x="932" y="311"/>
                    <a:pt x="932" y="315"/>
                    <a:pt x="933" y="318"/>
                  </a:cubicBezTo>
                  <a:cubicBezTo>
                    <a:pt x="933" y="320"/>
                    <a:pt x="933" y="322"/>
                    <a:pt x="933" y="324"/>
                  </a:cubicBezTo>
                  <a:cubicBezTo>
                    <a:pt x="935" y="339"/>
                    <a:pt x="935" y="354"/>
                    <a:pt x="933" y="369"/>
                  </a:cubicBezTo>
                  <a:cubicBezTo>
                    <a:pt x="928" y="411"/>
                    <a:pt x="912" y="449"/>
                    <a:pt x="885" y="482"/>
                  </a:cubicBezTo>
                  <a:cubicBezTo>
                    <a:pt x="883" y="484"/>
                    <a:pt x="883" y="486"/>
                    <a:pt x="885" y="489"/>
                  </a:cubicBezTo>
                  <a:cubicBezTo>
                    <a:pt x="897" y="513"/>
                    <a:pt x="909" y="537"/>
                    <a:pt x="921" y="561"/>
                  </a:cubicBezTo>
                  <a:cubicBezTo>
                    <a:pt x="942" y="602"/>
                    <a:pt x="962" y="642"/>
                    <a:pt x="983" y="683"/>
                  </a:cubicBezTo>
                  <a:cubicBezTo>
                    <a:pt x="986" y="689"/>
                    <a:pt x="986" y="689"/>
                    <a:pt x="979" y="691"/>
                  </a:cubicBezTo>
                  <a:cubicBezTo>
                    <a:pt x="880" y="716"/>
                    <a:pt x="781" y="740"/>
                    <a:pt x="681" y="765"/>
                  </a:cubicBezTo>
                  <a:cubicBezTo>
                    <a:pt x="678" y="766"/>
                    <a:pt x="677" y="767"/>
                    <a:pt x="677" y="770"/>
                  </a:cubicBezTo>
                  <a:cubicBezTo>
                    <a:pt x="678" y="784"/>
                    <a:pt x="679" y="799"/>
                    <a:pt x="680" y="813"/>
                  </a:cubicBezTo>
                  <a:cubicBezTo>
                    <a:pt x="682" y="843"/>
                    <a:pt x="684" y="873"/>
                    <a:pt x="686" y="902"/>
                  </a:cubicBezTo>
                  <a:cubicBezTo>
                    <a:pt x="688" y="924"/>
                    <a:pt x="689" y="946"/>
                    <a:pt x="691" y="968"/>
                  </a:cubicBezTo>
                  <a:cubicBezTo>
                    <a:pt x="693" y="994"/>
                    <a:pt x="695" y="1020"/>
                    <a:pt x="696" y="1046"/>
                  </a:cubicBezTo>
                  <a:cubicBezTo>
                    <a:pt x="698" y="1068"/>
                    <a:pt x="700" y="1091"/>
                    <a:pt x="701" y="1113"/>
                  </a:cubicBezTo>
                  <a:cubicBezTo>
                    <a:pt x="701" y="1121"/>
                    <a:pt x="703" y="1129"/>
                    <a:pt x="702" y="1137"/>
                  </a:cubicBezTo>
                  <a:cubicBezTo>
                    <a:pt x="563" y="1137"/>
                    <a:pt x="424" y="1137"/>
                    <a:pt x="284" y="1137"/>
                  </a:cubicBezTo>
                  <a:cubicBezTo>
                    <a:pt x="284" y="1129"/>
                    <a:pt x="285" y="1121"/>
                    <a:pt x="285" y="1113"/>
                  </a:cubicBezTo>
                  <a:cubicBezTo>
                    <a:pt x="288" y="1073"/>
                    <a:pt x="291" y="1033"/>
                    <a:pt x="293" y="992"/>
                  </a:cubicBezTo>
                  <a:cubicBezTo>
                    <a:pt x="295" y="960"/>
                    <a:pt x="297" y="928"/>
                    <a:pt x="299" y="896"/>
                  </a:cubicBezTo>
                  <a:cubicBezTo>
                    <a:pt x="302" y="856"/>
                    <a:pt x="305" y="816"/>
                    <a:pt x="307" y="776"/>
                  </a:cubicBezTo>
                  <a:cubicBezTo>
                    <a:pt x="307" y="773"/>
                    <a:pt x="307" y="772"/>
                    <a:pt x="304" y="771"/>
                  </a:cubicBezTo>
                  <a:cubicBezTo>
                    <a:pt x="257" y="759"/>
                    <a:pt x="210" y="747"/>
                    <a:pt x="163" y="735"/>
                  </a:cubicBezTo>
                  <a:cubicBezTo>
                    <a:pt x="110" y="722"/>
                    <a:pt x="58" y="709"/>
                    <a:pt x="5" y="696"/>
                  </a:cubicBezTo>
                  <a:cubicBezTo>
                    <a:pt x="0" y="694"/>
                    <a:pt x="0" y="694"/>
                    <a:pt x="2" y="690"/>
                  </a:cubicBezTo>
                  <a:cubicBezTo>
                    <a:pt x="13" y="668"/>
                    <a:pt x="24" y="647"/>
                    <a:pt x="35" y="626"/>
                  </a:cubicBezTo>
                  <a:cubicBezTo>
                    <a:pt x="57" y="583"/>
                    <a:pt x="78" y="541"/>
                    <a:pt x="100" y="498"/>
                  </a:cubicBezTo>
                  <a:cubicBezTo>
                    <a:pt x="101" y="496"/>
                    <a:pt x="101" y="495"/>
                    <a:pt x="100" y="493"/>
                  </a:cubicBezTo>
                  <a:cubicBezTo>
                    <a:pt x="96" y="489"/>
                    <a:pt x="92" y="485"/>
                    <a:pt x="88" y="480"/>
                  </a:cubicBezTo>
                  <a:cubicBezTo>
                    <a:pt x="62" y="447"/>
                    <a:pt x="46" y="410"/>
                    <a:pt x="42" y="367"/>
                  </a:cubicBezTo>
                  <a:cubicBezTo>
                    <a:pt x="40" y="354"/>
                    <a:pt x="40" y="341"/>
                    <a:pt x="41" y="328"/>
                  </a:cubicBezTo>
                  <a:cubicBezTo>
                    <a:pt x="46" y="272"/>
                    <a:pt x="68" y="224"/>
                    <a:pt x="110" y="186"/>
                  </a:cubicBezTo>
                  <a:cubicBezTo>
                    <a:pt x="143" y="154"/>
                    <a:pt x="182" y="136"/>
                    <a:pt x="227" y="129"/>
                  </a:cubicBezTo>
                  <a:cubicBezTo>
                    <a:pt x="254" y="125"/>
                    <a:pt x="281" y="126"/>
                    <a:pt x="307" y="132"/>
                  </a:cubicBezTo>
                  <a:cubicBezTo>
                    <a:pt x="310" y="133"/>
                    <a:pt x="311" y="133"/>
                    <a:pt x="313" y="131"/>
                  </a:cubicBezTo>
                  <a:cubicBezTo>
                    <a:pt x="321" y="123"/>
                    <a:pt x="330" y="117"/>
                    <a:pt x="340" y="112"/>
                  </a:cubicBezTo>
                  <a:cubicBezTo>
                    <a:pt x="343" y="111"/>
                    <a:pt x="343" y="110"/>
                    <a:pt x="342" y="108"/>
                  </a:cubicBezTo>
                  <a:cubicBezTo>
                    <a:pt x="338" y="102"/>
                    <a:pt x="335" y="97"/>
                    <a:pt x="332" y="91"/>
                  </a:cubicBezTo>
                  <a:cubicBezTo>
                    <a:pt x="332" y="91"/>
                    <a:pt x="332" y="91"/>
                    <a:pt x="332" y="91"/>
                  </a:cubicBezTo>
                  <a:close/>
                  <a:moveTo>
                    <a:pt x="571" y="183"/>
                  </a:moveTo>
                  <a:cubicBezTo>
                    <a:pt x="565" y="182"/>
                    <a:pt x="560" y="184"/>
                    <a:pt x="554" y="185"/>
                  </a:cubicBezTo>
                  <a:cubicBezTo>
                    <a:pt x="515" y="191"/>
                    <a:pt x="475" y="192"/>
                    <a:pt x="435" y="191"/>
                  </a:cubicBezTo>
                  <a:cubicBezTo>
                    <a:pt x="427" y="190"/>
                    <a:pt x="420" y="190"/>
                    <a:pt x="412" y="189"/>
                  </a:cubicBezTo>
                  <a:cubicBezTo>
                    <a:pt x="412" y="190"/>
                    <a:pt x="412" y="190"/>
                    <a:pt x="412" y="191"/>
                  </a:cubicBezTo>
                  <a:cubicBezTo>
                    <a:pt x="424" y="202"/>
                    <a:pt x="434" y="215"/>
                    <a:pt x="443" y="229"/>
                  </a:cubicBezTo>
                  <a:cubicBezTo>
                    <a:pt x="445" y="232"/>
                    <a:pt x="446" y="231"/>
                    <a:pt x="447" y="229"/>
                  </a:cubicBezTo>
                  <a:cubicBezTo>
                    <a:pt x="466" y="202"/>
                    <a:pt x="509" y="199"/>
                    <a:pt x="531" y="224"/>
                  </a:cubicBezTo>
                  <a:cubicBezTo>
                    <a:pt x="533" y="226"/>
                    <a:pt x="534" y="226"/>
                    <a:pt x="536" y="224"/>
                  </a:cubicBezTo>
                  <a:cubicBezTo>
                    <a:pt x="546" y="209"/>
                    <a:pt x="558" y="195"/>
                    <a:pt x="571" y="183"/>
                  </a:cubicBezTo>
                  <a:cubicBezTo>
                    <a:pt x="571" y="182"/>
                    <a:pt x="571" y="182"/>
                    <a:pt x="571" y="182"/>
                  </a:cubicBezTo>
                  <a:lnTo>
                    <a:pt x="571" y="183"/>
                  </a:lnTo>
                  <a:close/>
                  <a:moveTo>
                    <a:pt x="527" y="816"/>
                  </a:moveTo>
                  <a:cubicBezTo>
                    <a:pt x="527" y="815"/>
                    <a:pt x="527" y="814"/>
                    <a:pt x="527" y="813"/>
                  </a:cubicBezTo>
                  <a:cubicBezTo>
                    <a:pt x="531" y="792"/>
                    <a:pt x="535" y="770"/>
                    <a:pt x="539" y="749"/>
                  </a:cubicBezTo>
                  <a:cubicBezTo>
                    <a:pt x="547" y="710"/>
                    <a:pt x="554" y="671"/>
                    <a:pt x="561" y="633"/>
                  </a:cubicBezTo>
                  <a:cubicBezTo>
                    <a:pt x="563" y="632"/>
                    <a:pt x="564" y="632"/>
                    <a:pt x="565" y="632"/>
                  </a:cubicBezTo>
                  <a:cubicBezTo>
                    <a:pt x="605" y="633"/>
                    <a:pt x="644" y="632"/>
                    <a:pt x="683" y="633"/>
                  </a:cubicBezTo>
                  <a:cubicBezTo>
                    <a:pt x="708" y="634"/>
                    <a:pt x="733" y="634"/>
                    <a:pt x="758" y="634"/>
                  </a:cubicBezTo>
                  <a:cubicBezTo>
                    <a:pt x="789" y="635"/>
                    <a:pt x="821" y="635"/>
                    <a:pt x="852" y="636"/>
                  </a:cubicBezTo>
                  <a:cubicBezTo>
                    <a:pt x="855" y="636"/>
                    <a:pt x="855" y="635"/>
                    <a:pt x="854" y="632"/>
                  </a:cubicBezTo>
                  <a:cubicBezTo>
                    <a:pt x="851" y="622"/>
                    <a:pt x="848" y="612"/>
                    <a:pt x="844" y="602"/>
                  </a:cubicBezTo>
                  <a:cubicBezTo>
                    <a:pt x="840" y="588"/>
                    <a:pt x="835" y="574"/>
                    <a:pt x="830" y="560"/>
                  </a:cubicBezTo>
                  <a:cubicBezTo>
                    <a:pt x="828" y="553"/>
                    <a:pt x="825" y="546"/>
                    <a:pt x="824" y="539"/>
                  </a:cubicBezTo>
                  <a:cubicBezTo>
                    <a:pt x="823" y="536"/>
                    <a:pt x="822" y="535"/>
                    <a:pt x="818" y="537"/>
                  </a:cubicBezTo>
                  <a:cubicBezTo>
                    <a:pt x="770" y="562"/>
                    <a:pt x="719" y="568"/>
                    <a:pt x="666" y="556"/>
                  </a:cubicBezTo>
                  <a:cubicBezTo>
                    <a:pt x="642" y="550"/>
                    <a:pt x="619" y="540"/>
                    <a:pt x="598" y="527"/>
                  </a:cubicBezTo>
                  <a:cubicBezTo>
                    <a:pt x="598" y="527"/>
                    <a:pt x="598" y="527"/>
                    <a:pt x="597" y="526"/>
                  </a:cubicBezTo>
                  <a:cubicBezTo>
                    <a:pt x="559" y="501"/>
                    <a:pt x="532" y="467"/>
                    <a:pt x="514" y="425"/>
                  </a:cubicBezTo>
                  <a:cubicBezTo>
                    <a:pt x="514" y="423"/>
                    <a:pt x="513" y="423"/>
                    <a:pt x="511" y="422"/>
                  </a:cubicBezTo>
                  <a:cubicBezTo>
                    <a:pt x="488" y="414"/>
                    <a:pt x="488" y="414"/>
                    <a:pt x="464" y="422"/>
                  </a:cubicBezTo>
                  <a:cubicBezTo>
                    <a:pt x="462" y="423"/>
                    <a:pt x="461" y="424"/>
                    <a:pt x="460" y="426"/>
                  </a:cubicBezTo>
                  <a:cubicBezTo>
                    <a:pt x="456" y="437"/>
                    <a:pt x="450" y="447"/>
                    <a:pt x="444" y="458"/>
                  </a:cubicBezTo>
                  <a:cubicBezTo>
                    <a:pt x="427" y="485"/>
                    <a:pt x="405" y="508"/>
                    <a:pt x="379" y="526"/>
                  </a:cubicBezTo>
                  <a:cubicBezTo>
                    <a:pt x="377" y="526"/>
                    <a:pt x="376" y="527"/>
                    <a:pt x="375" y="528"/>
                  </a:cubicBezTo>
                  <a:cubicBezTo>
                    <a:pt x="328" y="557"/>
                    <a:pt x="278" y="567"/>
                    <a:pt x="224" y="559"/>
                  </a:cubicBezTo>
                  <a:cubicBezTo>
                    <a:pt x="207" y="557"/>
                    <a:pt x="191" y="552"/>
                    <a:pt x="176" y="546"/>
                  </a:cubicBezTo>
                  <a:cubicBezTo>
                    <a:pt x="174" y="545"/>
                    <a:pt x="172" y="544"/>
                    <a:pt x="171" y="547"/>
                  </a:cubicBezTo>
                  <a:cubicBezTo>
                    <a:pt x="168" y="554"/>
                    <a:pt x="165" y="561"/>
                    <a:pt x="162" y="568"/>
                  </a:cubicBezTo>
                  <a:cubicBezTo>
                    <a:pt x="161" y="569"/>
                    <a:pt x="160" y="571"/>
                    <a:pt x="160" y="572"/>
                  </a:cubicBezTo>
                  <a:cubicBezTo>
                    <a:pt x="151" y="590"/>
                    <a:pt x="143" y="608"/>
                    <a:pt x="135" y="626"/>
                  </a:cubicBezTo>
                  <a:cubicBezTo>
                    <a:pt x="133" y="630"/>
                    <a:pt x="133" y="630"/>
                    <a:pt x="138" y="631"/>
                  </a:cubicBezTo>
                  <a:cubicBezTo>
                    <a:pt x="161" y="631"/>
                    <a:pt x="185" y="631"/>
                    <a:pt x="208" y="631"/>
                  </a:cubicBezTo>
                  <a:cubicBezTo>
                    <a:pt x="236" y="632"/>
                    <a:pt x="265" y="632"/>
                    <a:pt x="294" y="632"/>
                  </a:cubicBezTo>
                  <a:cubicBezTo>
                    <a:pt x="323" y="633"/>
                    <a:pt x="352" y="632"/>
                    <a:pt x="381" y="632"/>
                  </a:cubicBezTo>
                  <a:cubicBezTo>
                    <a:pt x="396" y="632"/>
                    <a:pt x="411" y="632"/>
                    <a:pt x="427" y="633"/>
                  </a:cubicBezTo>
                  <a:cubicBezTo>
                    <a:pt x="427" y="633"/>
                    <a:pt x="427" y="634"/>
                    <a:pt x="427" y="635"/>
                  </a:cubicBezTo>
                  <a:cubicBezTo>
                    <a:pt x="435" y="675"/>
                    <a:pt x="442" y="716"/>
                    <a:pt x="450" y="757"/>
                  </a:cubicBezTo>
                  <a:cubicBezTo>
                    <a:pt x="454" y="777"/>
                    <a:pt x="457" y="796"/>
                    <a:pt x="461" y="815"/>
                  </a:cubicBezTo>
                  <a:cubicBezTo>
                    <a:pt x="461" y="817"/>
                    <a:pt x="461" y="818"/>
                    <a:pt x="462" y="820"/>
                  </a:cubicBezTo>
                  <a:cubicBezTo>
                    <a:pt x="471" y="869"/>
                    <a:pt x="480" y="918"/>
                    <a:pt x="490" y="968"/>
                  </a:cubicBezTo>
                  <a:cubicBezTo>
                    <a:pt x="491" y="975"/>
                    <a:pt x="492" y="982"/>
                    <a:pt x="494" y="989"/>
                  </a:cubicBezTo>
                  <a:cubicBezTo>
                    <a:pt x="495" y="988"/>
                    <a:pt x="495" y="986"/>
                    <a:pt x="495" y="985"/>
                  </a:cubicBezTo>
                  <a:cubicBezTo>
                    <a:pt x="504" y="938"/>
                    <a:pt x="513" y="892"/>
                    <a:pt x="521" y="846"/>
                  </a:cubicBezTo>
                  <a:cubicBezTo>
                    <a:pt x="523" y="836"/>
                    <a:pt x="526" y="826"/>
                    <a:pt x="527" y="816"/>
                  </a:cubicBezTo>
                  <a:close/>
                  <a:moveTo>
                    <a:pt x="78" y="344"/>
                  </a:moveTo>
                  <a:cubicBezTo>
                    <a:pt x="78" y="444"/>
                    <a:pt x="158" y="522"/>
                    <a:pt x="254" y="525"/>
                  </a:cubicBezTo>
                  <a:cubicBezTo>
                    <a:pt x="353" y="527"/>
                    <a:pt x="437" y="448"/>
                    <a:pt x="438" y="347"/>
                  </a:cubicBezTo>
                  <a:cubicBezTo>
                    <a:pt x="440" y="245"/>
                    <a:pt x="358" y="165"/>
                    <a:pt x="259" y="164"/>
                  </a:cubicBezTo>
                  <a:cubicBezTo>
                    <a:pt x="157" y="164"/>
                    <a:pt x="78" y="246"/>
                    <a:pt x="78" y="344"/>
                  </a:cubicBezTo>
                  <a:close/>
                  <a:moveTo>
                    <a:pt x="716" y="524"/>
                  </a:moveTo>
                  <a:cubicBezTo>
                    <a:pt x="813" y="525"/>
                    <a:pt x="895" y="446"/>
                    <a:pt x="897" y="348"/>
                  </a:cubicBezTo>
                  <a:cubicBezTo>
                    <a:pt x="898" y="247"/>
                    <a:pt x="817" y="165"/>
                    <a:pt x="718" y="164"/>
                  </a:cubicBezTo>
                  <a:cubicBezTo>
                    <a:pt x="616" y="164"/>
                    <a:pt x="538" y="246"/>
                    <a:pt x="536" y="342"/>
                  </a:cubicBezTo>
                  <a:cubicBezTo>
                    <a:pt x="535" y="444"/>
                    <a:pt x="619" y="525"/>
                    <a:pt x="716" y="52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24" name="Freeform 8"/>
            <p:cNvSpPr>
              <a:spLocks noEditPoints="1"/>
            </p:cNvSpPr>
            <p:nvPr>
              <p:custDataLst>
                <p:tags r:id="rId15"/>
              </p:custDataLst>
            </p:nvPr>
          </p:nvSpPr>
          <p:spPr bwMode="auto">
            <a:xfrm>
              <a:off x="6638164" y="4438317"/>
              <a:ext cx="1418538" cy="2438994"/>
            </a:xfrm>
            <a:custGeom>
              <a:avLst/>
              <a:gdLst>
                <a:gd name="T0" fmla="*/ 24 w 477"/>
                <a:gd name="T1" fmla="*/ 795 h 819"/>
                <a:gd name="T2" fmla="*/ 14 w 477"/>
                <a:gd name="T3" fmla="*/ 650 h 819"/>
                <a:gd name="T4" fmla="*/ 3 w 477"/>
                <a:gd name="T5" fmla="*/ 495 h 819"/>
                <a:gd name="T6" fmla="*/ 4 w 477"/>
                <a:gd name="T7" fmla="*/ 447 h 819"/>
                <a:gd name="T8" fmla="*/ 306 w 477"/>
                <a:gd name="T9" fmla="*/ 365 h 819"/>
                <a:gd name="T10" fmla="*/ 208 w 477"/>
                <a:gd name="T11" fmla="*/ 171 h 819"/>
                <a:gd name="T12" fmla="*/ 256 w 477"/>
                <a:gd name="T13" fmla="*/ 51 h 819"/>
                <a:gd name="T14" fmla="*/ 256 w 477"/>
                <a:gd name="T15" fmla="*/ 0 h 819"/>
                <a:gd name="T16" fmla="*/ 340 w 477"/>
                <a:gd name="T17" fmla="*/ 91 h 819"/>
                <a:gd name="T18" fmla="*/ 439 w 477"/>
                <a:gd name="T19" fmla="*/ 274 h 819"/>
                <a:gd name="T20" fmla="*/ 474 w 477"/>
                <a:gd name="T21" fmla="*/ 430 h 819"/>
                <a:gd name="T22" fmla="*/ 477 w 477"/>
                <a:gd name="T23" fmla="*/ 509 h 819"/>
                <a:gd name="T24" fmla="*/ 455 w 477"/>
                <a:gd name="T25" fmla="*/ 663 h 819"/>
                <a:gd name="T26" fmla="*/ 395 w 477"/>
                <a:gd name="T27" fmla="*/ 812 h 819"/>
                <a:gd name="T28" fmla="*/ 25 w 477"/>
                <a:gd name="T29" fmla="*/ 819 h 819"/>
                <a:gd name="T30" fmla="*/ 357 w 477"/>
                <a:gd name="T31" fmla="*/ 567 h 819"/>
                <a:gd name="T32" fmla="*/ 377 w 477"/>
                <a:gd name="T33" fmla="*/ 581 h 819"/>
                <a:gd name="T34" fmla="*/ 381 w 477"/>
                <a:gd name="T35" fmla="*/ 574 h 819"/>
                <a:gd name="T36" fmla="*/ 376 w 477"/>
                <a:gd name="T37" fmla="*/ 568 h 819"/>
                <a:gd name="T38" fmla="*/ 384 w 477"/>
                <a:gd name="T39" fmla="*/ 569 h 819"/>
                <a:gd name="T40" fmla="*/ 401 w 477"/>
                <a:gd name="T41" fmla="*/ 580 h 819"/>
                <a:gd name="T42" fmla="*/ 391 w 477"/>
                <a:gd name="T43" fmla="*/ 565 h 819"/>
                <a:gd name="T44" fmla="*/ 401 w 477"/>
                <a:gd name="T45" fmla="*/ 551 h 819"/>
                <a:gd name="T46" fmla="*/ 396 w 477"/>
                <a:gd name="T47" fmla="*/ 545 h 819"/>
                <a:gd name="T48" fmla="*/ 375 w 477"/>
                <a:gd name="T49" fmla="*/ 558 h 819"/>
                <a:gd name="T50" fmla="*/ 382 w 477"/>
                <a:gd name="T51" fmla="*/ 551 h 819"/>
                <a:gd name="T52" fmla="*/ 376 w 477"/>
                <a:gd name="T53" fmla="*/ 546 h 819"/>
                <a:gd name="T54" fmla="*/ 350 w 477"/>
                <a:gd name="T55" fmla="*/ 559 h 819"/>
                <a:gd name="T56" fmla="*/ 222 w 477"/>
                <a:gd name="T57" fmla="*/ 454 h 819"/>
                <a:gd name="T58" fmla="*/ 170 w 477"/>
                <a:gd name="T59" fmla="*/ 655 h 819"/>
                <a:gd name="T60" fmla="*/ 196 w 477"/>
                <a:gd name="T61" fmla="*/ 718 h 819"/>
                <a:gd name="T62" fmla="*/ 194 w 477"/>
                <a:gd name="T63" fmla="*/ 729 h 819"/>
                <a:gd name="T64" fmla="*/ 194 w 477"/>
                <a:gd name="T65" fmla="*/ 745 h 819"/>
                <a:gd name="T66" fmla="*/ 196 w 477"/>
                <a:gd name="T67" fmla="*/ 754 h 819"/>
                <a:gd name="T68" fmla="*/ 273 w 477"/>
                <a:gd name="T69" fmla="*/ 758 h 819"/>
                <a:gd name="T70" fmla="*/ 284 w 477"/>
                <a:gd name="T71" fmla="*/ 744 h 819"/>
                <a:gd name="T72" fmla="*/ 283 w 477"/>
                <a:gd name="T73" fmla="*/ 729 h 819"/>
                <a:gd name="T74" fmla="*/ 281 w 477"/>
                <a:gd name="T75" fmla="*/ 715 h 819"/>
                <a:gd name="T76" fmla="*/ 301 w 477"/>
                <a:gd name="T77" fmla="*/ 660 h 819"/>
                <a:gd name="T78" fmla="*/ 350 w 477"/>
                <a:gd name="T79" fmla="*/ 567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77" h="819">
                  <a:moveTo>
                    <a:pt x="25" y="819"/>
                  </a:moveTo>
                  <a:cubicBezTo>
                    <a:pt x="26" y="811"/>
                    <a:pt x="24" y="803"/>
                    <a:pt x="24" y="795"/>
                  </a:cubicBezTo>
                  <a:cubicBezTo>
                    <a:pt x="23" y="773"/>
                    <a:pt x="21" y="750"/>
                    <a:pt x="19" y="728"/>
                  </a:cubicBezTo>
                  <a:cubicBezTo>
                    <a:pt x="18" y="702"/>
                    <a:pt x="16" y="676"/>
                    <a:pt x="14" y="650"/>
                  </a:cubicBezTo>
                  <a:cubicBezTo>
                    <a:pt x="12" y="628"/>
                    <a:pt x="11" y="606"/>
                    <a:pt x="9" y="584"/>
                  </a:cubicBezTo>
                  <a:cubicBezTo>
                    <a:pt x="7" y="555"/>
                    <a:pt x="5" y="525"/>
                    <a:pt x="3" y="495"/>
                  </a:cubicBezTo>
                  <a:cubicBezTo>
                    <a:pt x="2" y="481"/>
                    <a:pt x="1" y="466"/>
                    <a:pt x="0" y="452"/>
                  </a:cubicBezTo>
                  <a:cubicBezTo>
                    <a:pt x="0" y="449"/>
                    <a:pt x="1" y="448"/>
                    <a:pt x="4" y="447"/>
                  </a:cubicBezTo>
                  <a:cubicBezTo>
                    <a:pt x="104" y="422"/>
                    <a:pt x="203" y="398"/>
                    <a:pt x="302" y="373"/>
                  </a:cubicBezTo>
                  <a:cubicBezTo>
                    <a:pt x="309" y="371"/>
                    <a:pt x="309" y="371"/>
                    <a:pt x="306" y="365"/>
                  </a:cubicBezTo>
                  <a:cubicBezTo>
                    <a:pt x="285" y="324"/>
                    <a:pt x="265" y="284"/>
                    <a:pt x="244" y="243"/>
                  </a:cubicBezTo>
                  <a:cubicBezTo>
                    <a:pt x="232" y="219"/>
                    <a:pt x="220" y="195"/>
                    <a:pt x="208" y="171"/>
                  </a:cubicBezTo>
                  <a:cubicBezTo>
                    <a:pt x="206" y="168"/>
                    <a:pt x="206" y="166"/>
                    <a:pt x="208" y="164"/>
                  </a:cubicBezTo>
                  <a:cubicBezTo>
                    <a:pt x="235" y="131"/>
                    <a:pt x="251" y="93"/>
                    <a:pt x="256" y="51"/>
                  </a:cubicBezTo>
                  <a:cubicBezTo>
                    <a:pt x="258" y="36"/>
                    <a:pt x="258" y="21"/>
                    <a:pt x="256" y="6"/>
                  </a:cubicBezTo>
                  <a:cubicBezTo>
                    <a:pt x="256" y="4"/>
                    <a:pt x="256" y="2"/>
                    <a:pt x="256" y="0"/>
                  </a:cubicBezTo>
                  <a:cubicBezTo>
                    <a:pt x="272" y="15"/>
                    <a:pt x="288" y="31"/>
                    <a:pt x="303" y="47"/>
                  </a:cubicBezTo>
                  <a:cubicBezTo>
                    <a:pt x="316" y="61"/>
                    <a:pt x="328" y="76"/>
                    <a:pt x="340" y="91"/>
                  </a:cubicBezTo>
                  <a:cubicBezTo>
                    <a:pt x="361" y="118"/>
                    <a:pt x="380" y="147"/>
                    <a:pt x="397" y="178"/>
                  </a:cubicBezTo>
                  <a:cubicBezTo>
                    <a:pt x="413" y="209"/>
                    <a:pt x="428" y="241"/>
                    <a:pt x="439" y="274"/>
                  </a:cubicBezTo>
                  <a:cubicBezTo>
                    <a:pt x="450" y="305"/>
                    <a:pt x="459" y="336"/>
                    <a:pt x="465" y="368"/>
                  </a:cubicBezTo>
                  <a:cubicBezTo>
                    <a:pt x="469" y="389"/>
                    <a:pt x="472" y="409"/>
                    <a:pt x="474" y="430"/>
                  </a:cubicBezTo>
                  <a:cubicBezTo>
                    <a:pt x="475" y="443"/>
                    <a:pt x="475" y="456"/>
                    <a:pt x="476" y="470"/>
                  </a:cubicBezTo>
                  <a:cubicBezTo>
                    <a:pt x="477" y="483"/>
                    <a:pt x="477" y="496"/>
                    <a:pt x="477" y="509"/>
                  </a:cubicBezTo>
                  <a:cubicBezTo>
                    <a:pt x="476" y="527"/>
                    <a:pt x="475" y="546"/>
                    <a:pt x="473" y="564"/>
                  </a:cubicBezTo>
                  <a:cubicBezTo>
                    <a:pt x="469" y="598"/>
                    <a:pt x="463" y="631"/>
                    <a:pt x="455" y="663"/>
                  </a:cubicBezTo>
                  <a:cubicBezTo>
                    <a:pt x="446" y="696"/>
                    <a:pt x="435" y="727"/>
                    <a:pt x="422" y="758"/>
                  </a:cubicBezTo>
                  <a:cubicBezTo>
                    <a:pt x="413" y="776"/>
                    <a:pt x="405" y="795"/>
                    <a:pt x="395" y="812"/>
                  </a:cubicBezTo>
                  <a:cubicBezTo>
                    <a:pt x="394" y="814"/>
                    <a:pt x="392" y="816"/>
                    <a:pt x="392" y="819"/>
                  </a:cubicBezTo>
                  <a:cubicBezTo>
                    <a:pt x="270" y="819"/>
                    <a:pt x="147" y="819"/>
                    <a:pt x="25" y="819"/>
                  </a:cubicBezTo>
                  <a:close/>
                  <a:moveTo>
                    <a:pt x="350" y="567"/>
                  </a:moveTo>
                  <a:cubicBezTo>
                    <a:pt x="352" y="567"/>
                    <a:pt x="355" y="567"/>
                    <a:pt x="357" y="567"/>
                  </a:cubicBezTo>
                  <a:cubicBezTo>
                    <a:pt x="361" y="566"/>
                    <a:pt x="364" y="568"/>
                    <a:pt x="367" y="571"/>
                  </a:cubicBezTo>
                  <a:cubicBezTo>
                    <a:pt x="370" y="574"/>
                    <a:pt x="374" y="578"/>
                    <a:pt x="377" y="581"/>
                  </a:cubicBezTo>
                  <a:cubicBezTo>
                    <a:pt x="378" y="582"/>
                    <a:pt x="378" y="583"/>
                    <a:pt x="380" y="582"/>
                  </a:cubicBezTo>
                  <a:cubicBezTo>
                    <a:pt x="384" y="580"/>
                    <a:pt x="384" y="577"/>
                    <a:pt x="381" y="574"/>
                  </a:cubicBezTo>
                  <a:cubicBezTo>
                    <a:pt x="380" y="573"/>
                    <a:pt x="379" y="572"/>
                    <a:pt x="378" y="571"/>
                  </a:cubicBezTo>
                  <a:cubicBezTo>
                    <a:pt x="377" y="570"/>
                    <a:pt x="375" y="569"/>
                    <a:pt x="376" y="568"/>
                  </a:cubicBezTo>
                  <a:cubicBezTo>
                    <a:pt x="377" y="566"/>
                    <a:pt x="379" y="567"/>
                    <a:pt x="381" y="567"/>
                  </a:cubicBezTo>
                  <a:cubicBezTo>
                    <a:pt x="382" y="567"/>
                    <a:pt x="383" y="568"/>
                    <a:pt x="384" y="569"/>
                  </a:cubicBezTo>
                  <a:cubicBezTo>
                    <a:pt x="388" y="573"/>
                    <a:pt x="392" y="577"/>
                    <a:pt x="396" y="581"/>
                  </a:cubicBezTo>
                  <a:cubicBezTo>
                    <a:pt x="398" y="583"/>
                    <a:pt x="399" y="581"/>
                    <a:pt x="401" y="580"/>
                  </a:cubicBezTo>
                  <a:cubicBezTo>
                    <a:pt x="402" y="578"/>
                    <a:pt x="403" y="577"/>
                    <a:pt x="401" y="575"/>
                  </a:cubicBezTo>
                  <a:cubicBezTo>
                    <a:pt x="398" y="572"/>
                    <a:pt x="394" y="569"/>
                    <a:pt x="391" y="565"/>
                  </a:cubicBezTo>
                  <a:cubicBezTo>
                    <a:pt x="389" y="564"/>
                    <a:pt x="389" y="563"/>
                    <a:pt x="391" y="561"/>
                  </a:cubicBezTo>
                  <a:cubicBezTo>
                    <a:pt x="395" y="558"/>
                    <a:pt x="398" y="554"/>
                    <a:pt x="401" y="551"/>
                  </a:cubicBezTo>
                  <a:cubicBezTo>
                    <a:pt x="404" y="548"/>
                    <a:pt x="401" y="547"/>
                    <a:pt x="400" y="546"/>
                  </a:cubicBezTo>
                  <a:cubicBezTo>
                    <a:pt x="399" y="544"/>
                    <a:pt x="398" y="543"/>
                    <a:pt x="396" y="545"/>
                  </a:cubicBezTo>
                  <a:cubicBezTo>
                    <a:pt x="392" y="549"/>
                    <a:pt x="388" y="553"/>
                    <a:pt x="384" y="557"/>
                  </a:cubicBezTo>
                  <a:cubicBezTo>
                    <a:pt x="382" y="560"/>
                    <a:pt x="379" y="560"/>
                    <a:pt x="375" y="558"/>
                  </a:cubicBezTo>
                  <a:cubicBezTo>
                    <a:pt x="376" y="557"/>
                    <a:pt x="377" y="556"/>
                    <a:pt x="378" y="555"/>
                  </a:cubicBezTo>
                  <a:cubicBezTo>
                    <a:pt x="380" y="554"/>
                    <a:pt x="381" y="552"/>
                    <a:pt x="382" y="551"/>
                  </a:cubicBezTo>
                  <a:cubicBezTo>
                    <a:pt x="383" y="550"/>
                    <a:pt x="384" y="549"/>
                    <a:pt x="383" y="548"/>
                  </a:cubicBezTo>
                  <a:cubicBezTo>
                    <a:pt x="381" y="544"/>
                    <a:pt x="379" y="543"/>
                    <a:pt x="376" y="546"/>
                  </a:cubicBezTo>
                  <a:cubicBezTo>
                    <a:pt x="374" y="548"/>
                    <a:pt x="372" y="549"/>
                    <a:pt x="371" y="551"/>
                  </a:cubicBezTo>
                  <a:cubicBezTo>
                    <a:pt x="366" y="559"/>
                    <a:pt x="358" y="561"/>
                    <a:pt x="350" y="559"/>
                  </a:cubicBezTo>
                  <a:cubicBezTo>
                    <a:pt x="349" y="556"/>
                    <a:pt x="349" y="553"/>
                    <a:pt x="349" y="550"/>
                  </a:cubicBezTo>
                  <a:cubicBezTo>
                    <a:pt x="341" y="488"/>
                    <a:pt x="284" y="445"/>
                    <a:pt x="222" y="454"/>
                  </a:cubicBezTo>
                  <a:cubicBezTo>
                    <a:pt x="157" y="464"/>
                    <a:pt x="114" y="527"/>
                    <a:pt x="129" y="590"/>
                  </a:cubicBezTo>
                  <a:cubicBezTo>
                    <a:pt x="136" y="617"/>
                    <a:pt x="151" y="637"/>
                    <a:pt x="170" y="655"/>
                  </a:cubicBezTo>
                  <a:cubicBezTo>
                    <a:pt x="185" y="669"/>
                    <a:pt x="196" y="684"/>
                    <a:pt x="196" y="706"/>
                  </a:cubicBezTo>
                  <a:cubicBezTo>
                    <a:pt x="196" y="710"/>
                    <a:pt x="196" y="714"/>
                    <a:pt x="196" y="718"/>
                  </a:cubicBezTo>
                  <a:cubicBezTo>
                    <a:pt x="196" y="719"/>
                    <a:pt x="196" y="721"/>
                    <a:pt x="194" y="722"/>
                  </a:cubicBezTo>
                  <a:cubicBezTo>
                    <a:pt x="190" y="723"/>
                    <a:pt x="191" y="727"/>
                    <a:pt x="194" y="729"/>
                  </a:cubicBezTo>
                  <a:cubicBezTo>
                    <a:pt x="197" y="731"/>
                    <a:pt x="197" y="736"/>
                    <a:pt x="194" y="737"/>
                  </a:cubicBezTo>
                  <a:cubicBezTo>
                    <a:pt x="191" y="739"/>
                    <a:pt x="190" y="743"/>
                    <a:pt x="194" y="745"/>
                  </a:cubicBezTo>
                  <a:cubicBezTo>
                    <a:pt x="196" y="746"/>
                    <a:pt x="196" y="747"/>
                    <a:pt x="196" y="749"/>
                  </a:cubicBezTo>
                  <a:cubicBezTo>
                    <a:pt x="196" y="750"/>
                    <a:pt x="196" y="752"/>
                    <a:pt x="196" y="754"/>
                  </a:cubicBezTo>
                  <a:cubicBezTo>
                    <a:pt x="195" y="757"/>
                    <a:pt x="197" y="759"/>
                    <a:pt x="201" y="758"/>
                  </a:cubicBezTo>
                  <a:cubicBezTo>
                    <a:pt x="225" y="758"/>
                    <a:pt x="249" y="758"/>
                    <a:pt x="273" y="758"/>
                  </a:cubicBezTo>
                  <a:cubicBezTo>
                    <a:pt x="281" y="758"/>
                    <a:pt x="281" y="758"/>
                    <a:pt x="281" y="750"/>
                  </a:cubicBezTo>
                  <a:cubicBezTo>
                    <a:pt x="281" y="748"/>
                    <a:pt x="280" y="745"/>
                    <a:pt x="284" y="744"/>
                  </a:cubicBezTo>
                  <a:cubicBezTo>
                    <a:pt x="286" y="743"/>
                    <a:pt x="286" y="739"/>
                    <a:pt x="283" y="738"/>
                  </a:cubicBezTo>
                  <a:cubicBezTo>
                    <a:pt x="279" y="735"/>
                    <a:pt x="279" y="731"/>
                    <a:pt x="283" y="729"/>
                  </a:cubicBezTo>
                  <a:cubicBezTo>
                    <a:pt x="286" y="727"/>
                    <a:pt x="286" y="723"/>
                    <a:pt x="284" y="722"/>
                  </a:cubicBezTo>
                  <a:cubicBezTo>
                    <a:pt x="280" y="721"/>
                    <a:pt x="281" y="718"/>
                    <a:pt x="281" y="715"/>
                  </a:cubicBezTo>
                  <a:cubicBezTo>
                    <a:pt x="280" y="712"/>
                    <a:pt x="280" y="709"/>
                    <a:pt x="280" y="706"/>
                  </a:cubicBezTo>
                  <a:cubicBezTo>
                    <a:pt x="280" y="687"/>
                    <a:pt x="288" y="673"/>
                    <a:pt x="301" y="660"/>
                  </a:cubicBezTo>
                  <a:cubicBezTo>
                    <a:pt x="308" y="654"/>
                    <a:pt x="315" y="646"/>
                    <a:pt x="321" y="639"/>
                  </a:cubicBezTo>
                  <a:cubicBezTo>
                    <a:pt x="339" y="618"/>
                    <a:pt x="349" y="594"/>
                    <a:pt x="350" y="567"/>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Freeform 9"/>
            <p:cNvSpPr>
              <a:spLocks noEditPoints="1"/>
            </p:cNvSpPr>
            <p:nvPr>
              <p:custDataLst>
                <p:tags r:id="rId16"/>
              </p:custDataLst>
            </p:nvPr>
          </p:nvSpPr>
          <p:spPr bwMode="auto">
            <a:xfrm>
              <a:off x="4123415" y="4468024"/>
              <a:ext cx="1415568" cy="2409287"/>
            </a:xfrm>
            <a:custGeom>
              <a:avLst/>
              <a:gdLst>
                <a:gd name="T0" fmla="*/ 210 w 476"/>
                <a:gd name="T1" fmla="*/ 0 h 809"/>
                <a:gd name="T2" fmla="*/ 211 w 476"/>
                <a:gd name="T3" fmla="*/ 39 h 809"/>
                <a:gd name="T4" fmla="*/ 257 w 476"/>
                <a:gd name="T5" fmla="*/ 152 h 809"/>
                <a:gd name="T6" fmla="*/ 269 w 476"/>
                <a:gd name="T7" fmla="*/ 165 h 809"/>
                <a:gd name="T8" fmla="*/ 269 w 476"/>
                <a:gd name="T9" fmla="*/ 170 h 809"/>
                <a:gd name="T10" fmla="*/ 204 w 476"/>
                <a:gd name="T11" fmla="*/ 298 h 809"/>
                <a:gd name="T12" fmla="*/ 171 w 476"/>
                <a:gd name="T13" fmla="*/ 362 h 809"/>
                <a:gd name="T14" fmla="*/ 174 w 476"/>
                <a:gd name="T15" fmla="*/ 368 h 809"/>
                <a:gd name="T16" fmla="*/ 332 w 476"/>
                <a:gd name="T17" fmla="*/ 407 h 809"/>
                <a:gd name="T18" fmla="*/ 473 w 476"/>
                <a:gd name="T19" fmla="*/ 443 h 809"/>
                <a:gd name="T20" fmla="*/ 476 w 476"/>
                <a:gd name="T21" fmla="*/ 448 h 809"/>
                <a:gd name="T22" fmla="*/ 468 w 476"/>
                <a:gd name="T23" fmla="*/ 568 h 809"/>
                <a:gd name="T24" fmla="*/ 462 w 476"/>
                <a:gd name="T25" fmla="*/ 664 h 809"/>
                <a:gd name="T26" fmla="*/ 454 w 476"/>
                <a:gd name="T27" fmla="*/ 785 h 809"/>
                <a:gd name="T28" fmla="*/ 453 w 476"/>
                <a:gd name="T29" fmla="*/ 809 h 809"/>
                <a:gd name="T30" fmla="*/ 85 w 476"/>
                <a:gd name="T31" fmla="*/ 809 h 809"/>
                <a:gd name="T32" fmla="*/ 75 w 476"/>
                <a:gd name="T33" fmla="*/ 790 h 809"/>
                <a:gd name="T34" fmla="*/ 52 w 476"/>
                <a:gd name="T35" fmla="*/ 740 h 809"/>
                <a:gd name="T36" fmla="*/ 19 w 476"/>
                <a:gd name="T37" fmla="*/ 639 h 809"/>
                <a:gd name="T38" fmla="*/ 5 w 476"/>
                <a:gd name="T39" fmla="*/ 562 h 809"/>
                <a:gd name="T40" fmla="*/ 1 w 476"/>
                <a:gd name="T41" fmla="*/ 506 h 809"/>
                <a:gd name="T42" fmla="*/ 0 w 476"/>
                <a:gd name="T43" fmla="*/ 470 h 809"/>
                <a:gd name="T44" fmla="*/ 4 w 476"/>
                <a:gd name="T45" fmla="*/ 412 h 809"/>
                <a:gd name="T46" fmla="*/ 21 w 476"/>
                <a:gd name="T47" fmla="*/ 320 h 809"/>
                <a:gd name="T48" fmla="*/ 56 w 476"/>
                <a:gd name="T49" fmla="*/ 217 h 809"/>
                <a:gd name="T50" fmla="*/ 118 w 476"/>
                <a:gd name="T51" fmla="*/ 107 h 809"/>
                <a:gd name="T52" fmla="*/ 160 w 476"/>
                <a:gd name="T53" fmla="*/ 52 h 809"/>
                <a:gd name="T54" fmla="*/ 210 w 476"/>
                <a:gd name="T55" fmla="*/ 0 h 809"/>
                <a:gd name="T56" fmla="*/ 101 w 476"/>
                <a:gd name="T57" fmla="*/ 710 h 809"/>
                <a:gd name="T58" fmla="*/ 137 w 476"/>
                <a:gd name="T59" fmla="*/ 710 h 809"/>
                <a:gd name="T60" fmla="*/ 160 w 476"/>
                <a:gd name="T61" fmla="*/ 710 h 809"/>
                <a:gd name="T62" fmla="*/ 195 w 476"/>
                <a:gd name="T63" fmla="*/ 710 h 809"/>
                <a:gd name="T64" fmla="*/ 218 w 476"/>
                <a:gd name="T65" fmla="*/ 711 h 809"/>
                <a:gd name="T66" fmla="*/ 254 w 476"/>
                <a:gd name="T67" fmla="*/ 711 h 809"/>
                <a:gd name="T68" fmla="*/ 276 w 476"/>
                <a:gd name="T69" fmla="*/ 710 h 809"/>
                <a:gd name="T70" fmla="*/ 312 w 476"/>
                <a:gd name="T71" fmla="*/ 710 h 809"/>
                <a:gd name="T72" fmla="*/ 335 w 476"/>
                <a:gd name="T73" fmla="*/ 711 h 809"/>
                <a:gd name="T74" fmla="*/ 340 w 476"/>
                <a:gd name="T75" fmla="*/ 706 h 809"/>
                <a:gd name="T76" fmla="*/ 339 w 476"/>
                <a:gd name="T77" fmla="*/ 637 h 809"/>
                <a:gd name="T78" fmla="*/ 339 w 476"/>
                <a:gd name="T79" fmla="*/ 513 h 809"/>
                <a:gd name="T80" fmla="*/ 340 w 476"/>
                <a:gd name="T81" fmla="*/ 487 h 809"/>
                <a:gd name="T82" fmla="*/ 334 w 476"/>
                <a:gd name="T83" fmla="*/ 481 h 809"/>
                <a:gd name="T84" fmla="*/ 80 w 476"/>
                <a:gd name="T85" fmla="*/ 481 h 809"/>
                <a:gd name="T86" fmla="*/ 77 w 476"/>
                <a:gd name="T87" fmla="*/ 481 h 809"/>
                <a:gd name="T88" fmla="*/ 74 w 476"/>
                <a:gd name="T89" fmla="*/ 484 h 809"/>
                <a:gd name="T90" fmla="*/ 74 w 476"/>
                <a:gd name="T91" fmla="*/ 513 h 809"/>
                <a:gd name="T92" fmla="*/ 74 w 476"/>
                <a:gd name="T93" fmla="*/ 517 h 809"/>
                <a:gd name="T94" fmla="*/ 74 w 476"/>
                <a:gd name="T95" fmla="*/ 706 h 809"/>
                <a:gd name="T96" fmla="*/ 74 w 476"/>
                <a:gd name="T97" fmla="*/ 707 h 809"/>
                <a:gd name="T98" fmla="*/ 77 w 476"/>
                <a:gd name="T99" fmla="*/ 710 h 809"/>
                <a:gd name="T100" fmla="*/ 101 w 476"/>
                <a:gd name="T101" fmla="*/ 71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6" h="809">
                  <a:moveTo>
                    <a:pt x="210" y="0"/>
                  </a:moveTo>
                  <a:cubicBezTo>
                    <a:pt x="209" y="13"/>
                    <a:pt x="209" y="26"/>
                    <a:pt x="211" y="39"/>
                  </a:cubicBezTo>
                  <a:cubicBezTo>
                    <a:pt x="215" y="82"/>
                    <a:pt x="231" y="119"/>
                    <a:pt x="257" y="152"/>
                  </a:cubicBezTo>
                  <a:cubicBezTo>
                    <a:pt x="261" y="157"/>
                    <a:pt x="265" y="161"/>
                    <a:pt x="269" y="165"/>
                  </a:cubicBezTo>
                  <a:cubicBezTo>
                    <a:pt x="270" y="167"/>
                    <a:pt x="270" y="168"/>
                    <a:pt x="269" y="170"/>
                  </a:cubicBezTo>
                  <a:cubicBezTo>
                    <a:pt x="247" y="213"/>
                    <a:pt x="226" y="255"/>
                    <a:pt x="204" y="298"/>
                  </a:cubicBezTo>
                  <a:cubicBezTo>
                    <a:pt x="193" y="319"/>
                    <a:pt x="182" y="340"/>
                    <a:pt x="171" y="362"/>
                  </a:cubicBezTo>
                  <a:cubicBezTo>
                    <a:pt x="169" y="366"/>
                    <a:pt x="169" y="366"/>
                    <a:pt x="174" y="368"/>
                  </a:cubicBezTo>
                  <a:cubicBezTo>
                    <a:pt x="227" y="381"/>
                    <a:pt x="279" y="394"/>
                    <a:pt x="332" y="407"/>
                  </a:cubicBezTo>
                  <a:cubicBezTo>
                    <a:pt x="379" y="419"/>
                    <a:pt x="426" y="431"/>
                    <a:pt x="473" y="443"/>
                  </a:cubicBezTo>
                  <a:cubicBezTo>
                    <a:pt x="476" y="444"/>
                    <a:pt x="476" y="445"/>
                    <a:pt x="476" y="448"/>
                  </a:cubicBezTo>
                  <a:cubicBezTo>
                    <a:pt x="474" y="488"/>
                    <a:pt x="471" y="528"/>
                    <a:pt x="468" y="568"/>
                  </a:cubicBezTo>
                  <a:cubicBezTo>
                    <a:pt x="466" y="600"/>
                    <a:pt x="464" y="632"/>
                    <a:pt x="462" y="664"/>
                  </a:cubicBezTo>
                  <a:cubicBezTo>
                    <a:pt x="460" y="705"/>
                    <a:pt x="457" y="745"/>
                    <a:pt x="454" y="785"/>
                  </a:cubicBezTo>
                  <a:cubicBezTo>
                    <a:pt x="454" y="793"/>
                    <a:pt x="453" y="801"/>
                    <a:pt x="453" y="809"/>
                  </a:cubicBezTo>
                  <a:cubicBezTo>
                    <a:pt x="331" y="809"/>
                    <a:pt x="208" y="809"/>
                    <a:pt x="85" y="809"/>
                  </a:cubicBezTo>
                  <a:cubicBezTo>
                    <a:pt x="83" y="802"/>
                    <a:pt x="79" y="796"/>
                    <a:pt x="75" y="790"/>
                  </a:cubicBezTo>
                  <a:cubicBezTo>
                    <a:pt x="67" y="774"/>
                    <a:pt x="59" y="757"/>
                    <a:pt x="52" y="740"/>
                  </a:cubicBezTo>
                  <a:cubicBezTo>
                    <a:pt x="38" y="707"/>
                    <a:pt x="27" y="674"/>
                    <a:pt x="19" y="639"/>
                  </a:cubicBezTo>
                  <a:cubicBezTo>
                    <a:pt x="12" y="614"/>
                    <a:pt x="8" y="588"/>
                    <a:pt x="5" y="562"/>
                  </a:cubicBezTo>
                  <a:cubicBezTo>
                    <a:pt x="3" y="543"/>
                    <a:pt x="1" y="525"/>
                    <a:pt x="1" y="506"/>
                  </a:cubicBezTo>
                  <a:cubicBezTo>
                    <a:pt x="0" y="494"/>
                    <a:pt x="0" y="482"/>
                    <a:pt x="0" y="470"/>
                  </a:cubicBezTo>
                  <a:cubicBezTo>
                    <a:pt x="1" y="451"/>
                    <a:pt x="2" y="431"/>
                    <a:pt x="4" y="412"/>
                  </a:cubicBezTo>
                  <a:cubicBezTo>
                    <a:pt x="7" y="381"/>
                    <a:pt x="13" y="350"/>
                    <a:pt x="21" y="320"/>
                  </a:cubicBezTo>
                  <a:cubicBezTo>
                    <a:pt x="30" y="284"/>
                    <a:pt x="41" y="250"/>
                    <a:pt x="56" y="217"/>
                  </a:cubicBezTo>
                  <a:cubicBezTo>
                    <a:pt x="73" y="178"/>
                    <a:pt x="94" y="142"/>
                    <a:pt x="118" y="107"/>
                  </a:cubicBezTo>
                  <a:cubicBezTo>
                    <a:pt x="131" y="88"/>
                    <a:pt x="145" y="70"/>
                    <a:pt x="160" y="52"/>
                  </a:cubicBezTo>
                  <a:cubicBezTo>
                    <a:pt x="176" y="34"/>
                    <a:pt x="193" y="17"/>
                    <a:pt x="210" y="0"/>
                  </a:cubicBezTo>
                  <a:close/>
                  <a:moveTo>
                    <a:pt x="101" y="710"/>
                  </a:moveTo>
                  <a:cubicBezTo>
                    <a:pt x="113" y="711"/>
                    <a:pt x="125" y="711"/>
                    <a:pt x="137" y="710"/>
                  </a:cubicBezTo>
                  <a:cubicBezTo>
                    <a:pt x="145" y="710"/>
                    <a:pt x="152" y="710"/>
                    <a:pt x="160" y="710"/>
                  </a:cubicBezTo>
                  <a:cubicBezTo>
                    <a:pt x="172" y="711"/>
                    <a:pt x="184" y="711"/>
                    <a:pt x="195" y="710"/>
                  </a:cubicBezTo>
                  <a:cubicBezTo>
                    <a:pt x="203" y="710"/>
                    <a:pt x="210" y="710"/>
                    <a:pt x="218" y="711"/>
                  </a:cubicBezTo>
                  <a:cubicBezTo>
                    <a:pt x="230" y="711"/>
                    <a:pt x="242" y="711"/>
                    <a:pt x="254" y="711"/>
                  </a:cubicBezTo>
                  <a:cubicBezTo>
                    <a:pt x="262" y="711"/>
                    <a:pt x="269" y="710"/>
                    <a:pt x="276" y="710"/>
                  </a:cubicBezTo>
                  <a:cubicBezTo>
                    <a:pt x="288" y="711"/>
                    <a:pt x="300" y="711"/>
                    <a:pt x="312" y="710"/>
                  </a:cubicBezTo>
                  <a:cubicBezTo>
                    <a:pt x="320" y="710"/>
                    <a:pt x="327" y="710"/>
                    <a:pt x="335" y="711"/>
                  </a:cubicBezTo>
                  <a:cubicBezTo>
                    <a:pt x="338" y="711"/>
                    <a:pt x="340" y="710"/>
                    <a:pt x="340" y="706"/>
                  </a:cubicBezTo>
                  <a:cubicBezTo>
                    <a:pt x="339" y="683"/>
                    <a:pt x="339" y="660"/>
                    <a:pt x="339" y="637"/>
                  </a:cubicBezTo>
                  <a:cubicBezTo>
                    <a:pt x="339" y="596"/>
                    <a:pt x="339" y="554"/>
                    <a:pt x="339" y="513"/>
                  </a:cubicBezTo>
                  <a:cubicBezTo>
                    <a:pt x="339" y="504"/>
                    <a:pt x="339" y="495"/>
                    <a:pt x="340" y="487"/>
                  </a:cubicBezTo>
                  <a:cubicBezTo>
                    <a:pt x="340" y="481"/>
                    <a:pt x="340" y="481"/>
                    <a:pt x="334" y="481"/>
                  </a:cubicBezTo>
                  <a:cubicBezTo>
                    <a:pt x="249" y="481"/>
                    <a:pt x="164" y="481"/>
                    <a:pt x="80" y="481"/>
                  </a:cubicBezTo>
                  <a:cubicBezTo>
                    <a:pt x="79" y="481"/>
                    <a:pt x="78" y="481"/>
                    <a:pt x="77" y="481"/>
                  </a:cubicBezTo>
                  <a:cubicBezTo>
                    <a:pt x="75" y="481"/>
                    <a:pt x="74" y="482"/>
                    <a:pt x="74" y="484"/>
                  </a:cubicBezTo>
                  <a:cubicBezTo>
                    <a:pt x="74" y="494"/>
                    <a:pt x="74" y="503"/>
                    <a:pt x="74" y="513"/>
                  </a:cubicBezTo>
                  <a:cubicBezTo>
                    <a:pt x="74" y="514"/>
                    <a:pt x="74" y="516"/>
                    <a:pt x="74" y="517"/>
                  </a:cubicBezTo>
                  <a:cubicBezTo>
                    <a:pt x="74" y="580"/>
                    <a:pt x="74" y="643"/>
                    <a:pt x="74" y="706"/>
                  </a:cubicBezTo>
                  <a:cubicBezTo>
                    <a:pt x="74" y="706"/>
                    <a:pt x="74" y="706"/>
                    <a:pt x="74" y="707"/>
                  </a:cubicBezTo>
                  <a:cubicBezTo>
                    <a:pt x="74" y="709"/>
                    <a:pt x="75" y="711"/>
                    <a:pt x="77" y="710"/>
                  </a:cubicBezTo>
                  <a:cubicBezTo>
                    <a:pt x="85" y="710"/>
                    <a:pt x="93" y="710"/>
                    <a:pt x="101" y="71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6" name="Freeform 19"/>
            <p:cNvSpPr/>
            <p:nvPr>
              <p:custDataLst>
                <p:tags r:id="rId17"/>
              </p:custDataLst>
            </p:nvPr>
          </p:nvSpPr>
          <p:spPr bwMode="auto">
            <a:xfrm>
              <a:off x="5610281" y="3759498"/>
              <a:ext cx="2971" cy="2971"/>
            </a:xfrm>
            <a:custGeom>
              <a:avLst/>
              <a:gdLst>
                <a:gd name="T0" fmla="*/ 1 w 1"/>
                <a:gd name="T1" fmla="*/ 1 h 1"/>
                <a:gd name="T2" fmla="*/ 1 w 1"/>
                <a:gd name="T3" fmla="*/ 0 h 1"/>
                <a:gd name="T4" fmla="*/ 1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1" y="0"/>
                  </a:cubicBezTo>
                  <a:cubicBezTo>
                    <a:pt x="1" y="0"/>
                    <a:pt x="1" y="0"/>
                    <a:pt x="1" y="1"/>
                  </a:cubicBezTo>
                  <a:cubicBezTo>
                    <a:pt x="1" y="1"/>
                    <a:pt x="1" y="1"/>
                    <a:pt x="1" y="1"/>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0"/>
            <p:cNvSpPr>
              <a:spLocks noEditPoints="1"/>
            </p:cNvSpPr>
            <p:nvPr>
              <p:custDataLst>
                <p:tags r:id="rId18"/>
              </p:custDataLst>
            </p:nvPr>
          </p:nvSpPr>
          <p:spPr bwMode="auto">
            <a:xfrm>
              <a:off x="4857193" y="3980820"/>
              <a:ext cx="1076901" cy="1079872"/>
            </a:xfrm>
            <a:custGeom>
              <a:avLst/>
              <a:gdLst>
                <a:gd name="T0" fmla="*/ 0 w 362"/>
                <a:gd name="T1" fmla="*/ 180 h 363"/>
                <a:gd name="T2" fmla="*/ 181 w 362"/>
                <a:gd name="T3" fmla="*/ 0 h 363"/>
                <a:gd name="T4" fmla="*/ 360 w 362"/>
                <a:gd name="T5" fmla="*/ 183 h 363"/>
                <a:gd name="T6" fmla="*/ 176 w 362"/>
                <a:gd name="T7" fmla="*/ 361 h 363"/>
                <a:gd name="T8" fmla="*/ 0 w 362"/>
                <a:gd name="T9" fmla="*/ 180 h 363"/>
                <a:gd name="T10" fmla="*/ 244 w 362"/>
                <a:gd name="T11" fmla="*/ 180 h 363"/>
                <a:gd name="T12" fmla="*/ 237 w 362"/>
                <a:gd name="T13" fmla="*/ 133 h 363"/>
                <a:gd name="T14" fmla="*/ 212 w 362"/>
                <a:gd name="T15" fmla="*/ 92 h 363"/>
                <a:gd name="T16" fmla="*/ 163 w 362"/>
                <a:gd name="T17" fmla="*/ 93 h 363"/>
                <a:gd name="T18" fmla="*/ 144 w 362"/>
                <a:gd name="T19" fmla="*/ 119 h 363"/>
                <a:gd name="T20" fmla="*/ 138 w 362"/>
                <a:gd name="T21" fmla="*/ 216 h 363"/>
                <a:gd name="T22" fmla="*/ 162 w 362"/>
                <a:gd name="T23" fmla="*/ 262 h 363"/>
                <a:gd name="T24" fmla="*/ 215 w 362"/>
                <a:gd name="T25" fmla="*/ 263 h 363"/>
                <a:gd name="T26" fmla="*/ 230 w 362"/>
                <a:gd name="T27" fmla="*/ 243 h 363"/>
                <a:gd name="T28" fmla="*/ 244 w 362"/>
                <a:gd name="T29" fmla="*/ 180 h 363"/>
                <a:gd name="T30" fmla="*/ 319 w 362"/>
                <a:gd name="T31" fmla="*/ 101 h 363"/>
                <a:gd name="T32" fmla="*/ 317 w 362"/>
                <a:gd name="T33" fmla="*/ 95 h 363"/>
                <a:gd name="T34" fmla="*/ 214 w 362"/>
                <a:gd name="T35" fmla="*/ 17 h 363"/>
                <a:gd name="T36" fmla="*/ 197 w 362"/>
                <a:gd name="T37" fmla="*/ 27 h 363"/>
                <a:gd name="T38" fmla="*/ 208 w 362"/>
                <a:gd name="T39" fmla="*/ 42 h 363"/>
                <a:gd name="T40" fmla="*/ 277 w 362"/>
                <a:gd name="T41" fmla="*/ 84 h 363"/>
                <a:gd name="T42" fmla="*/ 296 w 362"/>
                <a:gd name="T43" fmla="*/ 108 h 363"/>
                <a:gd name="T44" fmla="*/ 310 w 362"/>
                <a:gd name="T45" fmla="*/ 114 h 363"/>
                <a:gd name="T46" fmla="*/ 319 w 362"/>
                <a:gd name="T47" fmla="*/ 101 h 363"/>
                <a:gd name="T48" fmla="*/ 323 w 362"/>
                <a:gd name="T49" fmla="*/ 124 h 363"/>
                <a:gd name="T50" fmla="*/ 307 w 362"/>
                <a:gd name="T51" fmla="*/ 140 h 363"/>
                <a:gd name="T52" fmla="*/ 323 w 362"/>
                <a:gd name="T53" fmla="*/ 156 h 363"/>
                <a:gd name="T54" fmla="*/ 339 w 362"/>
                <a:gd name="T55" fmla="*/ 140 h 363"/>
                <a:gd name="T56" fmla="*/ 323 w 362"/>
                <a:gd name="T57" fmla="*/ 12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2" h="363">
                  <a:moveTo>
                    <a:pt x="0" y="180"/>
                  </a:moveTo>
                  <a:cubicBezTo>
                    <a:pt x="0" y="82"/>
                    <a:pt x="79" y="0"/>
                    <a:pt x="181" y="0"/>
                  </a:cubicBezTo>
                  <a:cubicBezTo>
                    <a:pt x="280" y="1"/>
                    <a:pt x="362" y="81"/>
                    <a:pt x="360" y="183"/>
                  </a:cubicBezTo>
                  <a:cubicBezTo>
                    <a:pt x="359" y="284"/>
                    <a:pt x="275" y="363"/>
                    <a:pt x="176" y="361"/>
                  </a:cubicBezTo>
                  <a:cubicBezTo>
                    <a:pt x="80" y="358"/>
                    <a:pt x="0" y="280"/>
                    <a:pt x="0" y="180"/>
                  </a:cubicBezTo>
                  <a:close/>
                  <a:moveTo>
                    <a:pt x="244" y="180"/>
                  </a:moveTo>
                  <a:cubicBezTo>
                    <a:pt x="244" y="164"/>
                    <a:pt x="242" y="148"/>
                    <a:pt x="237" y="133"/>
                  </a:cubicBezTo>
                  <a:cubicBezTo>
                    <a:pt x="232" y="117"/>
                    <a:pt x="225" y="103"/>
                    <a:pt x="212" y="92"/>
                  </a:cubicBezTo>
                  <a:cubicBezTo>
                    <a:pt x="197" y="79"/>
                    <a:pt x="178" y="79"/>
                    <a:pt x="163" y="93"/>
                  </a:cubicBezTo>
                  <a:cubicBezTo>
                    <a:pt x="155" y="100"/>
                    <a:pt x="149" y="109"/>
                    <a:pt x="144" y="119"/>
                  </a:cubicBezTo>
                  <a:cubicBezTo>
                    <a:pt x="131" y="150"/>
                    <a:pt x="130" y="183"/>
                    <a:pt x="138" y="216"/>
                  </a:cubicBezTo>
                  <a:cubicBezTo>
                    <a:pt x="142" y="233"/>
                    <a:pt x="149" y="249"/>
                    <a:pt x="162" y="262"/>
                  </a:cubicBezTo>
                  <a:cubicBezTo>
                    <a:pt x="178" y="278"/>
                    <a:pt x="198" y="278"/>
                    <a:pt x="215" y="263"/>
                  </a:cubicBezTo>
                  <a:cubicBezTo>
                    <a:pt x="221" y="257"/>
                    <a:pt x="226" y="250"/>
                    <a:pt x="230" y="243"/>
                  </a:cubicBezTo>
                  <a:cubicBezTo>
                    <a:pt x="240" y="223"/>
                    <a:pt x="244" y="202"/>
                    <a:pt x="244" y="180"/>
                  </a:cubicBezTo>
                  <a:close/>
                  <a:moveTo>
                    <a:pt x="319" y="101"/>
                  </a:moveTo>
                  <a:cubicBezTo>
                    <a:pt x="320" y="99"/>
                    <a:pt x="319" y="97"/>
                    <a:pt x="317" y="95"/>
                  </a:cubicBezTo>
                  <a:cubicBezTo>
                    <a:pt x="293" y="55"/>
                    <a:pt x="259" y="29"/>
                    <a:pt x="214" y="17"/>
                  </a:cubicBezTo>
                  <a:cubicBezTo>
                    <a:pt x="206" y="15"/>
                    <a:pt x="198" y="20"/>
                    <a:pt x="197" y="27"/>
                  </a:cubicBezTo>
                  <a:cubicBezTo>
                    <a:pt x="196" y="35"/>
                    <a:pt x="200" y="40"/>
                    <a:pt x="208" y="42"/>
                  </a:cubicBezTo>
                  <a:cubicBezTo>
                    <a:pt x="235" y="50"/>
                    <a:pt x="258" y="63"/>
                    <a:pt x="277" y="84"/>
                  </a:cubicBezTo>
                  <a:cubicBezTo>
                    <a:pt x="284" y="92"/>
                    <a:pt x="290" y="100"/>
                    <a:pt x="296" y="108"/>
                  </a:cubicBezTo>
                  <a:cubicBezTo>
                    <a:pt x="299" y="114"/>
                    <a:pt x="305" y="116"/>
                    <a:pt x="310" y="114"/>
                  </a:cubicBezTo>
                  <a:cubicBezTo>
                    <a:pt x="316" y="113"/>
                    <a:pt x="319" y="108"/>
                    <a:pt x="319" y="101"/>
                  </a:cubicBezTo>
                  <a:close/>
                  <a:moveTo>
                    <a:pt x="323" y="124"/>
                  </a:moveTo>
                  <a:cubicBezTo>
                    <a:pt x="314" y="124"/>
                    <a:pt x="307" y="131"/>
                    <a:pt x="307" y="140"/>
                  </a:cubicBezTo>
                  <a:cubicBezTo>
                    <a:pt x="307" y="149"/>
                    <a:pt x="314" y="156"/>
                    <a:pt x="323" y="156"/>
                  </a:cubicBezTo>
                  <a:cubicBezTo>
                    <a:pt x="331" y="156"/>
                    <a:pt x="339" y="149"/>
                    <a:pt x="339" y="140"/>
                  </a:cubicBezTo>
                  <a:cubicBezTo>
                    <a:pt x="339" y="132"/>
                    <a:pt x="331" y="124"/>
                    <a:pt x="323" y="124"/>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p>
          </p:txBody>
        </p:sp>
        <p:sp>
          <p:nvSpPr>
            <p:cNvPr id="39" name="Freeform 21"/>
            <p:cNvSpPr>
              <a:spLocks noEditPoints="1"/>
            </p:cNvSpPr>
            <p:nvPr>
              <p:custDataLst>
                <p:tags r:id="rId19"/>
              </p:custDataLst>
            </p:nvPr>
          </p:nvSpPr>
          <p:spPr bwMode="auto">
            <a:xfrm>
              <a:off x="6216316" y="3980820"/>
              <a:ext cx="1079872" cy="1073930"/>
            </a:xfrm>
            <a:custGeom>
              <a:avLst/>
              <a:gdLst>
                <a:gd name="T0" fmla="*/ 181 w 363"/>
                <a:gd name="T1" fmla="*/ 360 h 361"/>
                <a:gd name="T2" fmla="*/ 1 w 363"/>
                <a:gd name="T3" fmla="*/ 178 h 361"/>
                <a:gd name="T4" fmla="*/ 183 w 363"/>
                <a:gd name="T5" fmla="*/ 0 h 361"/>
                <a:gd name="T6" fmla="*/ 362 w 363"/>
                <a:gd name="T7" fmla="*/ 184 h 361"/>
                <a:gd name="T8" fmla="*/ 181 w 363"/>
                <a:gd name="T9" fmla="*/ 360 h 361"/>
                <a:gd name="T10" fmla="*/ 109 w 363"/>
                <a:gd name="T11" fmla="*/ 176 h 361"/>
                <a:gd name="T12" fmla="*/ 115 w 363"/>
                <a:gd name="T13" fmla="*/ 221 h 361"/>
                <a:gd name="T14" fmla="*/ 140 w 363"/>
                <a:gd name="T15" fmla="*/ 264 h 361"/>
                <a:gd name="T16" fmla="*/ 185 w 363"/>
                <a:gd name="T17" fmla="*/ 267 h 361"/>
                <a:gd name="T18" fmla="*/ 210 w 363"/>
                <a:gd name="T19" fmla="*/ 233 h 361"/>
                <a:gd name="T20" fmla="*/ 214 w 363"/>
                <a:gd name="T21" fmla="*/ 138 h 361"/>
                <a:gd name="T22" fmla="*/ 191 w 363"/>
                <a:gd name="T23" fmla="*/ 95 h 361"/>
                <a:gd name="T24" fmla="*/ 135 w 363"/>
                <a:gd name="T25" fmla="*/ 96 h 361"/>
                <a:gd name="T26" fmla="*/ 125 w 363"/>
                <a:gd name="T27" fmla="*/ 110 h 361"/>
                <a:gd name="T28" fmla="*/ 109 w 363"/>
                <a:gd name="T29" fmla="*/ 176 h 361"/>
                <a:gd name="T30" fmla="*/ 200 w 363"/>
                <a:gd name="T31" fmla="*/ 33 h 361"/>
                <a:gd name="T32" fmla="*/ 211 w 363"/>
                <a:gd name="T33" fmla="*/ 46 h 361"/>
                <a:gd name="T34" fmla="*/ 298 w 363"/>
                <a:gd name="T35" fmla="*/ 111 h 361"/>
                <a:gd name="T36" fmla="*/ 302 w 363"/>
                <a:gd name="T37" fmla="*/ 116 h 361"/>
                <a:gd name="T38" fmla="*/ 318 w 363"/>
                <a:gd name="T39" fmla="*/ 115 h 361"/>
                <a:gd name="T40" fmla="*/ 320 w 363"/>
                <a:gd name="T41" fmla="*/ 98 h 361"/>
                <a:gd name="T42" fmla="*/ 280 w 363"/>
                <a:gd name="T43" fmla="*/ 52 h 361"/>
                <a:gd name="T44" fmla="*/ 217 w 363"/>
                <a:gd name="T45" fmla="*/ 21 h 361"/>
                <a:gd name="T46" fmla="*/ 200 w 363"/>
                <a:gd name="T47" fmla="*/ 33 h 361"/>
                <a:gd name="T48" fmla="*/ 341 w 363"/>
                <a:gd name="T49" fmla="*/ 143 h 361"/>
                <a:gd name="T50" fmla="*/ 325 w 363"/>
                <a:gd name="T51" fmla="*/ 127 h 361"/>
                <a:gd name="T52" fmla="*/ 310 w 363"/>
                <a:gd name="T53" fmla="*/ 143 h 361"/>
                <a:gd name="T54" fmla="*/ 325 w 363"/>
                <a:gd name="T55" fmla="*/ 159 h 361"/>
                <a:gd name="T56" fmla="*/ 341 w 363"/>
                <a:gd name="T57" fmla="*/ 14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3" h="361">
                  <a:moveTo>
                    <a:pt x="181" y="360"/>
                  </a:moveTo>
                  <a:cubicBezTo>
                    <a:pt x="84" y="361"/>
                    <a:pt x="0" y="280"/>
                    <a:pt x="1" y="178"/>
                  </a:cubicBezTo>
                  <a:cubicBezTo>
                    <a:pt x="3" y="82"/>
                    <a:pt x="81" y="0"/>
                    <a:pt x="183" y="0"/>
                  </a:cubicBezTo>
                  <a:cubicBezTo>
                    <a:pt x="282" y="1"/>
                    <a:pt x="363" y="83"/>
                    <a:pt x="362" y="184"/>
                  </a:cubicBezTo>
                  <a:cubicBezTo>
                    <a:pt x="360" y="282"/>
                    <a:pt x="278" y="361"/>
                    <a:pt x="181" y="360"/>
                  </a:cubicBezTo>
                  <a:close/>
                  <a:moveTo>
                    <a:pt x="109" y="176"/>
                  </a:moveTo>
                  <a:cubicBezTo>
                    <a:pt x="109" y="192"/>
                    <a:pt x="111" y="207"/>
                    <a:pt x="115" y="221"/>
                  </a:cubicBezTo>
                  <a:cubicBezTo>
                    <a:pt x="120" y="237"/>
                    <a:pt x="127" y="252"/>
                    <a:pt x="140" y="264"/>
                  </a:cubicBezTo>
                  <a:cubicBezTo>
                    <a:pt x="153" y="276"/>
                    <a:pt x="171" y="277"/>
                    <a:pt x="185" y="267"/>
                  </a:cubicBezTo>
                  <a:cubicBezTo>
                    <a:pt x="198" y="259"/>
                    <a:pt x="205" y="247"/>
                    <a:pt x="210" y="233"/>
                  </a:cubicBezTo>
                  <a:cubicBezTo>
                    <a:pt x="222" y="202"/>
                    <a:pt x="223" y="171"/>
                    <a:pt x="214" y="138"/>
                  </a:cubicBezTo>
                  <a:cubicBezTo>
                    <a:pt x="210" y="122"/>
                    <a:pt x="203" y="107"/>
                    <a:pt x="191" y="95"/>
                  </a:cubicBezTo>
                  <a:cubicBezTo>
                    <a:pt x="174" y="78"/>
                    <a:pt x="152" y="78"/>
                    <a:pt x="135" y="96"/>
                  </a:cubicBezTo>
                  <a:cubicBezTo>
                    <a:pt x="131" y="100"/>
                    <a:pt x="128" y="105"/>
                    <a:pt x="125" y="110"/>
                  </a:cubicBezTo>
                  <a:cubicBezTo>
                    <a:pt x="113" y="131"/>
                    <a:pt x="109" y="154"/>
                    <a:pt x="109" y="176"/>
                  </a:cubicBezTo>
                  <a:close/>
                  <a:moveTo>
                    <a:pt x="200" y="33"/>
                  </a:moveTo>
                  <a:cubicBezTo>
                    <a:pt x="200" y="40"/>
                    <a:pt x="204" y="44"/>
                    <a:pt x="211" y="46"/>
                  </a:cubicBezTo>
                  <a:cubicBezTo>
                    <a:pt x="248" y="56"/>
                    <a:pt x="277" y="78"/>
                    <a:pt x="298" y="111"/>
                  </a:cubicBezTo>
                  <a:cubicBezTo>
                    <a:pt x="299" y="113"/>
                    <a:pt x="300" y="115"/>
                    <a:pt x="302" y="116"/>
                  </a:cubicBezTo>
                  <a:cubicBezTo>
                    <a:pt x="307" y="119"/>
                    <a:pt x="314" y="119"/>
                    <a:pt x="318" y="115"/>
                  </a:cubicBezTo>
                  <a:cubicBezTo>
                    <a:pt x="323" y="110"/>
                    <a:pt x="323" y="104"/>
                    <a:pt x="320" y="98"/>
                  </a:cubicBezTo>
                  <a:cubicBezTo>
                    <a:pt x="310" y="80"/>
                    <a:pt x="296" y="65"/>
                    <a:pt x="280" y="52"/>
                  </a:cubicBezTo>
                  <a:cubicBezTo>
                    <a:pt x="261" y="37"/>
                    <a:pt x="240" y="27"/>
                    <a:pt x="217" y="21"/>
                  </a:cubicBezTo>
                  <a:cubicBezTo>
                    <a:pt x="208" y="18"/>
                    <a:pt x="200" y="24"/>
                    <a:pt x="200" y="33"/>
                  </a:cubicBezTo>
                  <a:close/>
                  <a:moveTo>
                    <a:pt x="341" y="143"/>
                  </a:moveTo>
                  <a:cubicBezTo>
                    <a:pt x="341" y="134"/>
                    <a:pt x="334" y="127"/>
                    <a:pt x="325" y="127"/>
                  </a:cubicBezTo>
                  <a:cubicBezTo>
                    <a:pt x="316" y="128"/>
                    <a:pt x="310" y="135"/>
                    <a:pt x="310" y="143"/>
                  </a:cubicBezTo>
                  <a:cubicBezTo>
                    <a:pt x="310" y="152"/>
                    <a:pt x="317" y="159"/>
                    <a:pt x="325" y="159"/>
                  </a:cubicBezTo>
                  <a:cubicBezTo>
                    <a:pt x="334" y="159"/>
                    <a:pt x="341" y="152"/>
                    <a:pt x="341" y="143"/>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2"/>
            <p:cNvSpPr>
              <a:spLocks noEditPoints="1"/>
            </p:cNvSpPr>
            <p:nvPr>
              <p:custDataLst>
                <p:tags r:id="rId20"/>
              </p:custDataLst>
            </p:nvPr>
          </p:nvSpPr>
          <p:spPr bwMode="auto">
            <a:xfrm>
              <a:off x="5752878" y="4724995"/>
              <a:ext cx="650596" cy="720410"/>
            </a:xfrm>
            <a:custGeom>
              <a:avLst/>
              <a:gdLst>
                <a:gd name="T0" fmla="*/ 0 w 219"/>
                <a:gd name="T1" fmla="*/ 112 h 242"/>
                <a:gd name="T2" fmla="*/ 65 w 219"/>
                <a:gd name="T3" fmla="*/ 44 h 242"/>
                <a:gd name="T4" fmla="*/ 81 w 219"/>
                <a:gd name="T5" fmla="*/ 12 h 242"/>
                <a:gd name="T6" fmla="*/ 85 w 219"/>
                <a:gd name="T7" fmla="*/ 8 h 242"/>
                <a:gd name="T8" fmla="*/ 132 w 219"/>
                <a:gd name="T9" fmla="*/ 8 h 242"/>
                <a:gd name="T10" fmla="*/ 135 w 219"/>
                <a:gd name="T11" fmla="*/ 11 h 242"/>
                <a:gd name="T12" fmla="*/ 218 w 219"/>
                <a:gd name="T13" fmla="*/ 112 h 242"/>
                <a:gd name="T14" fmla="*/ 219 w 219"/>
                <a:gd name="T15" fmla="*/ 113 h 242"/>
                <a:gd name="T16" fmla="*/ 217 w 219"/>
                <a:gd name="T17" fmla="*/ 118 h 242"/>
                <a:gd name="T18" fmla="*/ 151 w 219"/>
                <a:gd name="T19" fmla="*/ 180 h 242"/>
                <a:gd name="T20" fmla="*/ 148 w 219"/>
                <a:gd name="T21" fmla="*/ 184 h 242"/>
                <a:gd name="T22" fmla="*/ 148 w 219"/>
                <a:gd name="T23" fmla="*/ 218 h 242"/>
                <a:gd name="T24" fmla="*/ 142 w 219"/>
                <a:gd name="T25" fmla="*/ 230 h 242"/>
                <a:gd name="T26" fmla="*/ 82 w 219"/>
                <a:gd name="T27" fmla="*/ 230 h 242"/>
                <a:gd name="T28" fmla="*/ 76 w 219"/>
                <a:gd name="T29" fmla="*/ 218 h 242"/>
                <a:gd name="T30" fmla="*/ 76 w 219"/>
                <a:gd name="T31" fmla="*/ 183 h 242"/>
                <a:gd name="T32" fmla="*/ 72 w 219"/>
                <a:gd name="T33" fmla="*/ 178 h 242"/>
                <a:gd name="T34" fmla="*/ 0 w 219"/>
                <a:gd name="T35" fmla="*/ 112 h 242"/>
                <a:gd name="T36" fmla="*/ 174 w 219"/>
                <a:gd name="T37" fmla="*/ 87 h 242"/>
                <a:gd name="T38" fmla="*/ 156 w 219"/>
                <a:gd name="T39" fmla="*/ 97 h 242"/>
                <a:gd name="T40" fmla="*/ 108 w 219"/>
                <a:gd name="T41" fmla="*/ 103 h 242"/>
                <a:gd name="T42" fmla="*/ 65 w 219"/>
                <a:gd name="T43" fmla="*/ 92 h 242"/>
                <a:gd name="T44" fmla="*/ 63 w 219"/>
                <a:gd name="T45" fmla="*/ 83 h 242"/>
                <a:gd name="T46" fmla="*/ 62 w 219"/>
                <a:gd name="T47" fmla="*/ 80 h 242"/>
                <a:gd name="T48" fmla="*/ 43 w 219"/>
                <a:gd name="T49" fmla="*/ 93 h 242"/>
                <a:gd name="T50" fmla="*/ 44 w 219"/>
                <a:gd name="T51" fmla="*/ 100 h 242"/>
                <a:gd name="T52" fmla="*/ 49 w 219"/>
                <a:gd name="T53" fmla="*/ 96 h 242"/>
                <a:gd name="T54" fmla="*/ 50 w 219"/>
                <a:gd name="T55" fmla="*/ 95 h 242"/>
                <a:gd name="T56" fmla="*/ 56 w 219"/>
                <a:gd name="T57" fmla="*/ 95 h 242"/>
                <a:gd name="T58" fmla="*/ 77 w 219"/>
                <a:gd name="T59" fmla="*/ 105 h 242"/>
                <a:gd name="T60" fmla="*/ 131 w 219"/>
                <a:gd name="T61" fmla="*/ 110 h 242"/>
                <a:gd name="T62" fmla="*/ 164 w 219"/>
                <a:gd name="T63" fmla="*/ 98 h 242"/>
                <a:gd name="T64" fmla="*/ 174 w 219"/>
                <a:gd name="T65" fmla="*/ 87 h 242"/>
                <a:gd name="T66" fmla="*/ 174 w 219"/>
                <a:gd name="T67" fmla="*/ 86 h 242"/>
                <a:gd name="T68" fmla="*/ 174 w 219"/>
                <a:gd name="T69" fmla="*/ 8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9" h="242">
                  <a:moveTo>
                    <a:pt x="0" y="112"/>
                  </a:moveTo>
                  <a:cubicBezTo>
                    <a:pt x="26" y="94"/>
                    <a:pt x="48" y="71"/>
                    <a:pt x="65" y="44"/>
                  </a:cubicBezTo>
                  <a:cubicBezTo>
                    <a:pt x="71" y="33"/>
                    <a:pt x="77" y="23"/>
                    <a:pt x="81" y="12"/>
                  </a:cubicBezTo>
                  <a:cubicBezTo>
                    <a:pt x="82" y="10"/>
                    <a:pt x="83" y="9"/>
                    <a:pt x="85" y="8"/>
                  </a:cubicBezTo>
                  <a:cubicBezTo>
                    <a:pt x="109" y="0"/>
                    <a:pt x="109" y="0"/>
                    <a:pt x="132" y="8"/>
                  </a:cubicBezTo>
                  <a:cubicBezTo>
                    <a:pt x="134" y="9"/>
                    <a:pt x="135" y="9"/>
                    <a:pt x="135" y="11"/>
                  </a:cubicBezTo>
                  <a:cubicBezTo>
                    <a:pt x="153" y="53"/>
                    <a:pt x="180" y="87"/>
                    <a:pt x="218" y="112"/>
                  </a:cubicBezTo>
                  <a:cubicBezTo>
                    <a:pt x="219" y="113"/>
                    <a:pt x="219" y="113"/>
                    <a:pt x="219" y="113"/>
                  </a:cubicBezTo>
                  <a:cubicBezTo>
                    <a:pt x="218" y="115"/>
                    <a:pt x="218" y="116"/>
                    <a:pt x="217" y="118"/>
                  </a:cubicBezTo>
                  <a:cubicBezTo>
                    <a:pt x="202" y="146"/>
                    <a:pt x="181" y="169"/>
                    <a:pt x="151" y="180"/>
                  </a:cubicBezTo>
                  <a:cubicBezTo>
                    <a:pt x="148" y="181"/>
                    <a:pt x="148" y="182"/>
                    <a:pt x="148" y="184"/>
                  </a:cubicBezTo>
                  <a:cubicBezTo>
                    <a:pt x="148" y="196"/>
                    <a:pt x="148" y="207"/>
                    <a:pt x="148" y="218"/>
                  </a:cubicBezTo>
                  <a:cubicBezTo>
                    <a:pt x="149" y="224"/>
                    <a:pt x="146" y="227"/>
                    <a:pt x="142" y="230"/>
                  </a:cubicBezTo>
                  <a:cubicBezTo>
                    <a:pt x="125" y="242"/>
                    <a:pt x="99" y="242"/>
                    <a:pt x="82" y="230"/>
                  </a:cubicBezTo>
                  <a:cubicBezTo>
                    <a:pt x="78" y="227"/>
                    <a:pt x="75" y="224"/>
                    <a:pt x="76" y="218"/>
                  </a:cubicBezTo>
                  <a:cubicBezTo>
                    <a:pt x="76" y="206"/>
                    <a:pt x="76" y="194"/>
                    <a:pt x="76" y="183"/>
                  </a:cubicBezTo>
                  <a:cubicBezTo>
                    <a:pt x="76" y="180"/>
                    <a:pt x="75" y="179"/>
                    <a:pt x="72" y="178"/>
                  </a:cubicBezTo>
                  <a:cubicBezTo>
                    <a:pt x="40" y="166"/>
                    <a:pt x="15" y="144"/>
                    <a:pt x="0" y="112"/>
                  </a:cubicBezTo>
                  <a:close/>
                  <a:moveTo>
                    <a:pt x="174" y="87"/>
                  </a:moveTo>
                  <a:cubicBezTo>
                    <a:pt x="168" y="91"/>
                    <a:pt x="162" y="95"/>
                    <a:pt x="156" y="97"/>
                  </a:cubicBezTo>
                  <a:cubicBezTo>
                    <a:pt x="140" y="103"/>
                    <a:pt x="124" y="105"/>
                    <a:pt x="108" y="103"/>
                  </a:cubicBezTo>
                  <a:cubicBezTo>
                    <a:pt x="93" y="102"/>
                    <a:pt x="78" y="99"/>
                    <a:pt x="65" y="92"/>
                  </a:cubicBezTo>
                  <a:cubicBezTo>
                    <a:pt x="58" y="88"/>
                    <a:pt x="58" y="88"/>
                    <a:pt x="63" y="83"/>
                  </a:cubicBezTo>
                  <a:cubicBezTo>
                    <a:pt x="65" y="81"/>
                    <a:pt x="64" y="80"/>
                    <a:pt x="62" y="80"/>
                  </a:cubicBezTo>
                  <a:cubicBezTo>
                    <a:pt x="53" y="76"/>
                    <a:pt x="44" y="83"/>
                    <a:pt x="43" y="93"/>
                  </a:cubicBezTo>
                  <a:cubicBezTo>
                    <a:pt x="43" y="96"/>
                    <a:pt x="42" y="99"/>
                    <a:pt x="44" y="100"/>
                  </a:cubicBezTo>
                  <a:cubicBezTo>
                    <a:pt x="46" y="101"/>
                    <a:pt x="47" y="98"/>
                    <a:pt x="49" y="96"/>
                  </a:cubicBezTo>
                  <a:cubicBezTo>
                    <a:pt x="49" y="96"/>
                    <a:pt x="50" y="96"/>
                    <a:pt x="50" y="95"/>
                  </a:cubicBezTo>
                  <a:cubicBezTo>
                    <a:pt x="52" y="93"/>
                    <a:pt x="54" y="93"/>
                    <a:pt x="56" y="95"/>
                  </a:cubicBezTo>
                  <a:cubicBezTo>
                    <a:pt x="63" y="99"/>
                    <a:pt x="69" y="102"/>
                    <a:pt x="77" y="105"/>
                  </a:cubicBezTo>
                  <a:cubicBezTo>
                    <a:pt x="95" y="111"/>
                    <a:pt x="113" y="112"/>
                    <a:pt x="131" y="110"/>
                  </a:cubicBezTo>
                  <a:cubicBezTo>
                    <a:pt x="143" y="109"/>
                    <a:pt x="154" y="106"/>
                    <a:pt x="164" y="98"/>
                  </a:cubicBezTo>
                  <a:cubicBezTo>
                    <a:pt x="168" y="95"/>
                    <a:pt x="173" y="92"/>
                    <a:pt x="174" y="87"/>
                  </a:cubicBezTo>
                  <a:cubicBezTo>
                    <a:pt x="174" y="86"/>
                    <a:pt x="174" y="86"/>
                    <a:pt x="174" y="86"/>
                  </a:cubicBezTo>
                  <a:lnTo>
                    <a:pt x="174" y="87"/>
                  </a:ln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23"/>
            <p:cNvSpPr/>
            <p:nvPr>
              <p:custDataLst>
                <p:tags r:id="rId21"/>
              </p:custDataLst>
            </p:nvPr>
          </p:nvSpPr>
          <p:spPr bwMode="auto">
            <a:xfrm>
              <a:off x="6195521" y="5117135"/>
              <a:ext cx="972924" cy="268854"/>
            </a:xfrm>
            <a:custGeom>
              <a:avLst/>
              <a:gdLst>
                <a:gd name="T0" fmla="*/ 302 w 327"/>
                <a:gd name="T1" fmla="*/ 14 h 90"/>
                <a:gd name="T2" fmla="*/ 316 w 327"/>
                <a:gd name="T3" fmla="*/ 56 h 90"/>
                <a:gd name="T4" fmla="*/ 326 w 327"/>
                <a:gd name="T5" fmla="*/ 86 h 90"/>
                <a:gd name="T6" fmla="*/ 324 w 327"/>
                <a:gd name="T7" fmla="*/ 90 h 90"/>
                <a:gd name="T8" fmla="*/ 230 w 327"/>
                <a:gd name="T9" fmla="*/ 88 h 90"/>
                <a:gd name="T10" fmla="*/ 155 w 327"/>
                <a:gd name="T11" fmla="*/ 87 h 90"/>
                <a:gd name="T12" fmla="*/ 37 w 327"/>
                <a:gd name="T13" fmla="*/ 86 h 90"/>
                <a:gd name="T14" fmla="*/ 33 w 327"/>
                <a:gd name="T15" fmla="*/ 87 h 90"/>
                <a:gd name="T16" fmla="*/ 0 w 327"/>
                <a:gd name="T17" fmla="*/ 86 h 90"/>
                <a:gd name="T18" fmla="*/ 0 w 327"/>
                <a:gd name="T19" fmla="*/ 76 h 90"/>
                <a:gd name="T20" fmla="*/ 4 w 327"/>
                <a:gd name="T21" fmla="*/ 71 h 90"/>
                <a:gd name="T22" fmla="*/ 42 w 327"/>
                <a:gd name="T23" fmla="*/ 46 h 90"/>
                <a:gd name="T24" fmla="*/ 74 w 327"/>
                <a:gd name="T25" fmla="*/ 3 h 90"/>
                <a:gd name="T26" fmla="*/ 79 w 327"/>
                <a:gd name="T27" fmla="*/ 2 h 90"/>
                <a:gd name="T28" fmla="*/ 113 w 327"/>
                <a:gd name="T29" fmla="*/ 19 h 90"/>
                <a:gd name="T30" fmla="*/ 216 w 327"/>
                <a:gd name="T31" fmla="*/ 36 h 90"/>
                <a:gd name="T32" fmla="*/ 275 w 327"/>
                <a:gd name="T33" fmla="*/ 25 h 90"/>
                <a:gd name="T34" fmla="*/ 302 w 327"/>
                <a:gd name="T35" fmla="*/ 1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7" h="90">
                  <a:moveTo>
                    <a:pt x="302" y="14"/>
                  </a:moveTo>
                  <a:cubicBezTo>
                    <a:pt x="307" y="28"/>
                    <a:pt x="312" y="42"/>
                    <a:pt x="316" y="56"/>
                  </a:cubicBezTo>
                  <a:cubicBezTo>
                    <a:pt x="320" y="66"/>
                    <a:pt x="323" y="76"/>
                    <a:pt x="326" y="86"/>
                  </a:cubicBezTo>
                  <a:cubicBezTo>
                    <a:pt x="327" y="89"/>
                    <a:pt x="327" y="90"/>
                    <a:pt x="324" y="90"/>
                  </a:cubicBezTo>
                  <a:cubicBezTo>
                    <a:pt x="293" y="89"/>
                    <a:pt x="261" y="89"/>
                    <a:pt x="230" y="88"/>
                  </a:cubicBezTo>
                  <a:cubicBezTo>
                    <a:pt x="205" y="88"/>
                    <a:pt x="180" y="88"/>
                    <a:pt x="155" y="87"/>
                  </a:cubicBezTo>
                  <a:cubicBezTo>
                    <a:pt x="116" y="86"/>
                    <a:pt x="77" y="87"/>
                    <a:pt x="37" y="86"/>
                  </a:cubicBezTo>
                  <a:cubicBezTo>
                    <a:pt x="36" y="86"/>
                    <a:pt x="35" y="86"/>
                    <a:pt x="33" y="87"/>
                  </a:cubicBezTo>
                  <a:cubicBezTo>
                    <a:pt x="22" y="86"/>
                    <a:pt x="11" y="86"/>
                    <a:pt x="0" y="86"/>
                  </a:cubicBezTo>
                  <a:cubicBezTo>
                    <a:pt x="0" y="83"/>
                    <a:pt x="0" y="80"/>
                    <a:pt x="0" y="76"/>
                  </a:cubicBezTo>
                  <a:cubicBezTo>
                    <a:pt x="0" y="73"/>
                    <a:pt x="1" y="72"/>
                    <a:pt x="4" y="71"/>
                  </a:cubicBezTo>
                  <a:cubicBezTo>
                    <a:pt x="18" y="65"/>
                    <a:pt x="31" y="57"/>
                    <a:pt x="42" y="46"/>
                  </a:cubicBezTo>
                  <a:cubicBezTo>
                    <a:pt x="56" y="34"/>
                    <a:pt x="66" y="19"/>
                    <a:pt x="74" y="3"/>
                  </a:cubicBezTo>
                  <a:cubicBezTo>
                    <a:pt x="75" y="0"/>
                    <a:pt x="76" y="0"/>
                    <a:pt x="79" y="2"/>
                  </a:cubicBezTo>
                  <a:cubicBezTo>
                    <a:pt x="90" y="9"/>
                    <a:pt x="101" y="14"/>
                    <a:pt x="113" y="19"/>
                  </a:cubicBezTo>
                  <a:cubicBezTo>
                    <a:pt x="146" y="33"/>
                    <a:pt x="180" y="39"/>
                    <a:pt x="216" y="36"/>
                  </a:cubicBezTo>
                  <a:cubicBezTo>
                    <a:pt x="236" y="35"/>
                    <a:pt x="256" y="31"/>
                    <a:pt x="275" y="25"/>
                  </a:cubicBezTo>
                  <a:cubicBezTo>
                    <a:pt x="284" y="22"/>
                    <a:pt x="293" y="18"/>
                    <a:pt x="302" y="1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Freeform 24"/>
            <p:cNvSpPr/>
            <p:nvPr>
              <p:custDataLst>
                <p:tags r:id="rId22"/>
              </p:custDataLst>
            </p:nvPr>
          </p:nvSpPr>
          <p:spPr bwMode="auto">
            <a:xfrm>
              <a:off x="5020585" y="5114164"/>
              <a:ext cx="949158" cy="262913"/>
            </a:xfrm>
            <a:custGeom>
              <a:avLst/>
              <a:gdLst>
                <a:gd name="T0" fmla="*/ 294 w 319"/>
                <a:gd name="T1" fmla="*/ 88 h 88"/>
                <a:gd name="T2" fmla="*/ 248 w 319"/>
                <a:gd name="T3" fmla="*/ 87 h 88"/>
                <a:gd name="T4" fmla="*/ 161 w 319"/>
                <a:gd name="T5" fmla="*/ 87 h 88"/>
                <a:gd name="T6" fmla="*/ 75 w 319"/>
                <a:gd name="T7" fmla="*/ 86 h 88"/>
                <a:gd name="T8" fmla="*/ 5 w 319"/>
                <a:gd name="T9" fmla="*/ 86 h 88"/>
                <a:gd name="T10" fmla="*/ 2 w 319"/>
                <a:gd name="T11" fmla="*/ 81 h 88"/>
                <a:gd name="T12" fmla="*/ 27 w 319"/>
                <a:gd name="T13" fmla="*/ 27 h 88"/>
                <a:gd name="T14" fmla="*/ 29 w 319"/>
                <a:gd name="T15" fmla="*/ 23 h 88"/>
                <a:gd name="T16" fmla="*/ 31 w 319"/>
                <a:gd name="T17" fmla="*/ 24 h 88"/>
                <a:gd name="T18" fmla="*/ 101 w 319"/>
                <a:gd name="T19" fmla="*/ 38 h 88"/>
                <a:gd name="T20" fmla="*/ 140 w 319"/>
                <a:gd name="T21" fmla="*/ 36 h 88"/>
                <a:gd name="T22" fmla="*/ 235 w 319"/>
                <a:gd name="T23" fmla="*/ 1 h 88"/>
                <a:gd name="T24" fmla="*/ 240 w 319"/>
                <a:gd name="T25" fmla="*/ 3 h 88"/>
                <a:gd name="T26" fmla="*/ 260 w 319"/>
                <a:gd name="T27" fmla="*/ 33 h 88"/>
                <a:gd name="T28" fmla="*/ 315 w 319"/>
                <a:gd name="T29" fmla="*/ 70 h 88"/>
                <a:gd name="T30" fmla="*/ 319 w 319"/>
                <a:gd name="T31" fmla="*/ 74 h 88"/>
                <a:gd name="T32" fmla="*/ 319 w 319"/>
                <a:gd name="T33" fmla="*/ 87 h 88"/>
                <a:gd name="T34" fmla="*/ 294 w 319"/>
                <a:gd name="T3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9" h="88">
                  <a:moveTo>
                    <a:pt x="294" y="88"/>
                  </a:moveTo>
                  <a:cubicBezTo>
                    <a:pt x="278" y="87"/>
                    <a:pt x="263" y="87"/>
                    <a:pt x="248" y="87"/>
                  </a:cubicBezTo>
                  <a:cubicBezTo>
                    <a:pt x="219" y="87"/>
                    <a:pt x="190" y="88"/>
                    <a:pt x="161" y="87"/>
                  </a:cubicBezTo>
                  <a:cubicBezTo>
                    <a:pt x="132" y="87"/>
                    <a:pt x="103" y="87"/>
                    <a:pt x="75" y="86"/>
                  </a:cubicBezTo>
                  <a:cubicBezTo>
                    <a:pt x="52" y="86"/>
                    <a:pt x="28" y="86"/>
                    <a:pt x="5" y="86"/>
                  </a:cubicBezTo>
                  <a:cubicBezTo>
                    <a:pt x="0" y="85"/>
                    <a:pt x="0" y="85"/>
                    <a:pt x="2" y="81"/>
                  </a:cubicBezTo>
                  <a:cubicBezTo>
                    <a:pt x="10" y="63"/>
                    <a:pt x="18" y="45"/>
                    <a:pt x="27" y="27"/>
                  </a:cubicBezTo>
                  <a:cubicBezTo>
                    <a:pt x="27" y="26"/>
                    <a:pt x="28" y="24"/>
                    <a:pt x="29" y="23"/>
                  </a:cubicBezTo>
                  <a:cubicBezTo>
                    <a:pt x="30" y="23"/>
                    <a:pt x="31" y="23"/>
                    <a:pt x="31" y="24"/>
                  </a:cubicBezTo>
                  <a:cubicBezTo>
                    <a:pt x="54" y="32"/>
                    <a:pt x="77" y="36"/>
                    <a:pt x="101" y="38"/>
                  </a:cubicBezTo>
                  <a:cubicBezTo>
                    <a:pt x="114" y="39"/>
                    <a:pt x="127" y="38"/>
                    <a:pt x="140" y="36"/>
                  </a:cubicBezTo>
                  <a:cubicBezTo>
                    <a:pt x="174" y="32"/>
                    <a:pt x="206" y="20"/>
                    <a:pt x="235" y="1"/>
                  </a:cubicBezTo>
                  <a:cubicBezTo>
                    <a:pt x="238" y="0"/>
                    <a:pt x="239" y="0"/>
                    <a:pt x="240" y="3"/>
                  </a:cubicBezTo>
                  <a:cubicBezTo>
                    <a:pt x="245" y="14"/>
                    <a:pt x="252" y="24"/>
                    <a:pt x="260" y="33"/>
                  </a:cubicBezTo>
                  <a:cubicBezTo>
                    <a:pt x="276" y="49"/>
                    <a:pt x="294" y="62"/>
                    <a:pt x="315" y="70"/>
                  </a:cubicBezTo>
                  <a:cubicBezTo>
                    <a:pt x="318" y="71"/>
                    <a:pt x="319" y="72"/>
                    <a:pt x="319" y="74"/>
                  </a:cubicBezTo>
                  <a:cubicBezTo>
                    <a:pt x="319" y="79"/>
                    <a:pt x="319" y="83"/>
                    <a:pt x="319" y="87"/>
                  </a:cubicBezTo>
                  <a:cubicBezTo>
                    <a:pt x="310" y="87"/>
                    <a:pt x="302" y="87"/>
                    <a:pt x="294" y="88"/>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5" name="Freeform 25"/>
            <p:cNvSpPr/>
            <p:nvPr>
              <p:custDataLst>
                <p:tags r:id="rId23"/>
              </p:custDataLst>
            </p:nvPr>
          </p:nvSpPr>
          <p:spPr bwMode="auto">
            <a:xfrm>
              <a:off x="5987568" y="5481054"/>
              <a:ext cx="210924" cy="955100"/>
            </a:xfrm>
            <a:custGeom>
              <a:avLst/>
              <a:gdLst>
                <a:gd name="T0" fmla="*/ 69 w 71"/>
                <a:gd name="T1" fmla="*/ 148 h 321"/>
                <a:gd name="T2" fmla="*/ 63 w 71"/>
                <a:gd name="T3" fmla="*/ 178 h 321"/>
                <a:gd name="T4" fmla="*/ 37 w 71"/>
                <a:gd name="T5" fmla="*/ 317 h 321"/>
                <a:gd name="T6" fmla="*/ 36 w 71"/>
                <a:gd name="T7" fmla="*/ 321 h 321"/>
                <a:gd name="T8" fmla="*/ 32 w 71"/>
                <a:gd name="T9" fmla="*/ 300 h 321"/>
                <a:gd name="T10" fmla="*/ 4 w 71"/>
                <a:gd name="T11" fmla="*/ 152 h 321"/>
                <a:gd name="T12" fmla="*/ 3 w 71"/>
                <a:gd name="T13" fmla="*/ 147 h 321"/>
                <a:gd name="T14" fmla="*/ 25 w 71"/>
                <a:gd name="T15" fmla="*/ 57 h 321"/>
                <a:gd name="T16" fmla="*/ 24 w 71"/>
                <a:gd name="T17" fmla="*/ 49 h 321"/>
                <a:gd name="T18" fmla="*/ 2 w 71"/>
                <a:gd name="T19" fmla="*/ 21 h 321"/>
                <a:gd name="T20" fmla="*/ 3 w 71"/>
                <a:gd name="T21" fmla="*/ 17 h 321"/>
                <a:gd name="T22" fmla="*/ 33 w 71"/>
                <a:gd name="T23" fmla="*/ 2 h 321"/>
                <a:gd name="T24" fmla="*/ 39 w 71"/>
                <a:gd name="T25" fmla="*/ 2 h 321"/>
                <a:gd name="T26" fmla="*/ 68 w 71"/>
                <a:gd name="T27" fmla="*/ 16 h 321"/>
                <a:gd name="T28" fmla="*/ 69 w 71"/>
                <a:gd name="T29" fmla="*/ 21 h 321"/>
                <a:gd name="T30" fmla="*/ 47 w 71"/>
                <a:gd name="T31" fmla="*/ 50 h 321"/>
                <a:gd name="T32" fmla="*/ 46 w 71"/>
                <a:gd name="T33" fmla="*/ 56 h 321"/>
                <a:gd name="T34" fmla="*/ 50 w 71"/>
                <a:gd name="T35" fmla="*/ 72 h 321"/>
                <a:gd name="T36" fmla="*/ 69 w 71"/>
                <a:gd name="T37" fmla="*/ 14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321">
                  <a:moveTo>
                    <a:pt x="69" y="148"/>
                  </a:moveTo>
                  <a:cubicBezTo>
                    <a:pt x="68" y="158"/>
                    <a:pt x="65" y="168"/>
                    <a:pt x="63" y="178"/>
                  </a:cubicBezTo>
                  <a:cubicBezTo>
                    <a:pt x="55" y="224"/>
                    <a:pt x="46" y="270"/>
                    <a:pt x="37" y="317"/>
                  </a:cubicBezTo>
                  <a:cubicBezTo>
                    <a:pt x="37" y="318"/>
                    <a:pt x="37" y="320"/>
                    <a:pt x="36" y="321"/>
                  </a:cubicBezTo>
                  <a:cubicBezTo>
                    <a:pt x="34" y="314"/>
                    <a:pt x="33" y="307"/>
                    <a:pt x="32" y="300"/>
                  </a:cubicBezTo>
                  <a:cubicBezTo>
                    <a:pt x="22" y="250"/>
                    <a:pt x="13" y="201"/>
                    <a:pt x="4" y="152"/>
                  </a:cubicBezTo>
                  <a:cubicBezTo>
                    <a:pt x="3" y="150"/>
                    <a:pt x="3" y="149"/>
                    <a:pt x="3" y="147"/>
                  </a:cubicBezTo>
                  <a:cubicBezTo>
                    <a:pt x="10" y="117"/>
                    <a:pt x="18" y="87"/>
                    <a:pt x="25" y="57"/>
                  </a:cubicBezTo>
                  <a:cubicBezTo>
                    <a:pt x="26" y="54"/>
                    <a:pt x="25" y="52"/>
                    <a:pt x="24" y="49"/>
                  </a:cubicBezTo>
                  <a:cubicBezTo>
                    <a:pt x="16" y="40"/>
                    <a:pt x="9" y="30"/>
                    <a:pt x="2" y="21"/>
                  </a:cubicBezTo>
                  <a:cubicBezTo>
                    <a:pt x="0" y="19"/>
                    <a:pt x="0" y="18"/>
                    <a:pt x="3" y="17"/>
                  </a:cubicBezTo>
                  <a:cubicBezTo>
                    <a:pt x="13" y="12"/>
                    <a:pt x="23" y="7"/>
                    <a:pt x="33" y="2"/>
                  </a:cubicBezTo>
                  <a:cubicBezTo>
                    <a:pt x="35" y="0"/>
                    <a:pt x="36" y="0"/>
                    <a:pt x="39" y="2"/>
                  </a:cubicBezTo>
                  <a:cubicBezTo>
                    <a:pt x="48" y="7"/>
                    <a:pt x="58" y="12"/>
                    <a:pt x="68" y="16"/>
                  </a:cubicBezTo>
                  <a:cubicBezTo>
                    <a:pt x="71" y="18"/>
                    <a:pt x="71" y="19"/>
                    <a:pt x="69" y="21"/>
                  </a:cubicBezTo>
                  <a:cubicBezTo>
                    <a:pt x="62" y="31"/>
                    <a:pt x="55" y="40"/>
                    <a:pt x="47" y="50"/>
                  </a:cubicBezTo>
                  <a:cubicBezTo>
                    <a:pt x="46" y="52"/>
                    <a:pt x="45" y="54"/>
                    <a:pt x="46" y="56"/>
                  </a:cubicBezTo>
                  <a:cubicBezTo>
                    <a:pt x="47" y="62"/>
                    <a:pt x="48" y="67"/>
                    <a:pt x="50" y="72"/>
                  </a:cubicBezTo>
                  <a:cubicBezTo>
                    <a:pt x="56" y="97"/>
                    <a:pt x="62" y="123"/>
                    <a:pt x="69" y="148"/>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6"/>
            <p:cNvSpPr/>
            <p:nvPr>
              <p:custDataLst>
                <p:tags r:id="rId24"/>
              </p:custDataLst>
            </p:nvPr>
          </p:nvSpPr>
          <p:spPr bwMode="auto">
            <a:xfrm>
              <a:off x="5895474" y="5374106"/>
              <a:ext cx="398082" cy="548106"/>
            </a:xfrm>
            <a:custGeom>
              <a:avLst/>
              <a:gdLst>
                <a:gd name="T0" fmla="*/ 100 w 134"/>
                <a:gd name="T1" fmla="*/ 184 h 184"/>
                <a:gd name="T2" fmla="*/ 81 w 134"/>
                <a:gd name="T3" fmla="*/ 108 h 184"/>
                <a:gd name="T4" fmla="*/ 77 w 134"/>
                <a:gd name="T5" fmla="*/ 92 h 184"/>
                <a:gd name="T6" fmla="*/ 78 w 134"/>
                <a:gd name="T7" fmla="*/ 86 h 184"/>
                <a:gd name="T8" fmla="*/ 100 w 134"/>
                <a:gd name="T9" fmla="*/ 57 h 184"/>
                <a:gd name="T10" fmla="*/ 99 w 134"/>
                <a:gd name="T11" fmla="*/ 52 h 184"/>
                <a:gd name="T12" fmla="*/ 70 w 134"/>
                <a:gd name="T13" fmla="*/ 38 h 184"/>
                <a:gd name="T14" fmla="*/ 64 w 134"/>
                <a:gd name="T15" fmla="*/ 38 h 184"/>
                <a:gd name="T16" fmla="*/ 34 w 134"/>
                <a:gd name="T17" fmla="*/ 53 h 184"/>
                <a:gd name="T18" fmla="*/ 33 w 134"/>
                <a:gd name="T19" fmla="*/ 57 h 184"/>
                <a:gd name="T20" fmla="*/ 55 w 134"/>
                <a:gd name="T21" fmla="*/ 85 h 184"/>
                <a:gd name="T22" fmla="*/ 56 w 134"/>
                <a:gd name="T23" fmla="*/ 93 h 184"/>
                <a:gd name="T24" fmla="*/ 34 w 134"/>
                <a:gd name="T25" fmla="*/ 183 h 184"/>
                <a:gd name="T26" fmla="*/ 23 w 134"/>
                <a:gd name="T27" fmla="*/ 125 h 184"/>
                <a:gd name="T28" fmla="*/ 0 w 134"/>
                <a:gd name="T29" fmla="*/ 3 h 184"/>
                <a:gd name="T30" fmla="*/ 0 w 134"/>
                <a:gd name="T31" fmla="*/ 1 h 184"/>
                <a:gd name="T32" fmla="*/ 25 w 134"/>
                <a:gd name="T33" fmla="*/ 0 h 184"/>
                <a:gd name="T34" fmla="*/ 28 w 134"/>
                <a:gd name="T35" fmla="*/ 0 h 184"/>
                <a:gd name="T36" fmla="*/ 34 w 134"/>
                <a:gd name="T37" fmla="*/ 12 h 184"/>
                <a:gd name="T38" fmla="*/ 94 w 134"/>
                <a:gd name="T39" fmla="*/ 12 h 184"/>
                <a:gd name="T40" fmla="*/ 100 w 134"/>
                <a:gd name="T41" fmla="*/ 0 h 184"/>
                <a:gd name="T42" fmla="*/ 101 w 134"/>
                <a:gd name="T43" fmla="*/ 0 h 184"/>
                <a:gd name="T44" fmla="*/ 134 w 134"/>
                <a:gd name="T45" fmla="*/ 1 h 184"/>
                <a:gd name="T46" fmla="*/ 112 w 134"/>
                <a:gd name="T47" fmla="*/ 117 h 184"/>
                <a:gd name="T48" fmla="*/ 100 w 134"/>
                <a:gd name="T49" fmla="*/ 181 h 184"/>
                <a:gd name="T50" fmla="*/ 100 w 134"/>
                <a:gd name="T51"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4" h="184">
                  <a:moveTo>
                    <a:pt x="100" y="184"/>
                  </a:moveTo>
                  <a:cubicBezTo>
                    <a:pt x="93" y="159"/>
                    <a:pt x="87" y="133"/>
                    <a:pt x="81" y="108"/>
                  </a:cubicBezTo>
                  <a:cubicBezTo>
                    <a:pt x="79" y="103"/>
                    <a:pt x="78" y="98"/>
                    <a:pt x="77" y="92"/>
                  </a:cubicBezTo>
                  <a:cubicBezTo>
                    <a:pt x="76" y="90"/>
                    <a:pt x="77" y="88"/>
                    <a:pt x="78" y="86"/>
                  </a:cubicBezTo>
                  <a:cubicBezTo>
                    <a:pt x="86" y="76"/>
                    <a:pt x="93" y="67"/>
                    <a:pt x="100" y="57"/>
                  </a:cubicBezTo>
                  <a:cubicBezTo>
                    <a:pt x="102" y="55"/>
                    <a:pt x="102" y="54"/>
                    <a:pt x="99" y="52"/>
                  </a:cubicBezTo>
                  <a:cubicBezTo>
                    <a:pt x="89" y="48"/>
                    <a:pt x="79" y="43"/>
                    <a:pt x="70" y="38"/>
                  </a:cubicBezTo>
                  <a:cubicBezTo>
                    <a:pt x="67" y="36"/>
                    <a:pt x="66" y="36"/>
                    <a:pt x="64" y="38"/>
                  </a:cubicBezTo>
                  <a:cubicBezTo>
                    <a:pt x="54" y="43"/>
                    <a:pt x="44" y="48"/>
                    <a:pt x="34" y="53"/>
                  </a:cubicBezTo>
                  <a:cubicBezTo>
                    <a:pt x="31" y="54"/>
                    <a:pt x="31" y="55"/>
                    <a:pt x="33" y="57"/>
                  </a:cubicBezTo>
                  <a:cubicBezTo>
                    <a:pt x="40" y="66"/>
                    <a:pt x="47" y="76"/>
                    <a:pt x="55" y="85"/>
                  </a:cubicBezTo>
                  <a:cubicBezTo>
                    <a:pt x="56" y="88"/>
                    <a:pt x="57" y="90"/>
                    <a:pt x="56" y="93"/>
                  </a:cubicBezTo>
                  <a:cubicBezTo>
                    <a:pt x="49" y="123"/>
                    <a:pt x="41" y="153"/>
                    <a:pt x="34" y="183"/>
                  </a:cubicBezTo>
                  <a:cubicBezTo>
                    <a:pt x="30" y="164"/>
                    <a:pt x="27" y="145"/>
                    <a:pt x="23" y="125"/>
                  </a:cubicBezTo>
                  <a:cubicBezTo>
                    <a:pt x="15" y="84"/>
                    <a:pt x="8" y="43"/>
                    <a:pt x="0" y="3"/>
                  </a:cubicBezTo>
                  <a:cubicBezTo>
                    <a:pt x="0" y="2"/>
                    <a:pt x="0" y="1"/>
                    <a:pt x="0" y="1"/>
                  </a:cubicBezTo>
                  <a:cubicBezTo>
                    <a:pt x="8" y="0"/>
                    <a:pt x="16" y="0"/>
                    <a:pt x="25" y="0"/>
                  </a:cubicBezTo>
                  <a:cubicBezTo>
                    <a:pt x="26" y="0"/>
                    <a:pt x="27" y="0"/>
                    <a:pt x="28" y="0"/>
                  </a:cubicBezTo>
                  <a:cubicBezTo>
                    <a:pt x="27" y="6"/>
                    <a:pt x="30" y="9"/>
                    <a:pt x="34" y="12"/>
                  </a:cubicBezTo>
                  <a:cubicBezTo>
                    <a:pt x="51" y="24"/>
                    <a:pt x="77" y="24"/>
                    <a:pt x="94" y="12"/>
                  </a:cubicBezTo>
                  <a:cubicBezTo>
                    <a:pt x="98" y="9"/>
                    <a:pt x="101" y="6"/>
                    <a:pt x="100" y="0"/>
                  </a:cubicBezTo>
                  <a:cubicBezTo>
                    <a:pt x="100" y="0"/>
                    <a:pt x="101" y="0"/>
                    <a:pt x="101" y="0"/>
                  </a:cubicBezTo>
                  <a:cubicBezTo>
                    <a:pt x="112" y="0"/>
                    <a:pt x="123" y="0"/>
                    <a:pt x="134" y="1"/>
                  </a:cubicBezTo>
                  <a:cubicBezTo>
                    <a:pt x="127" y="39"/>
                    <a:pt x="120" y="78"/>
                    <a:pt x="112" y="117"/>
                  </a:cubicBezTo>
                  <a:cubicBezTo>
                    <a:pt x="108" y="138"/>
                    <a:pt x="104" y="160"/>
                    <a:pt x="100" y="181"/>
                  </a:cubicBezTo>
                  <a:cubicBezTo>
                    <a:pt x="100" y="182"/>
                    <a:pt x="100" y="183"/>
                    <a:pt x="100" y="18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8" name="Freeform 27"/>
            <p:cNvSpPr/>
            <p:nvPr>
              <p:custDataLst>
                <p:tags r:id="rId25"/>
              </p:custDataLst>
            </p:nvPr>
          </p:nvSpPr>
          <p:spPr bwMode="auto">
            <a:xfrm>
              <a:off x="6192550" y="5060691"/>
              <a:ext cx="900140" cy="313416"/>
            </a:xfrm>
            <a:custGeom>
              <a:avLst/>
              <a:gdLst>
                <a:gd name="T0" fmla="*/ 1 w 303"/>
                <a:gd name="T1" fmla="*/ 105 h 105"/>
                <a:gd name="T2" fmla="*/ 0 w 303"/>
                <a:gd name="T3" fmla="*/ 105 h 105"/>
                <a:gd name="T4" fmla="*/ 0 w 303"/>
                <a:gd name="T5" fmla="*/ 71 h 105"/>
                <a:gd name="T6" fmla="*/ 3 w 303"/>
                <a:gd name="T7" fmla="*/ 67 h 105"/>
                <a:gd name="T8" fmla="*/ 69 w 303"/>
                <a:gd name="T9" fmla="*/ 5 h 105"/>
                <a:gd name="T10" fmla="*/ 71 w 303"/>
                <a:gd name="T11" fmla="*/ 0 h 105"/>
                <a:gd name="T12" fmla="*/ 139 w 303"/>
                <a:gd name="T13" fmla="*/ 29 h 105"/>
                <a:gd name="T14" fmla="*/ 291 w 303"/>
                <a:gd name="T15" fmla="*/ 10 h 105"/>
                <a:gd name="T16" fmla="*/ 297 w 303"/>
                <a:gd name="T17" fmla="*/ 12 h 105"/>
                <a:gd name="T18" fmla="*/ 303 w 303"/>
                <a:gd name="T19" fmla="*/ 33 h 105"/>
                <a:gd name="T20" fmla="*/ 276 w 303"/>
                <a:gd name="T21" fmla="*/ 44 h 105"/>
                <a:gd name="T22" fmla="*/ 217 w 303"/>
                <a:gd name="T23" fmla="*/ 55 h 105"/>
                <a:gd name="T24" fmla="*/ 114 w 303"/>
                <a:gd name="T25" fmla="*/ 38 h 105"/>
                <a:gd name="T26" fmla="*/ 80 w 303"/>
                <a:gd name="T27" fmla="*/ 21 h 105"/>
                <a:gd name="T28" fmla="*/ 75 w 303"/>
                <a:gd name="T29" fmla="*/ 22 h 105"/>
                <a:gd name="T30" fmla="*/ 43 w 303"/>
                <a:gd name="T31" fmla="*/ 65 h 105"/>
                <a:gd name="T32" fmla="*/ 5 w 303"/>
                <a:gd name="T33" fmla="*/ 90 h 105"/>
                <a:gd name="T34" fmla="*/ 1 w 303"/>
                <a:gd name="T35" fmla="*/ 95 h 105"/>
                <a:gd name="T36" fmla="*/ 1 w 303"/>
                <a:gd name="T3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3" h="105">
                  <a:moveTo>
                    <a:pt x="1" y="105"/>
                  </a:moveTo>
                  <a:cubicBezTo>
                    <a:pt x="1" y="105"/>
                    <a:pt x="0" y="105"/>
                    <a:pt x="0" y="105"/>
                  </a:cubicBezTo>
                  <a:cubicBezTo>
                    <a:pt x="0" y="94"/>
                    <a:pt x="0" y="83"/>
                    <a:pt x="0" y="71"/>
                  </a:cubicBezTo>
                  <a:cubicBezTo>
                    <a:pt x="0" y="69"/>
                    <a:pt x="0" y="68"/>
                    <a:pt x="3" y="67"/>
                  </a:cubicBezTo>
                  <a:cubicBezTo>
                    <a:pt x="33" y="56"/>
                    <a:pt x="54" y="33"/>
                    <a:pt x="69" y="5"/>
                  </a:cubicBezTo>
                  <a:cubicBezTo>
                    <a:pt x="70" y="3"/>
                    <a:pt x="70" y="2"/>
                    <a:pt x="71" y="0"/>
                  </a:cubicBezTo>
                  <a:cubicBezTo>
                    <a:pt x="92" y="13"/>
                    <a:pt x="115" y="23"/>
                    <a:pt x="139" y="29"/>
                  </a:cubicBezTo>
                  <a:cubicBezTo>
                    <a:pt x="192" y="41"/>
                    <a:pt x="243" y="35"/>
                    <a:pt x="291" y="10"/>
                  </a:cubicBezTo>
                  <a:cubicBezTo>
                    <a:pt x="295" y="8"/>
                    <a:pt x="296" y="9"/>
                    <a:pt x="297" y="12"/>
                  </a:cubicBezTo>
                  <a:cubicBezTo>
                    <a:pt x="298" y="19"/>
                    <a:pt x="301" y="26"/>
                    <a:pt x="303" y="33"/>
                  </a:cubicBezTo>
                  <a:cubicBezTo>
                    <a:pt x="294" y="37"/>
                    <a:pt x="285" y="41"/>
                    <a:pt x="276" y="44"/>
                  </a:cubicBezTo>
                  <a:cubicBezTo>
                    <a:pt x="257" y="50"/>
                    <a:pt x="237" y="54"/>
                    <a:pt x="217" y="55"/>
                  </a:cubicBezTo>
                  <a:cubicBezTo>
                    <a:pt x="181" y="58"/>
                    <a:pt x="147" y="52"/>
                    <a:pt x="114" y="38"/>
                  </a:cubicBezTo>
                  <a:cubicBezTo>
                    <a:pt x="102" y="33"/>
                    <a:pt x="91" y="28"/>
                    <a:pt x="80" y="21"/>
                  </a:cubicBezTo>
                  <a:cubicBezTo>
                    <a:pt x="77" y="19"/>
                    <a:pt x="76" y="19"/>
                    <a:pt x="75" y="22"/>
                  </a:cubicBezTo>
                  <a:cubicBezTo>
                    <a:pt x="67" y="38"/>
                    <a:pt x="57" y="53"/>
                    <a:pt x="43" y="65"/>
                  </a:cubicBezTo>
                  <a:cubicBezTo>
                    <a:pt x="32" y="76"/>
                    <a:pt x="19" y="84"/>
                    <a:pt x="5" y="90"/>
                  </a:cubicBezTo>
                  <a:cubicBezTo>
                    <a:pt x="2" y="91"/>
                    <a:pt x="1" y="92"/>
                    <a:pt x="1" y="95"/>
                  </a:cubicBezTo>
                  <a:cubicBezTo>
                    <a:pt x="1" y="99"/>
                    <a:pt x="1" y="102"/>
                    <a:pt x="1"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9" name="Freeform 28"/>
            <p:cNvSpPr/>
            <p:nvPr>
              <p:custDataLst>
                <p:tags r:id="rId26"/>
              </p:custDataLst>
            </p:nvPr>
          </p:nvSpPr>
          <p:spPr bwMode="auto">
            <a:xfrm>
              <a:off x="5106737" y="5057720"/>
              <a:ext cx="871919" cy="316386"/>
            </a:xfrm>
            <a:custGeom>
              <a:avLst/>
              <a:gdLst>
                <a:gd name="T0" fmla="*/ 293 w 293"/>
                <a:gd name="T1" fmla="*/ 106 h 106"/>
                <a:gd name="T2" fmla="*/ 290 w 293"/>
                <a:gd name="T3" fmla="*/ 106 h 106"/>
                <a:gd name="T4" fmla="*/ 290 w 293"/>
                <a:gd name="T5" fmla="*/ 93 h 106"/>
                <a:gd name="T6" fmla="*/ 286 w 293"/>
                <a:gd name="T7" fmla="*/ 89 h 106"/>
                <a:gd name="T8" fmla="*/ 231 w 293"/>
                <a:gd name="T9" fmla="*/ 52 h 106"/>
                <a:gd name="T10" fmla="*/ 211 w 293"/>
                <a:gd name="T11" fmla="*/ 22 h 106"/>
                <a:gd name="T12" fmla="*/ 206 w 293"/>
                <a:gd name="T13" fmla="*/ 20 h 106"/>
                <a:gd name="T14" fmla="*/ 111 w 293"/>
                <a:gd name="T15" fmla="*/ 55 h 106"/>
                <a:gd name="T16" fmla="*/ 72 w 293"/>
                <a:gd name="T17" fmla="*/ 57 h 106"/>
                <a:gd name="T18" fmla="*/ 2 w 293"/>
                <a:gd name="T19" fmla="*/ 43 h 106"/>
                <a:gd name="T20" fmla="*/ 0 w 293"/>
                <a:gd name="T21" fmla="*/ 42 h 106"/>
                <a:gd name="T22" fmla="*/ 9 w 293"/>
                <a:gd name="T23" fmla="*/ 21 h 106"/>
                <a:gd name="T24" fmla="*/ 14 w 293"/>
                <a:gd name="T25" fmla="*/ 20 h 106"/>
                <a:gd name="T26" fmla="*/ 62 w 293"/>
                <a:gd name="T27" fmla="*/ 33 h 106"/>
                <a:gd name="T28" fmla="*/ 213 w 293"/>
                <a:gd name="T29" fmla="*/ 2 h 106"/>
                <a:gd name="T30" fmla="*/ 217 w 293"/>
                <a:gd name="T31" fmla="*/ 0 h 106"/>
                <a:gd name="T32" fmla="*/ 289 w 293"/>
                <a:gd name="T33" fmla="*/ 66 h 106"/>
                <a:gd name="T34" fmla="*/ 293 w 293"/>
                <a:gd name="T35" fmla="*/ 71 h 106"/>
                <a:gd name="T36" fmla="*/ 293 w 293"/>
                <a:gd name="T37" fmla="*/ 10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06">
                  <a:moveTo>
                    <a:pt x="293" y="106"/>
                  </a:moveTo>
                  <a:cubicBezTo>
                    <a:pt x="292" y="106"/>
                    <a:pt x="291" y="106"/>
                    <a:pt x="290" y="106"/>
                  </a:cubicBezTo>
                  <a:cubicBezTo>
                    <a:pt x="290" y="102"/>
                    <a:pt x="290" y="98"/>
                    <a:pt x="290" y="93"/>
                  </a:cubicBezTo>
                  <a:cubicBezTo>
                    <a:pt x="290" y="91"/>
                    <a:pt x="289" y="90"/>
                    <a:pt x="286" y="89"/>
                  </a:cubicBezTo>
                  <a:cubicBezTo>
                    <a:pt x="265" y="81"/>
                    <a:pt x="247" y="68"/>
                    <a:pt x="231" y="52"/>
                  </a:cubicBezTo>
                  <a:cubicBezTo>
                    <a:pt x="223" y="43"/>
                    <a:pt x="216" y="33"/>
                    <a:pt x="211" y="22"/>
                  </a:cubicBezTo>
                  <a:cubicBezTo>
                    <a:pt x="210" y="19"/>
                    <a:pt x="209" y="19"/>
                    <a:pt x="206" y="20"/>
                  </a:cubicBezTo>
                  <a:cubicBezTo>
                    <a:pt x="177" y="39"/>
                    <a:pt x="145" y="51"/>
                    <a:pt x="111" y="55"/>
                  </a:cubicBezTo>
                  <a:cubicBezTo>
                    <a:pt x="98" y="57"/>
                    <a:pt x="85" y="58"/>
                    <a:pt x="72" y="57"/>
                  </a:cubicBezTo>
                  <a:cubicBezTo>
                    <a:pt x="48" y="55"/>
                    <a:pt x="25" y="51"/>
                    <a:pt x="2" y="43"/>
                  </a:cubicBezTo>
                  <a:cubicBezTo>
                    <a:pt x="2" y="42"/>
                    <a:pt x="1" y="42"/>
                    <a:pt x="0" y="42"/>
                  </a:cubicBezTo>
                  <a:cubicBezTo>
                    <a:pt x="3" y="35"/>
                    <a:pt x="6" y="28"/>
                    <a:pt x="9" y="21"/>
                  </a:cubicBezTo>
                  <a:cubicBezTo>
                    <a:pt x="10" y="18"/>
                    <a:pt x="12" y="19"/>
                    <a:pt x="14" y="20"/>
                  </a:cubicBezTo>
                  <a:cubicBezTo>
                    <a:pt x="29" y="26"/>
                    <a:pt x="45" y="31"/>
                    <a:pt x="62" y="33"/>
                  </a:cubicBezTo>
                  <a:cubicBezTo>
                    <a:pt x="116" y="41"/>
                    <a:pt x="166" y="31"/>
                    <a:pt x="213" y="2"/>
                  </a:cubicBezTo>
                  <a:cubicBezTo>
                    <a:pt x="214" y="1"/>
                    <a:pt x="215" y="0"/>
                    <a:pt x="217" y="0"/>
                  </a:cubicBezTo>
                  <a:cubicBezTo>
                    <a:pt x="232" y="32"/>
                    <a:pt x="257" y="54"/>
                    <a:pt x="289" y="66"/>
                  </a:cubicBezTo>
                  <a:cubicBezTo>
                    <a:pt x="292" y="67"/>
                    <a:pt x="293" y="68"/>
                    <a:pt x="293" y="71"/>
                  </a:cubicBezTo>
                  <a:cubicBezTo>
                    <a:pt x="293" y="82"/>
                    <a:pt x="293" y="94"/>
                    <a:pt x="293" y="1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0" name="Freeform 29"/>
            <p:cNvSpPr/>
            <p:nvPr>
              <p:custDataLst>
                <p:tags r:id="rId27"/>
              </p:custDataLst>
            </p:nvPr>
          </p:nvSpPr>
          <p:spPr bwMode="auto">
            <a:xfrm>
              <a:off x="5850913" y="4034293"/>
              <a:ext cx="472351" cy="148538"/>
            </a:xfrm>
            <a:custGeom>
              <a:avLst/>
              <a:gdLst>
                <a:gd name="T0" fmla="*/ 159 w 159"/>
                <a:gd name="T1" fmla="*/ 1 h 50"/>
                <a:gd name="T2" fmla="*/ 124 w 159"/>
                <a:gd name="T3" fmla="*/ 42 h 50"/>
                <a:gd name="T4" fmla="*/ 119 w 159"/>
                <a:gd name="T5" fmla="*/ 42 h 50"/>
                <a:gd name="T6" fmla="*/ 35 w 159"/>
                <a:gd name="T7" fmla="*/ 47 h 50"/>
                <a:gd name="T8" fmla="*/ 31 w 159"/>
                <a:gd name="T9" fmla="*/ 47 h 50"/>
                <a:gd name="T10" fmla="*/ 0 w 159"/>
                <a:gd name="T11" fmla="*/ 9 h 50"/>
                <a:gd name="T12" fmla="*/ 0 w 159"/>
                <a:gd name="T13" fmla="*/ 7 h 50"/>
                <a:gd name="T14" fmla="*/ 23 w 159"/>
                <a:gd name="T15" fmla="*/ 9 h 50"/>
                <a:gd name="T16" fmla="*/ 142 w 159"/>
                <a:gd name="T17" fmla="*/ 3 h 50"/>
                <a:gd name="T18" fmla="*/ 159 w 159"/>
                <a:gd name="T19"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50">
                  <a:moveTo>
                    <a:pt x="159" y="1"/>
                  </a:moveTo>
                  <a:cubicBezTo>
                    <a:pt x="146" y="13"/>
                    <a:pt x="134" y="27"/>
                    <a:pt x="124" y="42"/>
                  </a:cubicBezTo>
                  <a:cubicBezTo>
                    <a:pt x="122" y="44"/>
                    <a:pt x="121" y="44"/>
                    <a:pt x="119" y="42"/>
                  </a:cubicBezTo>
                  <a:cubicBezTo>
                    <a:pt x="97" y="17"/>
                    <a:pt x="54" y="20"/>
                    <a:pt x="35" y="47"/>
                  </a:cubicBezTo>
                  <a:cubicBezTo>
                    <a:pt x="34" y="49"/>
                    <a:pt x="33" y="50"/>
                    <a:pt x="31" y="47"/>
                  </a:cubicBezTo>
                  <a:cubicBezTo>
                    <a:pt x="22" y="33"/>
                    <a:pt x="12" y="20"/>
                    <a:pt x="0" y="9"/>
                  </a:cubicBezTo>
                  <a:cubicBezTo>
                    <a:pt x="0" y="8"/>
                    <a:pt x="0" y="8"/>
                    <a:pt x="0" y="7"/>
                  </a:cubicBezTo>
                  <a:cubicBezTo>
                    <a:pt x="8" y="8"/>
                    <a:pt x="15" y="8"/>
                    <a:pt x="23" y="9"/>
                  </a:cubicBezTo>
                  <a:cubicBezTo>
                    <a:pt x="63" y="10"/>
                    <a:pt x="103" y="9"/>
                    <a:pt x="142" y="3"/>
                  </a:cubicBezTo>
                  <a:cubicBezTo>
                    <a:pt x="148" y="2"/>
                    <a:pt x="153" y="0"/>
                    <a:pt x="159" y="1"/>
                  </a:cubicBezTo>
                  <a:close/>
                </a:path>
              </a:pathLst>
            </a:custGeom>
            <a:solidFill>
              <a:srgbClr val="D9F1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30"/>
            <p:cNvSpPr/>
            <p:nvPr>
              <p:custDataLst>
                <p:tags r:id="rId28"/>
              </p:custDataLst>
            </p:nvPr>
          </p:nvSpPr>
          <p:spPr bwMode="auto">
            <a:xfrm>
              <a:off x="6323264" y="4034293"/>
              <a:ext cx="0" cy="297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close/>
                </a:path>
              </a:pathLst>
            </a:custGeom>
            <a:solidFill>
              <a:srgbClr val="ECB9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44"/>
            <p:cNvSpPr>
              <a:spLocks noEditPoints="1"/>
            </p:cNvSpPr>
            <p:nvPr>
              <p:custDataLst>
                <p:tags r:id="rId29"/>
              </p:custDataLst>
            </p:nvPr>
          </p:nvSpPr>
          <p:spPr bwMode="auto">
            <a:xfrm>
              <a:off x="5244878" y="4215510"/>
              <a:ext cx="338667" cy="592667"/>
            </a:xfrm>
            <a:custGeom>
              <a:avLst/>
              <a:gdLst>
                <a:gd name="T0" fmla="*/ 114 w 114"/>
                <a:gd name="T1" fmla="*/ 101 h 199"/>
                <a:gd name="T2" fmla="*/ 100 w 114"/>
                <a:gd name="T3" fmla="*/ 164 h 199"/>
                <a:gd name="T4" fmla="*/ 85 w 114"/>
                <a:gd name="T5" fmla="*/ 184 h 199"/>
                <a:gd name="T6" fmla="*/ 32 w 114"/>
                <a:gd name="T7" fmla="*/ 183 h 199"/>
                <a:gd name="T8" fmla="*/ 8 w 114"/>
                <a:gd name="T9" fmla="*/ 137 h 199"/>
                <a:gd name="T10" fmla="*/ 14 w 114"/>
                <a:gd name="T11" fmla="*/ 40 h 199"/>
                <a:gd name="T12" fmla="*/ 33 w 114"/>
                <a:gd name="T13" fmla="*/ 14 h 199"/>
                <a:gd name="T14" fmla="*/ 82 w 114"/>
                <a:gd name="T15" fmla="*/ 13 h 199"/>
                <a:gd name="T16" fmla="*/ 107 w 114"/>
                <a:gd name="T17" fmla="*/ 54 h 199"/>
                <a:gd name="T18" fmla="*/ 114 w 114"/>
                <a:gd name="T19" fmla="*/ 101 h 199"/>
                <a:gd name="T20" fmla="*/ 72 w 114"/>
                <a:gd name="T21" fmla="*/ 41 h 199"/>
                <a:gd name="T22" fmla="*/ 45 w 114"/>
                <a:gd name="T23" fmla="*/ 39 h 199"/>
                <a:gd name="T24" fmla="*/ 29 w 114"/>
                <a:gd name="T25" fmla="*/ 59 h 199"/>
                <a:gd name="T26" fmla="*/ 22 w 114"/>
                <a:gd name="T27" fmla="*/ 113 h 199"/>
                <a:gd name="T28" fmla="*/ 32 w 114"/>
                <a:gd name="T29" fmla="*/ 143 h 199"/>
                <a:gd name="T30" fmla="*/ 33 w 114"/>
                <a:gd name="T31" fmla="*/ 161 h 199"/>
                <a:gd name="T32" fmla="*/ 46 w 114"/>
                <a:gd name="T33" fmla="*/ 159 h 199"/>
                <a:gd name="T34" fmla="*/ 76 w 114"/>
                <a:gd name="T35" fmla="*/ 156 h 199"/>
                <a:gd name="T36" fmla="*/ 95 w 114"/>
                <a:gd name="T37" fmla="*/ 97 h 199"/>
                <a:gd name="T38" fmla="*/ 102 w 114"/>
                <a:gd name="T39" fmla="*/ 87 h 199"/>
                <a:gd name="T40" fmla="*/ 101 w 114"/>
                <a:gd name="T41" fmla="*/ 67 h 199"/>
                <a:gd name="T42" fmla="*/ 85 w 114"/>
                <a:gd name="T43" fmla="*/ 41 h 199"/>
                <a:gd name="T44" fmla="*/ 72 w 114"/>
                <a:gd name="T45" fmla="*/ 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99">
                  <a:moveTo>
                    <a:pt x="114" y="101"/>
                  </a:moveTo>
                  <a:cubicBezTo>
                    <a:pt x="114" y="123"/>
                    <a:pt x="110" y="144"/>
                    <a:pt x="100" y="164"/>
                  </a:cubicBezTo>
                  <a:cubicBezTo>
                    <a:pt x="96" y="171"/>
                    <a:pt x="91" y="178"/>
                    <a:pt x="85" y="184"/>
                  </a:cubicBezTo>
                  <a:cubicBezTo>
                    <a:pt x="68" y="199"/>
                    <a:pt x="48" y="199"/>
                    <a:pt x="32" y="183"/>
                  </a:cubicBezTo>
                  <a:cubicBezTo>
                    <a:pt x="19" y="170"/>
                    <a:pt x="12" y="154"/>
                    <a:pt x="8" y="137"/>
                  </a:cubicBezTo>
                  <a:cubicBezTo>
                    <a:pt x="0" y="104"/>
                    <a:pt x="1" y="71"/>
                    <a:pt x="14" y="40"/>
                  </a:cubicBezTo>
                  <a:cubicBezTo>
                    <a:pt x="19" y="30"/>
                    <a:pt x="25" y="21"/>
                    <a:pt x="33" y="14"/>
                  </a:cubicBezTo>
                  <a:cubicBezTo>
                    <a:pt x="48" y="0"/>
                    <a:pt x="67" y="0"/>
                    <a:pt x="82" y="13"/>
                  </a:cubicBezTo>
                  <a:cubicBezTo>
                    <a:pt x="95" y="24"/>
                    <a:pt x="102" y="38"/>
                    <a:pt x="107" y="54"/>
                  </a:cubicBezTo>
                  <a:cubicBezTo>
                    <a:pt x="112" y="69"/>
                    <a:pt x="114" y="85"/>
                    <a:pt x="114" y="101"/>
                  </a:cubicBezTo>
                  <a:close/>
                  <a:moveTo>
                    <a:pt x="72" y="41"/>
                  </a:moveTo>
                  <a:cubicBezTo>
                    <a:pt x="66" y="35"/>
                    <a:pt x="54" y="34"/>
                    <a:pt x="45" y="39"/>
                  </a:cubicBezTo>
                  <a:cubicBezTo>
                    <a:pt x="38" y="44"/>
                    <a:pt x="33" y="51"/>
                    <a:pt x="29" y="59"/>
                  </a:cubicBezTo>
                  <a:cubicBezTo>
                    <a:pt x="22" y="76"/>
                    <a:pt x="20" y="94"/>
                    <a:pt x="22" y="113"/>
                  </a:cubicBezTo>
                  <a:cubicBezTo>
                    <a:pt x="24" y="123"/>
                    <a:pt x="26" y="134"/>
                    <a:pt x="32" y="143"/>
                  </a:cubicBezTo>
                  <a:cubicBezTo>
                    <a:pt x="26" y="149"/>
                    <a:pt x="26" y="157"/>
                    <a:pt x="33" y="161"/>
                  </a:cubicBezTo>
                  <a:cubicBezTo>
                    <a:pt x="38" y="164"/>
                    <a:pt x="42" y="163"/>
                    <a:pt x="46" y="159"/>
                  </a:cubicBezTo>
                  <a:cubicBezTo>
                    <a:pt x="56" y="165"/>
                    <a:pt x="67" y="164"/>
                    <a:pt x="76" y="156"/>
                  </a:cubicBezTo>
                  <a:cubicBezTo>
                    <a:pt x="92" y="139"/>
                    <a:pt x="95" y="119"/>
                    <a:pt x="95" y="97"/>
                  </a:cubicBezTo>
                  <a:cubicBezTo>
                    <a:pt x="99" y="95"/>
                    <a:pt x="101" y="92"/>
                    <a:pt x="102" y="87"/>
                  </a:cubicBezTo>
                  <a:cubicBezTo>
                    <a:pt x="103" y="81"/>
                    <a:pt x="103" y="74"/>
                    <a:pt x="101" y="67"/>
                  </a:cubicBezTo>
                  <a:cubicBezTo>
                    <a:pt x="98" y="57"/>
                    <a:pt x="94" y="47"/>
                    <a:pt x="85" y="41"/>
                  </a:cubicBezTo>
                  <a:cubicBezTo>
                    <a:pt x="80" y="37"/>
                    <a:pt x="76" y="37"/>
                    <a:pt x="72" y="41"/>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75" name="Group 74"/>
            <p:cNvGrpSpPr/>
            <p:nvPr/>
          </p:nvGrpSpPr>
          <p:grpSpPr>
            <a:xfrm>
              <a:off x="5440948" y="4025381"/>
              <a:ext cx="424818" cy="418877"/>
              <a:chOff x="5440948" y="4025381"/>
              <a:chExt cx="424818" cy="418877"/>
            </a:xfrm>
            <a:solidFill>
              <a:schemeClr val="bg1"/>
            </a:solidFill>
          </p:grpSpPr>
          <p:sp>
            <p:nvSpPr>
              <p:cNvPr id="53" name="Freeform 45"/>
              <p:cNvSpPr/>
              <p:nvPr>
                <p:custDataLst>
                  <p:tags r:id="rId30"/>
                </p:custDataLst>
              </p:nvPr>
            </p:nvSpPr>
            <p:spPr bwMode="auto">
              <a:xfrm>
                <a:off x="5440948" y="4025381"/>
                <a:ext cx="368374" cy="300047"/>
              </a:xfrm>
              <a:custGeom>
                <a:avLst/>
                <a:gdLst>
                  <a:gd name="T0" fmla="*/ 123 w 124"/>
                  <a:gd name="T1" fmla="*/ 86 h 101"/>
                  <a:gd name="T2" fmla="*/ 114 w 124"/>
                  <a:gd name="T3" fmla="*/ 99 h 101"/>
                  <a:gd name="T4" fmla="*/ 100 w 124"/>
                  <a:gd name="T5" fmla="*/ 93 h 101"/>
                  <a:gd name="T6" fmla="*/ 81 w 124"/>
                  <a:gd name="T7" fmla="*/ 69 h 101"/>
                  <a:gd name="T8" fmla="*/ 12 w 124"/>
                  <a:gd name="T9" fmla="*/ 27 h 101"/>
                  <a:gd name="T10" fmla="*/ 1 w 124"/>
                  <a:gd name="T11" fmla="*/ 12 h 101"/>
                  <a:gd name="T12" fmla="*/ 18 w 124"/>
                  <a:gd name="T13" fmla="*/ 2 h 101"/>
                  <a:gd name="T14" fmla="*/ 121 w 124"/>
                  <a:gd name="T15" fmla="*/ 80 h 101"/>
                  <a:gd name="T16" fmla="*/ 123 w 124"/>
                  <a:gd name="T17" fmla="*/ 8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1">
                    <a:moveTo>
                      <a:pt x="123" y="86"/>
                    </a:moveTo>
                    <a:cubicBezTo>
                      <a:pt x="123" y="93"/>
                      <a:pt x="120" y="98"/>
                      <a:pt x="114" y="99"/>
                    </a:cubicBezTo>
                    <a:cubicBezTo>
                      <a:pt x="109" y="101"/>
                      <a:pt x="103" y="99"/>
                      <a:pt x="100" y="93"/>
                    </a:cubicBezTo>
                    <a:cubicBezTo>
                      <a:pt x="94" y="85"/>
                      <a:pt x="88" y="77"/>
                      <a:pt x="81" y="69"/>
                    </a:cubicBezTo>
                    <a:cubicBezTo>
                      <a:pt x="62" y="48"/>
                      <a:pt x="39" y="35"/>
                      <a:pt x="12" y="27"/>
                    </a:cubicBezTo>
                    <a:cubicBezTo>
                      <a:pt x="4" y="25"/>
                      <a:pt x="0" y="20"/>
                      <a:pt x="1" y="12"/>
                    </a:cubicBezTo>
                    <a:cubicBezTo>
                      <a:pt x="2" y="5"/>
                      <a:pt x="10" y="0"/>
                      <a:pt x="18" y="2"/>
                    </a:cubicBezTo>
                    <a:cubicBezTo>
                      <a:pt x="63" y="14"/>
                      <a:pt x="97" y="40"/>
                      <a:pt x="121" y="80"/>
                    </a:cubicBezTo>
                    <a:cubicBezTo>
                      <a:pt x="123" y="82"/>
                      <a:pt x="124" y="84"/>
                      <a:pt x="12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46"/>
              <p:cNvSpPr/>
              <p:nvPr>
                <p:custDataLst>
                  <p:tags r:id="rId31"/>
                </p:custDataLst>
              </p:nvPr>
            </p:nvSpPr>
            <p:spPr bwMode="auto">
              <a:xfrm>
                <a:off x="5770702" y="4349194"/>
                <a:ext cx="95064" cy="95064"/>
              </a:xfrm>
              <a:custGeom>
                <a:avLst/>
                <a:gdLst>
                  <a:gd name="T0" fmla="*/ 16 w 32"/>
                  <a:gd name="T1" fmla="*/ 0 h 32"/>
                  <a:gd name="T2" fmla="*/ 32 w 32"/>
                  <a:gd name="T3" fmla="*/ 16 h 32"/>
                  <a:gd name="T4" fmla="*/ 16 w 32"/>
                  <a:gd name="T5" fmla="*/ 32 h 32"/>
                  <a:gd name="T6" fmla="*/ 0 w 32"/>
                  <a:gd name="T7" fmla="*/ 16 h 32"/>
                  <a:gd name="T8" fmla="*/ 16 w 32"/>
                  <a:gd name="T9" fmla="*/ 0 h 32"/>
                </a:gdLst>
                <a:ahLst/>
                <a:cxnLst>
                  <a:cxn ang="0">
                    <a:pos x="T0" y="T1"/>
                  </a:cxn>
                  <a:cxn ang="0">
                    <a:pos x="T2" y="T3"/>
                  </a:cxn>
                  <a:cxn ang="0">
                    <a:pos x="T4" y="T5"/>
                  </a:cxn>
                  <a:cxn ang="0">
                    <a:pos x="T6" y="T7"/>
                  </a:cxn>
                  <a:cxn ang="0">
                    <a:pos x="T8" y="T9"/>
                  </a:cxn>
                </a:cxnLst>
                <a:rect l="0" t="0" r="r" b="b"/>
                <a:pathLst>
                  <a:path w="32" h="32">
                    <a:moveTo>
                      <a:pt x="16" y="0"/>
                    </a:moveTo>
                    <a:cubicBezTo>
                      <a:pt x="24" y="0"/>
                      <a:pt x="32" y="8"/>
                      <a:pt x="32" y="16"/>
                    </a:cubicBezTo>
                    <a:cubicBezTo>
                      <a:pt x="32" y="25"/>
                      <a:pt x="24" y="32"/>
                      <a:pt x="16" y="32"/>
                    </a:cubicBezTo>
                    <a:cubicBezTo>
                      <a:pt x="7" y="32"/>
                      <a:pt x="0" y="25"/>
                      <a:pt x="0" y="16"/>
                    </a:cubicBezTo>
                    <a:cubicBezTo>
                      <a:pt x="0" y="7"/>
                      <a:pt x="7"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5" name="Freeform 47"/>
            <p:cNvSpPr>
              <a:spLocks noEditPoints="1"/>
            </p:cNvSpPr>
            <p:nvPr>
              <p:custDataLst>
                <p:tags r:id="rId32"/>
              </p:custDataLst>
            </p:nvPr>
          </p:nvSpPr>
          <p:spPr bwMode="auto">
            <a:xfrm>
              <a:off x="6540129" y="4212539"/>
              <a:ext cx="338667" cy="592667"/>
            </a:xfrm>
            <a:custGeom>
              <a:avLst/>
              <a:gdLst>
                <a:gd name="T0" fmla="*/ 0 w 114"/>
                <a:gd name="T1" fmla="*/ 98 h 199"/>
                <a:gd name="T2" fmla="*/ 16 w 114"/>
                <a:gd name="T3" fmla="*/ 32 h 199"/>
                <a:gd name="T4" fmla="*/ 26 w 114"/>
                <a:gd name="T5" fmla="*/ 18 h 199"/>
                <a:gd name="T6" fmla="*/ 82 w 114"/>
                <a:gd name="T7" fmla="*/ 17 h 199"/>
                <a:gd name="T8" fmla="*/ 105 w 114"/>
                <a:gd name="T9" fmla="*/ 60 h 199"/>
                <a:gd name="T10" fmla="*/ 101 w 114"/>
                <a:gd name="T11" fmla="*/ 155 h 199"/>
                <a:gd name="T12" fmla="*/ 76 w 114"/>
                <a:gd name="T13" fmla="*/ 189 h 199"/>
                <a:gd name="T14" fmla="*/ 31 w 114"/>
                <a:gd name="T15" fmla="*/ 186 h 199"/>
                <a:gd name="T16" fmla="*/ 6 w 114"/>
                <a:gd name="T17" fmla="*/ 143 h 199"/>
                <a:gd name="T18" fmla="*/ 0 w 114"/>
                <a:gd name="T19" fmla="*/ 98 h 199"/>
                <a:gd name="T20" fmla="*/ 92 w 114"/>
                <a:gd name="T21" fmla="*/ 98 h 199"/>
                <a:gd name="T22" fmla="*/ 99 w 114"/>
                <a:gd name="T23" fmla="*/ 85 h 199"/>
                <a:gd name="T24" fmla="*/ 86 w 114"/>
                <a:gd name="T25" fmla="*/ 45 h 199"/>
                <a:gd name="T26" fmla="*/ 69 w 114"/>
                <a:gd name="T27" fmla="*/ 41 h 199"/>
                <a:gd name="T28" fmla="*/ 40 w 114"/>
                <a:gd name="T29" fmla="*/ 42 h 199"/>
                <a:gd name="T30" fmla="*/ 27 w 114"/>
                <a:gd name="T31" fmla="*/ 59 h 199"/>
                <a:gd name="T32" fmla="*/ 29 w 114"/>
                <a:gd name="T33" fmla="*/ 144 h 199"/>
                <a:gd name="T34" fmla="*/ 25 w 114"/>
                <a:gd name="T35" fmla="*/ 149 h 199"/>
                <a:gd name="T36" fmla="*/ 29 w 114"/>
                <a:gd name="T37" fmla="*/ 162 h 199"/>
                <a:gd name="T38" fmla="*/ 43 w 114"/>
                <a:gd name="T39" fmla="*/ 160 h 199"/>
                <a:gd name="T40" fmla="*/ 73 w 114"/>
                <a:gd name="T41" fmla="*/ 156 h 199"/>
                <a:gd name="T42" fmla="*/ 92 w 114"/>
                <a:gd name="T43"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199">
                  <a:moveTo>
                    <a:pt x="0" y="98"/>
                  </a:moveTo>
                  <a:cubicBezTo>
                    <a:pt x="0" y="76"/>
                    <a:pt x="4" y="53"/>
                    <a:pt x="16" y="32"/>
                  </a:cubicBezTo>
                  <a:cubicBezTo>
                    <a:pt x="19" y="27"/>
                    <a:pt x="22" y="22"/>
                    <a:pt x="26" y="18"/>
                  </a:cubicBezTo>
                  <a:cubicBezTo>
                    <a:pt x="43" y="0"/>
                    <a:pt x="65" y="0"/>
                    <a:pt x="82" y="17"/>
                  </a:cubicBezTo>
                  <a:cubicBezTo>
                    <a:pt x="94" y="29"/>
                    <a:pt x="101" y="44"/>
                    <a:pt x="105" y="60"/>
                  </a:cubicBezTo>
                  <a:cubicBezTo>
                    <a:pt x="114" y="93"/>
                    <a:pt x="113" y="124"/>
                    <a:pt x="101" y="155"/>
                  </a:cubicBezTo>
                  <a:cubicBezTo>
                    <a:pt x="96" y="169"/>
                    <a:pt x="89" y="181"/>
                    <a:pt x="76" y="189"/>
                  </a:cubicBezTo>
                  <a:cubicBezTo>
                    <a:pt x="62" y="199"/>
                    <a:pt x="44" y="198"/>
                    <a:pt x="31" y="186"/>
                  </a:cubicBezTo>
                  <a:cubicBezTo>
                    <a:pt x="18" y="174"/>
                    <a:pt x="11" y="159"/>
                    <a:pt x="6" y="143"/>
                  </a:cubicBezTo>
                  <a:cubicBezTo>
                    <a:pt x="2" y="129"/>
                    <a:pt x="0" y="114"/>
                    <a:pt x="0" y="98"/>
                  </a:cubicBezTo>
                  <a:close/>
                  <a:moveTo>
                    <a:pt x="92" y="98"/>
                  </a:moveTo>
                  <a:cubicBezTo>
                    <a:pt x="98" y="96"/>
                    <a:pt x="99" y="90"/>
                    <a:pt x="99" y="85"/>
                  </a:cubicBezTo>
                  <a:cubicBezTo>
                    <a:pt x="100" y="70"/>
                    <a:pt x="96" y="57"/>
                    <a:pt x="86" y="45"/>
                  </a:cubicBezTo>
                  <a:cubicBezTo>
                    <a:pt x="82" y="40"/>
                    <a:pt x="76" y="36"/>
                    <a:pt x="69" y="41"/>
                  </a:cubicBezTo>
                  <a:cubicBezTo>
                    <a:pt x="59" y="35"/>
                    <a:pt x="49" y="35"/>
                    <a:pt x="40" y="42"/>
                  </a:cubicBezTo>
                  <a:cubicBezTo>
                    <a:pt x="34" y="46"/>
                    <a:pt x="30" y="52"/>
                    <a:pt x="27" y="59"/>
                  </a:cubicBezTo>
                  <a:cubicBezTo>
                    <a:pt x="15" y="88"/>
                    <a:pt x="15" y="116"/>
                    <a:pt x="29" y="144"/>
                  </a:cubicBezTo>
                  <a:cubicBezTo>
                    <a:pt x="27" y="146"/>
                    <a:pt x="26" y="147"/>
                    <a:pt x="25" y="149"/>
                  </a:cubicBezTo>
                  <a:cubicBezTo>
                    <a:pt x="23" y="154"/>
                    <a:pt x="25" y="159"/>
                    <a:pt x="29" y="162"/>
                  </a:cubicBezTo>
                  <a:cubicBezTo>
                    <a:pt x="33" y="165"/>
                    <a:pt x="38" y="164"/>
                    <a:pt x="43" y="160"/>
                  </a:cubicBezTo>
                  <a:cubicBezTo>
                    <a:pt x="54" y="166"/>
                    <a:pt x="65" y="165"/>
                    <a:pt x="73" y="156"/>
                  </a:cubicBezTo>
                  <a:cubicBezTo>
                    <a:pt x="89" y="140"/>
                    <a:pt x="93" y="120"/>
                    <a:pt x="92" y="98"/>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nvGrpSpPr>
            <p:cNvPr id="76" name="Group 75"/>
            <p:cNvGrpSpPr/>
            <p:nvPr/>
          </p:nvGrpSpPr>
          <p:grpSpPr>
            <a:xfrm>
              <a:off x="6810468" y="4034293"/>
              <a:ext cx="420363" cy="418877"/>
              <a:chOff x="6810468" y="4034293"/>
              <a:chExt cx="420363" cy="418877"/>
            </a:xfrm>
            <a:solidFill>
              <a:schemeClr val="bg1"/>
            </a:solidFill>
          </p:grpSpPr>
          <p:sp>
            <p:nvSpPr>
              <p:cNvPr id="56" name="Freeform 48"/>
              <p:cNvSpPr/>
              <p:nvPr>
                <p:custDataLst>
                  <p:tags r:id="rId33"/>
                </p:custDataLst>
              </p:nvPr>
            </p:nvSpPr>
            <p:spPr bwMode="auto">
              <a:xfrm>
                <a:off x="6810468" y="4034293"/>
                <a:ext cx="366889" cy="300047"/>
              </a:xfrm>
              <a:custGeom>
                <a:avLst/>
                <a:gdLst>
                  <a:gd name="T0" fmla="*/ 0 w 123"/>
                  <a:gd name="T1" fmla="*/ 15 h 101"/>
                  <a:gd name="T2" fmla="*/ 17 w 123"/>
                  <a:gd name="T3" fmla="*/ 3 h 101"/>
                  <a:gd name="T4" fmla="*/ 80 w 123"/>
                  <a:gd name="T5" fmla="*/ 34 h 101"/>
                  <a:gd name="T6" fmla="*/ 120 w 123"/>
                  <a:gd name="T7" fmla="*/ 80 h 101"/>
                  <a:gd name="T8" fmla="*/ 118 w 123"/>
                  <a:gd name="T9" fmla="*/ 97 h 101"/>
                  <a:gd name="T10" fmla="*/ 102 w 123"/>
                  <a:gd name="T11" fmla="*/ 98 h 101"/>
                  <a:gd name="T12" fmla="*/ 98 w 123"/>
                  <a:gd name="T13" fmla="*/ 93 h 101"/>
                  <a:gd name="T14" fmla="*/ 11 w 123"/>
                  <a:gd name="T15" fmla="*/ 28 h 101"/>
                  <a:gd name="T16" fmla="*/ 0 w 123"/>
                  <a:gd name="T17"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101">
                    <a:moveTo>
                      <a:pt x="0" y="15"/>
                    </a:moveTo>
                    <a:cubicBezTo>
                      <a:pt x="0" y="6"/>
                      <a:pt x="8" y="0"/>
                      <a:pt x="17" y="3"/>
                    </a:cubicBezTo>
                    <a:cubicBezTo>
                      <a:pt x="40" y="9"/>
                      <a:pt x="61" y="19"/>
                      <a:pt x="80" y="34"/>
                    </a:cubicBezTo>
                    <a:cubicBezTo>
                      <a:pt x="96" y="47"/>
                      <a:pt x="110" y="62"/>
                      <a:pt x="120" y="80"/>
                    </a:cubicBezTo>
                    <a:cubicBezTo>
                      <a:pt x="123" y="86"/>
                      <a:pt x="123" y="92"/>
                      <a:pt x="118" y="97"/>
                    </a:cubicBezTo>
                    <a:cubicBezTo>
                      <a:pt x="114" y="101"/>
                      <a:pt x="107" y="101"/>
                      <a:pt x="102" y="98"/>
                    </a:cubicBezTo>
                    <a:cubicBezTo>
                      <a:pt x="100" y="97"/>
                      <a:pt x="99" y="95"/>
                      <a:pt x="98" y="93"/>
                    </a:cubicBezTo>
                    <a:cubicBezTo>
                      <a:pt x="77" y="60"/>
                      <a:pt x="48" y="38"/>
                      <a:pt x="11" y="28"/>
                    </a:cubicBezTo>
                    <a:cubicBezTo>
                      <a:pt x="4" y="26"/>
                      <a:pt x="0" y="22"/>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49"/>
              <p:cNvSpPr/>
              <p:nvPr>
                <p:custDataLst>
                  <p:tags r:id="rId34"/>
                </p:custDataLst>
              </p:nvPr>
            </p:nvSpPr>
            <p:spPr bwMode="auto">
              <a:xfrm>
                <a:off x="7137252" y="4358106"/>
                <a:ext cx="93579" cy="95064"/>
              </a:xfrm>
              <a:custGeom>
                <a:avLst/>
                <a:gdLst>
                  <a:gd name="T0" fmla="*/ 31 w 31"/>
                  <a:gd name="T1" fmla="*/ 16 h 32"/>
                  <a:gd name="T2" fmla="*/ 15 w 31"/>
                  <a:gd name="T3" fmla="*/ 32 h 32"/>
                  <a:gd name="T4" fmla="*/ 0 w 31"/>
                  <a:gd name="T5" fmla="*/ 16 h 32"/>
                  <a:gd name="T6" fmla="*/ 15 w 31"/>
                  <a:gd name="T7" fmla="*/ 0 h 32"/>
                  <a:gd name="T8" fmla="*/ 31 w 31"/>
                  <a:gd name="T9" fmla="*/ 16 h 32"/>
                </a:gdLst>
                <a:ahLst/>
                <a:cxnLst>
                  <a:cxn ang="0">
                    <a:pos x="T0" y="T1"/>
                  </a:cxn>
                  <a:cxn ang="0">
                    <a:pos x="T2" y="T3"/>
                  </a:cxn>
                  <a:cxn ang="0">
                    <a:pos x="T4" y="T5"/>
                  </a:cxn>
                  <a:cxn ang="0">
                    <a:pos x="T6" y="T7"/>
                  </a:cxn>
                  <a:cxn ang="0">
                    <a:pos x="T8" y="T9"/>
                  </a:cxn>
                </a:cxnLst>
                <a:rect l="0" t="0" r="r" b="b"/>
                <a:pathLst>
                  <a:path w="31" h="32">
                    <a:moveTo>
                      <a:pt x="31" y="16"/>
                    </a:moveTo>
                    <a:cubicBezTo>
                      <a:pt x="31" y="25"/>
                      <a:pt x="24" y="32"/>
                      <a:pt x="15" y="32"/>
                    </a:cubicBezTo>
                    <a:cubicBezTo>
                      <a:pt x="7" y="32"/>
                      <a:pt x="0" y="25"/>
                      <a:pt x="0" y="16"/>
                    </a:cubicBezTo>
                    <a:cubicBezTo>
                      <a:pt x="0" y="8"/>
                      <a:pt x="6" y="1"/>
                      <a:pt x="15" y="0"/>
                    </a:cubicBezTo>
                    <a:cubicBezTo>
                      <a:pt x="24" y="0"/>
                      <a:pt x="31" y="7"/>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58" name="Freeform 50"/>
            <p:cNvSpPr/>
            <p:nvPr>
              <p:custDataLst>
                <p:tags r:id="rId35"/>
              </p:custDataLst>
            </p:nvPr>
          </p:nvSpPr>
          <p:spPr bwMode="auto">
            <a:xfrm>
              <a:off x="5877650" y="4950772"/>
              <a:ext cx="392140" cy="106947"/>
            </a:xfrm>
            <a:custGeom>
              <a:avLst/>
              <a:gdLst>
                <a:gd name="T0" fmla="*/ 132 w 132"/>
                <a:gd name="T1" fmla="*/ 11 h 36"/>
                <a:gd name="T2" fmla="*/ 122 w 132"/>
                <a:gd name="T3" fmla="*/ 22 h 36"/>
                <a:gd name="T4" fmla="*/ 89 w 132"/>
                <a:gd name="T5" fmla="*/ 34 h 36"/>
                <a:gd name="T6" fmla="*/ 35 w 132"/>
                <a:gd name="T7" fmla="*/ 29 h 36"/>
                <a:gd name="T8" fmla="*/ 14 w 132"/>
                <a:gd name="T9" fmla="*/ 19 h 36"/>
                <a:gd name="T10" fmla="*/ 8 w 132"/>
                <a:gd name="T11" fmla="*/ 19 h 36"/>
                <a:gd name="T12" fmla="*/ 7 w 132"/>
                <a:gd name="T13" fmla="*/ 20 h 36"/>
                <a:gd name="T14" fmla="*/ 2 w 132"/>
                <a:gd name="T15" fmla="*/ 24 h 36"/>
                <a:gd name="T16" fmla="*/ 1 w 132"/>
                <a:gd name="T17" fmla="*/ 17 h 36"/>
                <a:gd name="T18" fmla="*/ 20 w 132"/>
                <a:gd name="T19" fmla="*/ 4 h 36"/>
                <a:gd name="T20" fmla="*/ 21 w 132"/>
                <a:gd name="T21" fmla="*/ 7 h 36"/>
                <a:gd name="T22" fmla="*/ 23 w 132"/>
                <a:gd name="T23" fmla="*/ 16 h 36"/>
                <a:gd name="T24" fmla="*/ 66 w 132"/>
                <a:gd name="T25" fmla="*/ 27 h 36"/>
                <a:gd name="T26" fmla="*/ 114 w 132"/>
                <a:gd name="T27" fmla="*/ 21 h 36"/>
                <a:gd name="T28" fmla="*/ 132 w 132"/>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36">
                  <a:moveTo>
                    <a:pt x="132" y="11"/>
                  </a:moveTo>
                  <a:cubicBezTo>
                    <a:pt x="131" y="16"/>
                    <a:pt x="126" y="19"/>
                    <a:pt x="122" y="22"/>
                  </a:cubicBezTo>
                  <a:cubicBezTo>
                    <a:pt x="112" y="30"/>
                    <a:pt x="101" y="33"/>
                    <a:pt x="89" y="34"/>
                  </a:cubicBezTo>
                  <a:cubicBezTo>
                    <a:pt x="71" y="36"/>
                    <a:pt x="53" y="35"/>
                    <a:pt x="35" y="29"/>
                  </a:cubicBezTo>
                  <a:cubicBezTo>
                    <a:pt x="27" y="26"/>
                    <a:pt x="21" y="23"/>
                    <a:pt x="14" y="19"/>
                  </a:cubicBezTo>
                  <a:cubicBezTo>
                    <a:pt x="12" y="17"/>
                    <a:pt x="10" y="17"/>
                    <a:pt x="8" y="19"/>
                  </a:cubicBezTo>
                  <a:cubicBezTo>
                    <a:pt x="8" y="20"/>
                    <a:pt x="7" y="20"/>
                    <a:pt x="7" y="20"/>
                  </a:cubicBezTo>
                  <a:cubicBezTo>
                    <a:pt x="5" y="22"/>
                    <a:pt x="4" y="25"/>
                    <a:pt x="2" y="24"/>
                  </a:cubicBezTo>
                  <a:cubicBezTo>
                    <a:pt x="0" y="23"/>
                    <a:pt x="1" y="20"/>
                    <a:pt x="1" y="17"/>
                  </a:cubicBezTo>
                  <a:cubicBezTo>
                    <a:pt x="2" y="7"/>
                    <a:pt x="11" y="0"/>
                    <a:pt x="20" y="4"/>
                  </a:cubicBezTo>
                  <a:cubicBezTo>
                    <a:pt x="22" y="4"/>
                    <a:pt x="23" y="5"/>
                    <a:pt x="21" y="7"/>
                  </a:cubicBezTo>
                  <a:cubicBezTo>
                    <a:pt x="16" y="12"/>
                    <a:pt x="16" y="12"/>
                    <a:pt x="23" y="16"/>
                  </a:cubicBezTo>
                  <a:cubicBezTo>
                    <a:pt x="36" y="23"/>
                    <a:pt x="51" y="26"/>
                    <a:pt x="66" y="27"/>
                  </a:cubicBezTo>
                  <a:cubicBezTo>
                    <a:pt x="82" y="29"/>
                    <a:pt x="98" y="27"/>
                    <a:pt x="114" y="21"/>
                  </a:cubicBezTo>
                  <a:cubicBezTo>
                    <a:pt x="120" y="19"/>
                    <a:pt x="126" y="15"/>
                    <a:pt x="132" y="11"/>
                  </a:cubicBez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51"/>
            <p:cNvSpPr/>
            <p:nvPr>
              <p:custDataLst>
                <p:tags r:id="rId36"/>
              </p:custDataLst>
            </p:nvPr>
          </p:nvSpPr>
          <p:spPr bwMode="auto">
            <a:xfrm>
              <a:off x="6269790" y="4980480"/>
              <a:ext cx="0" cy="2971"/>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solidFill>
              <a:srgbClr val="E14C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85" name="Group 84"/>
            <p:cNvGrpSpPr/>
            <p:nvPr/>
          </p:nvGrpSpPr>
          <p:grpSpPr>
            <a:xfrm>
              <a:off x="6976831" y="5763276"/>
              <a:ext cx="863005" cy="776854"/>
              <a:chOff x="6976831" y="5763276"/>
              <a:chExt cx="863005" cy="776854"/>
            </a:xfrm>
          </p:grpSpPr>
          <p:sp>
            <p:nvSpPr>
              <p:cNvPr id="60" name="Freeform 31"/>
              <p:cNvSpPr/>
              <p:nvPr>
                <p:custDataLst>
                  <p:tags r:id="rId37"/>
                </p:custDataLst>
              </p:nvPr>
            </p:nvSpPr>
            <p:spPr bwMode="auto">
              <a:xfrm>
                <a:off x="6976831" y="5763276"/>
                <a:ext cx="702585" cy="776854"/>
              </a:xfrm>
              <a:custGeom>
                <a:avLst/>
                <a:gdLst>
                  <a:gd name="T0" fmla="*/ 82 w 236"/>
                  <a:gd name="T1" fmla="*/ 261 h 261"/>
                  <a:gd name="T2" fmla="*/ 56 w 236"/>
                  <a:gd name="T3" fmla="*/ 210 h 261"/>
                  <a:gd name="T4" fmla="*/ 15 w 236"/>
                  <a:gd name="T5" fmla="*/ 145 h 261"/>
                  <a:gd name="T6" fmla="*/ 108 w 236"/>
                  <a:gd name="T7" fmla="*/ 9 h 261"/>
                  <a:gd name="T8" fmla="*/ 235 w 236"/>
                  <a:gd name="T9" fmla="*/ 105 h 261"/>
                  <a:gd name="T10" fmla="*/ 236 w 236"/>
                  <a:gd name="T11" fmla="*/ 114 h 261"/>
                  <a:gd name="T12" fmla="*/ 196 w 236"/>
                  <a:gd name="T13" fmla="*/ 114 h 261"/>
                  <a:gd name="T14" fmla="*/ 196 w 236"/>
                  <a:gd name="T15" fmla="*/ 110 h 261"/>
                  <a:gd name="T16" fmla="*/ 114 w 236"/>
                  <a:gd name="T17" fmla="*/ 46 h 261"/>
                  <a:gd name="T18" fmla="*/ 52 w 236"/>
                  <a:gd name="T19" fmla="*/ 133 h 261"/>
                  <a:gd name="T20" fmla="*/ 160 w 236"/>
                  <a:gd name="T21" fmla="*/ 181 h 261"/>
                  <a:gd name="T22" fmla="*/ 196 w 236"/>
                  <a:gd name="T23" fmla="*/ 122 h 261"/>
                  <a:gd name="T24" fmla="*/ 236 w 236"/>
                  <a:gd name="T25" fmla="*/ 122 h 261"/>
                  <a:gd name="T26" fmla="*/ 207 w 236"/>
                  <a:gd name="T27" fmla="*/ 194 h 261"/>
                  <a:gd name="T28" fmla="*/ 187 w 236"/>
                  <a:gd name="T29" fmla="*/ 215 h 261"/>
                  <a:gd name="T30" fmla="*/ 166 w 236"/>
                  <a:gd name="T31" fmla="*/ 261 h 261"/>
                  <a:gd name="T32" fmla="*/ 82 w 236"/>
                  <a:gd name="T33" fmla="*/ 26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261">
                    <a:moveTo>
                      <a:pt x="82" y="261"/>
                    </a:moveTo>
                    <a:cubicBezTo>
                      <a:pt x="82" y="239"/>
                      <a:pt x="71" y="224"/>
                      <a:pt x="56" y="210"/>
                    </a:cubicBezTo>
                    <a:cubicBezTo>
                      <a:pt x="37" y="192"/>
                      <a:pt x="22" y="172"/>
                      <a:pt x="15" y="145"/>
                    </a:cubicBezTo>
                    <a:cubicBezTo>
                      <a:pt x="0" y="82"/>
                      <a:pt x="43" y="19"/>
                      <a:pt x="108" y="9"/>
                    </a:cubicBezTo>
                    <a:cubicBezTo>
                      <a:pt x="170" y="0"/>
                      <a:pt x="227" y="43"/>
                      <a:pt x="235" y="105"/>
                    </a:cubicBezTo>
                    <a:cubicBezTo>
                      <a:pt x="235" y="108"/>
                      <a:pt x="235" y="111"/>
                      <a:pt x="236" y="114"/>
                    </a:cubicBezTo>
                    <a:cubicBezTo>
                      <a:pt x="222" y="114"/>
                      <a:pt x="209" y="114"/>
                      <a:pt x="196" y="114"/>
                    </a:cubicBezTo>
                    <a:cubicBezTo>
                      <a:pt x="196" y="113"/>
                      <a:pt x="196" y="111"/>
                      <a:pt x="196" y="110"/>
                    </a:cubicBezTo>
                    <a:cubicBezTo>
                      <a:pt x="191" y="69"/>
                      <a:pt x="155" y="41"/>
                      <a:pt x="114" y="46"/>
                    </a:cubicBezTo>
                    <a:cubicBezTo>
                      <a:pt x="72" y="51"/>
                      <a:pt x="43" y="92"/>
                      <a:pt x="52" y="133"/>
                    </a:cubicBezTo>
                    <a:cubicBezTo>
                      <a:pt x="63" y="182"/>
                      <a:pt x="117" y="206"/>
                      <a:pt x="160" y="181"/>
                    </a:cubicBezTo>
                    <a:cubicBezTo>
                      <a:pt x="182" y="168"/>
                      <a:pt x="194" y="148"/>
                      <a:pt x="196" y="122"/>
                    </a:cubicBezTo>
                    <a:cubicBezTo>
                      <a:pt x="209" y="122"/>
                      <a:pt x="223" y="122"/>
                      <a:pt x="236" y="122"/>
                    </a:cubicBezTo>
                    <a:cubicBezTo>
                      <a:pt x="235" y="149"/>
                      <a:pt x="225" y="173"/>
                      <a:pt x="207" y="194"/>
                    </a:cubicBezTo>
                    <a:cubicBezTo>
                      <a:pt x="201" y="201"/>
                      <a:pt x="194" y="209"/>
                      <a:pt x="187" y="215"/>
                    </a:cubicBezTo>
                    <a:cubicBezTo>
                      <a:pt x="174" y="228"/>
                      <a:pt x="166" y="242"/>
                      <a:pt x="166" y="261"/>
                    </a:cubicBezTo>
                    <a:cubicBezTo>
                      <a:pt x="138" y="261"/>
                      <a:pt x="110" y="261"/>
                      <a:pt x="82" y="261"/>
                    </a:cubicBezTo>
                    <a:close/>
                  </a:path>
                </a:pathLst>
              </a:custGeom>
              <a:solidFill>
                <a:srgbClr val="F6CF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32"/>
              <p:cNvSpPr/>
              <p:nvPr>
                <p:custDataLst>
                  <p:tags r:id="rId38"/>
                </p:custDataLst>
              </p:nvPr>
            </p:nvSpPr>
            <p:spPr bwMode="auto">
              <a:xfrm>
                <a:off x="7343719" y="6055895"/>
                <a:ext cx="496117" cy="118830"/>
              </a:xfrm>
              <a:custGeom>
                <a:avLst/>
                <a:gdLst>
                  <a:gd name="T0" fmla="*/ 73 w 167"/>
                  <a:gd name="T1" fmla="*/ 16 h 40"/>
                  <a:gd name="T2" fmla="*/ 113 w 167"/>
                  <a:gd name="T3" fmla="*/ 16 h 40"/>
                  <a:gd name="T4" fmla="*/ 134 w 167"/>
                  <a:gd name="T5" fmla="*/ 8 h 40"/>
                  <a:gd name="T6" fmla="*/ 139 w 167"/>
                  <a:gd name="T7" fmla="*/ 3 h 40"/>
                  <a:gd name="T8" fmla="*/ 146 w 167"/>
                  <a:gd name="T9" fmla="*/ 5 h 40"/>
                  <a:gd name="T10" fmla="*/ 145 w 167"/>
                  <a:gd name="T11" fmla="*/ 8 h 40"/>
                  <a:gd name="T12" fmla="*/ 141 w 167"/>
                  <a:gd name="T13" fmla="*/ 12 h 40"/>
                  <a:gd name="T14" fmla="*/ 138 w 167"/>
                  <a:gd name="T15" fmla="*/ 15 h 40"/>
                  <a:gd name="T16" fmla="*/ 147 w 167"/>
                  <a:gd name="T17" fmla="*/ 14 h 40"/>
                  <a:gd name="T18" fmla="*/ 159 w 167"/>
                  <a:gd name="T19" fmla="*/ 2 h 40"/>
                  <a:gd name="T20" fmla="*/ 163 w 167"/>
                  <a:gd name="T21" fmla="*/ 3 h 40"/>
                  <a:gd name="T22" fmla="*/ 164 w 167"/>
                  <a:gd name="T23" fmla="*/ 8 h 40"/>
                  <a:gd name="T24" fmla="*/ 154 w 167"/>
                  <a:gd name="T25" fmla="*/ 18 h 40"/>
                  <a:gd name="T26" fmla="*/ 154 w 167"/>
                  <a:gd name="T27" fmla="*/ 22 h 40"/>
                  <a:gd name="T28" fmla="*/ 164 w 167"/>
                  <a:gd name="T29" fmla="*/ 32 h 40"/>
                  <a:gd name="T30" fmla="*/ 164 w 167"/>
                  <a:gd name="T31" fmla="*/ 37 h 40"/>
                  <a:gd name="T32" fmla="*/ 159 w 167"/>
                  <a:gd name="T33" fmla="*/ 38 h 40"/>
                  <a:gd name="T34" fmla="*/ 147 w 167"/>
                  <a:gd name="T35" fmla="*/ 26 h 40"/>
                  <a:gd name="T36" fmla="*/ 144 w 167"/>
                  <a:gd name="T37" fmla="*/ 24 h 40"/>
                  <a:gd name="T38" fmla="*/ 139 w 167"/>
                  <a:gd name="T39" fmla="*/ 25 h 40"/>
                  <a:gd name="T40" fmla="*/ 141 w 167"/>
                  <a:gd name="T41" fmla="*/ 28 h 40"/>
                  <a:gd name="T42" fmla="*/ 144 w 167"/>
                  <a:gd name="T43" fmla="*/ 31 h 40"/>
                  <a:gd name="T44" fmla="*/ 143 w 167"/>
                  <a:gd name="T45" fmla="*/ 39 h 40"/>
                  <a:gd name="T46" fmla="*/ 140 w 167"/>
                  <a:gd name="T47" fmla="*/ 38 h 40"/>
                  <a:gd name="T48" fmla="*/ 130 w 167"/>
                  <a:gd name="T49" fmla="*/ 28 h 40"/>
                  <a:gd name="T50" fmla="*/ 120 w 167"/>
                  <a:gd name="T51" fmla="*/ 24 h 40"/>
                  <a:gd name="T52" fmla="*/ 113 w 167"/>
                  <a:gd name="T53" fmla="*/ 24 h 40"/>
                  <a:gd name="T54" fmla="*/ 73 w 167"/>
                  <a:gd name="T55" fmla="*/ 24 h 40"/>
                  <a:gd name="T56" fmla="*/ 47 w 167"/>
                  <a:gd name="T57" fmla="*/ 24 h 40"/>
                  <a:gd name="T58" fmla="*/ 16 w 167"/>
                  <a:gd name="T59" fmla="*/ 24 h 40"/>
                  <a:gd name="T60" fmla="*/ 3 w 167"/>
                  <a:gd name="T61" fmla="*/ 24 h 40"/>
                  <a:gd name="T62" fmla="*/ 0 w 167"/>
                  <a:gd name="T63" fmla="*/ 20 h 40"/>
                  <a:gd name="T64" fmla="*/ 3 w 167"/>
                  <a:gd name="T65" fmla="*/ 16 h 40"/>
                  <a:gd name="T66" fmla="*/ 16 w 167"/>
                  <a:gd name="T67" fmla="*/ 16 h 40"/>
                  <a:gd name="T68" fmla="*/ 47 w 167"/>
                  <a:gd name="T69" fmla="*/ 16 h 40"/>
                  <a:gd name="T70" fmla="*/ 73 w 167"/>
                  <a:gd name="T7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7" h="40">
                    <a:moveTo>
                      <a:pt x="73" y="16"/>
                    </a:moveTo>
                    <a:cubicBezTo>
                      <a:pt x="86" y="16"/>
                      <a:pt x="99" y="16"/>
                      <a:pt x="113" y="16"/>
                    </a:cubicBezTo>
                    <a:cubicBezTo>
                      <a:pt x="121" y="18"/>
                      <a:pt x="129" y="16"/>
                      <a:pt x="134" y="8"/>
                    </a:cubicBezTo>
                    <a:cubicBezTo>
                      <a:pt x="135" y="6"/>
                      <a:pt x="137" y="5"/>
                      <a:pt x="139" y="3"/>
                    </a:cubicBezTo>
                    <a:cubicBezTo>
                      <a:pt x="142" y="0"/>
                      <a:pt x="144" y="1"/>
                      <a:pt x="146" y="5"/>
                    </a:cubicBezTo>
                    <a:cubicBezTo>
                      <a:pt x="147" y="6"/>
                      <a:pt x="146" y="7"/>
                      <a:pt x="145" y="8"/>
                    </a:cubicBezTo>
                    <a:cubicBezTo>
                      <a:pt x="144" y="9"/>
                      <a:pt x="143" y="11"/>
                      <a:pt x="141" y="12"/>
                    </a:cubicBezTo>
                    <a:cubicBezTo>
                      <a:pt x="140" y="13"/>
                      <a:pt x="139" y="14"/>
                      <a:pt x="138" y="15"/>
                    </a:cubicBezTo>
                    <a:cubicBezTo>
                      <a:pt x="142" y="17"/>
                      <a:pt x="145" y="17"/>
                      <a:pt x="147" y="14"/>
                    </a:cubicBezTo>
                    <a:cubicBezTo>
                      <a:pt x="151" y="10"/>
                      <a:pt x="155" y="6"/>
                      <a:pt x="159" y="2"/>
                    </a:cubicBezTo>
                    <a:cubicBezTo>
                      <a:pt x="161" y="0"/>
                      <a:pt x="162" y="1"/>
                      <a:pt x="163" y="3"/>
                    </a:cubicBezTo>
                    <a:cubicBezTo>
                      <a:pt x="164" y="4"/>
                      <a:pt x="167" y="5"/>
                      <a:pt x="164" y="8"/>
                    </a:cubicBezTo>
                    <a:cubicBezTo>
                      <a:pt x="161" y="11"/>
                      <a:pt x="158" y="15"/>
                      <a:pt x="154" y="18"/>
                    </a:cubicBezTo>
                    <a:cubicBezTo>
                      <a:pt x="152" y="20"/>
                      <a:pt x="152" y="21"/>
                      <a:pt x="154" y="22"/>
                    </a:cubicBezTo>
                    <a:cubicBezTo>
                      <a:pt x="157" y="26"/>
                      <a:pt x="161" y="29"/>
                      <a:pt x="164" y="32"/>
                    </a:cubicBezTo>
                    <a:cubicBezTo>
                      <a:pt x="166" y="34"/>
                      <a:pt x="165" y="35"/>
                      <a:pt x="164" y="37"/>
                    </a:cubicBezTo>
                    <a:cubicBezTo>
                      <a:pt x="162" y="38"/>
                      <a:pt x="161" y="40"/>
                      <a:pt x="159" y="38"/>
                    </a:cubicBezTo>
                    <a:cubicBezTo>
                      <a:pt x="155" y="34"/>
                      <a:pt x="151" y="30"/>
                      <a:pt x="147" y="26"/>
                    </a:cubicBezTo>
                    <a:cubicBezTo>
                      <a:pt x="146" y="25"/>
                      <a:pt x="145" y="24"/>
                      <a:pt x="144" y="24"/>
                    </a:cubicBezTo>
                    <a:cubicBezTo>
                      <a:pt x="142" y="24"/>
                      <a:pt x="140" y="23"/>
                      <a:pt x="139" y="25"/>
                    </a:cubicBezTo>
                    <a:cubicBezTo>
                      <a:pt x="138" y="26"/>
                      <a:pt x="140" y="27"/>
                      <a:pt x="141" y="28"/>
                    </a:cubicBezTo>
                    <a:cubicBezTo>
                      <a:pt x="142" y="29"/>
                      <a:pt x="143" y="30"/>
                      <a:pt x="144" y="31"/>
                    </a:cubicBezTo>
                    <a:cubicBezTo>
                      <a:pt x="147" y="34"/>
                      <a:pt x="147" y="37"/>
                      <a:pt x="143" y="39"/>
                    </a:cubicBezTo>
                    <a:cubicBezTo>
                      <a:pt x="141" y="40"/>
                      <a:pt x="141" y="39"/>
                      <a:pt x="140" y="38"/>
                    </a:cubicBezTo>
                    <a:cubicBezTo>
                      <a:pt x="137" y="35"/>
                      <a:pt x="133" y="31"/>
                      <a:pt x="130" y="28"/>
                    </a:cubicBezTo>
                    <a:cubicBezTo>
                      <a:pt x="127" y="25"/>
                      <a:pt x="124" y="23"/>
                      <a:pt x="120" y="24"/>
                    </a:cubicBezTo>
                    <a:cubicBezTo>
                      <a:pt x="118" y="24"/>
                      <a:pt x="115" y="24"/>
                      <a:pt x="113" y="24"/>
                    </a:cubicBezTo>
                    <a:cubicBezTo>
                      <a:pt x="100" y="24"/>
                      <a:pt x="86" y="24"/>
                      <a:pt x="73" y="24"/>
                    </a:cubicBezTo>
                    <a:cubicBezTo>
                      <a:pt x="65" y="24"/>
                      <a:pt x="56" y="24"/>
                      <a:pt x="47" y="24"/>
                    </a:cubicBezTo>
                    <a:cubicBezTo>
                      <a:pt x="37" y="24"/>
                      <a:pt x="27" y="24"/>
                      <a:pt x="16" y="24"/>
                    </a:cubicBezTo>
                    <a:cubicBezTo>
                      <a:pt x="12" y="24"/>
                      <a:pt x="7" y="24"/>
                      <a:pt x="3" y="24"/>
                    </a:cubicBezTo>
                    <a:cubicBezTo>
                      <a:pt x="0" y="24"/>
                      <a:pt x="0" y="22"/>
                      <a:pt x="0" y="20"/>
                    </a:cubicBezTo>
                    <a:cubicBezTo>
                      <a:pt x="0" y="18"/>
                      <a:pt x="0" y="16"/>
                      <a:pt x="3" y="16"/>
                    </a:cubicBezTo>
                    <a:cubicBezTo>
                      <a:pt x="7" y="16"/>
                      <a:pt x="12" y="16"/>
                      <a:pt x="16" y="16"/>
                    </a:cubicBezTo>
                    <a:cubicBezTo>
                      <a:pt x="27" y="16"/>
                      <a:pt x="37" y="16"/>
                      <a:pt x="47" y="16"/>
                    </a:cubicBezTo>
                    <a:cubicBezTo>
                      <a:pt x="56" y="16"/>
                      <a:pt x="65" y="16"/>
                      <a:pt x="73" y="16"/>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62" name="Freeform 52"/>
              <p:cNvSpPr/>
              <p:nvPr>
                <p:custDataLst>
                  <p:tags r:id="rId39"/>
                </p:custDataLst>
              </p:nvPr>
            </p:nvSpPr>
            <p:spPr bwMode="auto">
              <a:xfrm>
                <a:off x="7104574" y="5885077"/>
                <a:ext cx="456012" cy="491661"/>
              </a:xfrm>
              <a:custGeom>
                <a:avLst/>
                <a:gdLst>
                  <a:gd name="T0" fmla="*/ 127 w 153"/>
                  <a:gd name="T1" fmla="*/ 81 h 165"/>
                  <a:gd name="T2" fmla="*/ 153 w 153"/>
                  <a:gd name="T3" fmla="*/ 81 h 165"/>
                  <a:gd name="T4" fmla="*/ 117 w 153"/>
                  <a:gd name="T5" fmla="*/ 140 h 165"/>
                  <a:gd name="T6" fmla="*/ 9 w 153"/>
                  <a:gd name="T7" fmla="*/ 92 h 165"/>
                  <a:gd name="T8" fmla="*/ 71 w 153"/>
                  <a:gd name="T9" fmla="*/ 5 h 165"/>
                  <a:gd name="T10" fmla="*/ 153 w 153"/>
                  <a:gd name="T11" fmla="*/ 69 h 165"/>
                  <a:gd name="T12" fmla="*/ 153 w 153"/>
                  <a:gd name="T13" fmla="*/ 73 h 165"/>
                  <a:gd name="T14" fmla="*/ 127 w 153"/>
                  <a:gd name="T15" fmla="*/ 73 h 165"/>
                  <a:gd name="T16" fmla="*/ 85 w 153"/>
                  <a:gd name="T17" fmla="*/ 30 h 165"/>
                  <a:gd name="T18" fmla="*/ 39 w 153"/>
                  <a:gd name="T19" fmla="*/ 54 h 165"/>
                  <a:gd name="T20" fmla="*/ 43 w 153"/>
                  <a:gd name="T21" fmla="*/ 106 h 165"/>
                  <a:gd name="T22" fmla="*/ 92 w 153"/>
                  <a:gd name="T23" fmla="*/ 123 h 165"/>
                  <a:gd name="T24" fmla="*/ 127 w 153"/>
                  <a:gd name="T25" fmla="*/ 8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65">
                    <a:moveTo>
                      <a:pt x="127" y="81"/>
                    </a:moveTo>
                    <a:cubicBezTo>
                      <a:pt x="136" y="81"/>
                      <a:pt x="145" y="81"/>
                      <a:pt x="153" y="81"/>
                    </a:cubicBezTo>
                    <a:cubicBezTo>
                      <a:pt x="151" y="107"/>
                      <a:pt x="139" y="127"/>
                      <a:pt x="117" y="140"/>
                    </a:cubicBezTo>
                    <a:cubicBezTo>
                      <a:pt x="74" y="165"/>
                      <a:pt x="20" y="141"/>
                      <a:pt x="9" y="92"/>
                    </a:cubicBezTo>
                    <a:cubicBezTo>
                      <a:pt x="0" y="51"/>
                      <a:pt x="29" y="10"/>
                      <a:pt x="71" y="5"/>
                    </a:cubicBezTo>
                    <a:cubicBezTo>
                      <a:pt x="112" y="0"/>
                      <a:pt x="148" y="28"/>
                      <a:pt x="153" y="69"/>
                    </a:cubicBezTo>
                    <a:cubicBezTo>
                      <a:pt x="153" y="70"/>
                      <a:pt x="153" y="72"/>
                      <a:pt x="153" y="73"/>
                    </a:cubicBezTo>
                    <a:cubicBezTo>
                      <a:pt x="145" y="73"/>
                      <a:pt x="136" y="73"/>
                      <a:pt x="127" y="73"/>
                    </a:cubicBezTo>
                    <a:cubicBezTo>
                      <a:pt x="125" y="47"/>
                      <a:pt x="104" y="31"/>
                      <a:pt x="85" y="30"/>
                    </a:cubicBezTo>
                    <a:cubicBezTo>
                      <a:pt x="65" y="29"/>
                      <a:pt x="49" y="37"/>
                      <a:pt x="39" y="54"/>
                    </a:cubicBezTo>
                    <a:cubicBezTo>
                      <a:pt x="29" y="72"/>
                      <a:pt x="31" y="90"/>
                      <a:pt x="43" y="106"/>
                    </a:cubicBezTo>
                    <a:cubicBezTo>
                      <a:pt x="55" y="122"/>
                      <a:pt x="72" y="128"/>
                      <a:pt x="92" y="123"/>
                    </a:cubicBezTo>
                    <a:cubicBezTo>
                      <a:pt x="113" y="117"/>
                      <a:pt x="124" y="103"/>
                      <a:pt x="127" y="81"/>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53"/>
              <p:cNvSpPr/>
              <p:nvPr>
                <p:custDataLst>
                  <p:tags r:id="rId40"/>
                </p:custDataLst>
              </p:nvPr>
            </p:nvSpPr>
            <p:spPr bwMode="auto">
              <a:xfrm>
                <a:off x="7192211" y="5972714"/>
                <a:ext cx="291135" cy="294105"/>
              </a:xfrm>
              <a:custGeom>
                <a:avLst/>
                <a:gdLst>
                  <a:gd name="T0" fmla="*/ 98 w 98"/>
                  <a:gd name="T1" fmla="*/ 52 h 99"/>
                  <a:gd name="T2" fmla="*/ 63 w 98"/>
                  <a:gd name="T3" fmla="*/ 94 h 99"/>
                  <a:gd name="T4" fmla="*/ 14 w 98"/>
                  <a:gd name="T5" fmla="*/ 77 h 99"/>
                  <a:gd name="T6" fmla="*/ 10 w 98"/>
                  <a:gd name="T7" fmla="*/ 25 h 99"/>
                  <a:gd name="T8" fmla="*/ 56 w 98"/>
                  <a:gd name="T9" fmla="*/ 1 h 99"/>
                  <a:gd name="T10" fmla="*/ 98 w 98"/>
                  <a:gd name="T11" fmla="*/ 44 h 99"/>
                  <a:gd name="T12" fmla="*/ 67 w 98"/>
                  <a:gd name="T13" fmla="*/ 44 h 99"/>
                  <a:gd name="T14" fmla="*/ 49 w 98"/>
                  <a:gd name="T15" fmla="*/ 31 h 99"/>
                  <a:gd name="T16" fmla="*/ 35 w 98"/>
                  <a:gd name="T17" fmla="*/ 48 h 99"/>
                  <a:gd name="T18" fmla="*/ 49 w 98"/>
                  <a:gd name="T19" fmla="*/ 65 h 99"/>
                  <a:gd name="T20" fmla="*/ 67 w 98"/>
                  <a:gd name="T21" fmla="*/ 52 h 99"/>
                  <a:gd name="T22" fmla="*/ 98 w 98"/>
                  <a:gd name="T23" fmla="*/ 5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99">
                    <a:moveTo>
                      <a:pt x="98" y="52"/>
                    </a:moveTo>
                    <a:cubicBezTo>
                      <a:pt x="95" y="74"/>
                      <a:pt x="84" y="88"/>
                      <a:pt x="63" y="94"/>
                    </a:cubicBezTo>
                    <a:cubicBezTo>
                      <a:pt x="43" y="99"/>
                      <a:pt x="26" y="93"/>
                      <a:pt x="14" y="77"/>
                    </a:cubicBezTo>
                    <a:cubicBezTo>
                      <a:pt x="2" y="61"/>
                      <a:pt x="0" y="43"/>
                      <a:pt x="10" y="25"/>
                    </a:cubicBezTo>
                    <a:cubicBezTo>
                      <a:pt x="20" y="8"/>
                      <a:pt x="36" y="0"/>
                      <a:pt x="56" y="1"/>
                    </a:cubicBezTo>
                    <a:cubicBezTo>
                      <a:pt x="75" y="2"/>
                      <a:pt x="96" y="18"/>
                      <a:pt x="98" y="44"/>
                    </a:cubicBezTo>
                    <a:cubicBezTo>
                      <a:pt x="88" y="44"/>
                      <a:pt x="78" y="44"/>
                      <a:pt x="67" y="44"/>
                    </a:cubicBezTo>
                    <a:cubicBezTo>
                      <a:pt x="65" y="36"/>
                      <a:pt x="58" y="30"/>
                      <a:pt x="49" y="31"/>
                    </a:cubicBezTo>
                    <a:cubicBezTo>
                      <a:pt x="41" y="32"/>
                      <a:pt x="35" y="39"/>
                      <a:pt x="35" y="48"/>
                    </a:cubicBezTo>
                    <a:cubicBezTo>
                      <a:pt x="34" y="56"/>
                      <a:pt x="40" y="64"/>
                      <a:pt x="49" y="65"/>
                    </a:cubicBezTo>
                    <a:cubicBezTo>
                      <a:pt x="57" y="66"/>
                      <a:pt x="65" y="61"/>
                      <a:pt x="67" y="52"/>
                    </a:cubicBezTo>
                    <a:cubicBezTo>
                      <a:pt x="78" y="52"/>
                      <a:pt x="88" y="52"/>
                      <a:pt x="98" y="52"/>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4" name="Freeform 54"/>
              <p:cNvSpPr/>
              <p:nvPr>
                <p:custDataLst>
                  <p:tags r:id="rId41"/>
                </p:custDataLst>
              </p:nvPr>
            </p:nvSpPr>
            <p:spPr bwMode="auto">
              <a:xfrm>
                <a:off x="7293216" y="6061837"/>
                <a:ext cx="98035" cy="106947"/>
              </a:xfrm>
              <a:custGeom>
                <a:avLst/>
                <a:gdLst>
                  <a:gd name="T0" fmla="*/ 33 w 33"/>
                  <a:gd name="T1" fmla="*/ 22 h 36"/>
                  <a:gd name="T2" fmla="*/ 15 w 33"/>
                  <a:gd name="T3" fmla="*/ 35 h 36"/>
                  <a:gd name="T4" fmla="*/ 1 w 33"/>
                  <a:gd name="T5" fmla="*/ 18 h 36"/>
                  <a:gd name="T6" fmla="*/ 15 w 33"/>
                  <a:gd name="T7" fmla="*/ 1 h 36"/>
                  <a:gd name="T8" fmla="*/ 33 w 33"/>
                  <a:gd name="T9" fmla="*/ 14 h 36"/>
                  <a:gd name="T10" fmla="*/ 20 w 33"/>
                  <a:gd name="T11" fmla="*/ 14 h 36"/>
                  <a:gd name="T12" fmla="*/ 17 w 33"/>
                  <a:gd name="T13" fmla="*/ 18 h 36"/>
                  <a:gd name="T14" fmla="*/ 20 w 33"/>
                  <a:gd name="T15" fmla="*/ 22 h 36"/>
                  <a:gd name="T16" fmla="*/ 33 w 33"/>
                  <a:gd name="T17"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6">
                    <a:moveTo>
                      <a:pt x="33" y="22"/>
                    </a:moveTo>
                    <a:cubicBezTo>
                      <a:pt x="31" y="31"/>
                      <a:pt x="23" y="36"/>
                      <a:pt x="15" y="35"/>
                    </a:cubicBezTo>
                    <a:cubicBezTo>
                      <a:pt x="6" y="34"/>
                      <a:pt x="0" y="26"/>
                      <a:pt x="1" y="18"/>
                    </a:cubicBezTo>
                    <a:cubicBezTo>
                      <a:pt x="1" y="9"/>
                      <a:pt x="7" y="2"/>
                      <a:pt x="15" y="1"/>
                    </a:cubicBezTo>
                    <a:cubicBezTo>
                      <a:pt x="24" y="0"/>
                      <a:pt x="31" y="6"/>
                      <a:pt x="33" y="14"/>
                    </a:cubicBezTo>
                    <a:cubicBezTo>
                      <a:pt x="29" y="14"/>
                      <a:pt x="24" y="14"/>
                      <a:pt x="20" y="14"/>
                    </a:cubicBezTo>
                    <a:cubicBezTo>
                      <a:pt x="17" y="14"/>
                      <a:pt x="17" y="16"/>
                      <a:pt x="17" y="18"/>
                    </a:cubicBezTo>
                    <a:cubicBezTo>
                      <a:pt x="17" y="20"/>
                      <a:pt x="17" y="22"/>
                      <a:pt x="20" y="22"/>
                    </a:cubicBezTo>
                    <a:cubicBezTo>
                      <a:pt x="24" y="22"/>
                      <a:pt x="29" y="22"/>
                      <a:pt x="33" y="22"/>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84" name="Group 83"/>
            <p:cNvGrpSpPr/>
            <p:nvPr/>
          </p:nvGrpSpPr>
          <p:grpSpPr>
            <a:xfrm>
              <a:off x="4343251" y="5899931"/>
              <a:ext cx="790222" cy="684760"/>
              <a:chOff x="4343251" y="5899931"/>
              <a:chExt cx="790222" cy="684760"/>
            </a:xfrm>
          </p:grpSpPr>
          <p:sp>
            <p:nvSpPr>
              <p:cNvPr id="67" name="Freeform 35"/>
              <p:cNvSpPr/>
              <p:nvPr>
                <p:custDataLst>
                  <p:tags r:id="rId42"/>
                </p:custDataLst>
              </p:nvPr>
            </p:nvSpPr>
            <p:spPr bwMode="auto">
              <a:xfrm>
                <a:off x="4943345" y="6195521"/>
                <a:ext cx="106947" cy="389170"/>
              </a:xfrm>
              <a:custGeom>
                <a:avLst/>
                <a:gdLst>
                  <a:gd name="T0" fmla="*/ 0 w 36"/>
                  <a:gd name="T1" fmla="*/ 130 h 131"/>
                  <a:gd name="T2" fmla="*/ 0 w 36"/>
                  <a:gd name="T3" fmla="*/ 6 h 131"/>
                  <a:gd name="T4" fmla="*/ 6 w 36"/>
                  <a:gd name="T5" fmla="*/ 0 h 131"/>
                  <a:gd name="T6" fmla="*/ 32 w 36"/>
                  <a:gd name="T7" fmla="*/ 0 h 131"/>
                  <a:gd name="T8" fmla="*/ 36 w 36"/>
                  <a:gd name="T9" fmla="*/ 4 h 131"/>
                  <a:gd name="T10" fmla="*/ 36 w 36"/>
                  <a:gd name="T11" fmla="*/ 130 h 131"/>
                  <a:gd name="T12" fmla="*/ 0 w 36"/>
                  <a:gd name="T13" fmla="*/ 130 h 131"/>
                </a:gdLst>
                <a:ahLst/>
                <a:cxnLst>
                  <a:cxn ang="0">
                    <a:pos x="T0" y="T1"/>
                  </a:cxn>
                  <a:cxn ang="0">
                    <a:pos x="T2" y="T3"/>
                  </a:cxn>
                  <a:cxn ang="0">
                    <a:pos x="T4" y="T5"/>
                  </a:cxn>
                  <a:cxn ang="0">
                    <a:pos x="T6" y="T7"/>
                  </a:cxn>
                  <a:cxn ang="0">
                    <a:pos x="T8" y="T9"/>
                  </a:cxn>
                  <a:cxn ang="0">
                    <a:pos x="T10" y="T11"/>
                  </a:cxn>
                  <a:cxn ang="0">
                    <a:pos x="T12" y="T13"/>
                  </a:cxn>
                </a:cxnLst>
                <a:rect l="0" t="0" r="r" b="b"/>
                <a:pathLst>
                  <a:path w="36" h="131">
                    <a:moveTo>
                      <a:pt x="0" y="130"/>
                    </a:moveTo>
                    <a:cubicBezTo>
                      <a:pt x="0" y="89"/>
                      <a:pt x="0" y="47"/>
                      <a:pt x="0" y="6"/>
                    </a:cubicBezTo>
                    <a:cubicBezTo>
                      <a:pt x="0" y="0"/>
                      <a:pt x="0" y="0"/>
                      <a:pt x="6" y="0"/>
                    </a:cubicBezTo>
                    <a:cubicBezTo>
                      <a:pt x="15" y="0"/>
                      <a:pt x="23" y="0"/>
                      <a:pt x="32" y="0"/>
                    </a:cubicBezTo>
                    <a:cubicBezTo>
                      <a:pt x="35" y="0"/>
                      <a:pt x="36" y="1"/>
                      <a:pt x="36" y="4"/>
                    </a:cubicBezTo>
                    <a:cubicBezTo>
                      <a:pt x="36" y="46"/>
                      <a:pt x="36" y="88"/>
                      <a:pt x="36" y="130"/>
                    </a:cubicBezTo>
                    <a:cubicBezTo>
                      <a:pt x="24" y="131"/>
                      <a:pt x="12" y="131"/>
                      <a:pt x="0" y="130"/>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Freeform 36"/>
              <p:cNvSpPr/>
              <p:nvPr>
                <p:custDataLst>
                  <p:tags r:id="rId43"/>
                </p:custDataLst>
              </p:nvPr>
            </p:nvSpPr>
            <p:spPr bwMode="auto">
              <a:xfrm>
                <a:off x="4771041" y="6287615"/>
                <a:ext cx="106947" cy="297076"/>
              </a:xfrm>
              <a:custGeom>
                <a:avLst/>
                <a:gdLst>
                  <a:gd name="T0" fmla="*/ 0 w 36"/>
                  <a:gd name="T1" fmla="*/ 100 h 100"/>
                  <a:gd name="T2" fmla="*/ 0 w 36"/>
                  <a:gd name="T3" fmla="*/ 6 h 100"/>
                  <a:gd name="T4" fmla="*/ 5 w 36"/>
                  <a:gd name="T5" fmla="*/ 1 h 100"/>
                  <a:gd name="T6" fmla="*/ 32 w 36"/>
                  <a:gd name="T7" fmla="*/ 1 h 100"/>
                  <a:gd name="T8" fmla="*/ 36 w 36"/>
                  <a:gd name="T9" fmla="*/ 5 h 100"/>
                  <a:gd name="T10" fmla="*/ 36 w 36"/>
                  <a:gd name="T11" fmla="*/ 94 h 100"/>
                  <a:gd name="T12" fmla="*/ 36 w 36"/>
                  <a:gd name="T13" fmla="*/ 100 h 100"/>
                  <a:gd name="T14" fmla="*/ 0 w 36"/>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00">
                    <a:moveTo>
                      <a:pt x="0" y="100"/>
                    </a:moveTo>
                    <a:cubicBezTo>
                      <a:pt x="0" y="68"/>
                      <a:pt x="0" y="37"/>
                      <a:pt x="0" y="6"/>
                    </a:cubicBezTo>
                    <a:cubicBezTo>
                      <a:pt x="0" y="2"/>
                      <a:pt x="0" y="0"/>
                      <a:pt x="5" y="1"/>
                    </a:cubicBezTo>
                    <a:cubicBezTo>
                      <a:pt x="14" y="1"/>
                      <a:pt x="23" y="1"/>
                      <a:pt x="32" y="1"/>
                    </a:cubicBezTo>
                    <a:cubicBezTo>
                      <a:pt x="35" y="1"/>
                      <a:pt x="36" y="1"/>
                      <a:pt x="36" y="5"/>
                    </a:cubicBezTo>
                    <a:cubicBezTo>
                      <a:pt x="36" y="34"/>
                      <a:pt x="36" y="64"/>
                      <a:pt x="36" y="94"/>
                    </a:cubicBezTo>
                    <a:cubicBezTo>
                      <a:pt x="36" y="96"/>
                      <a:pt x="36" y="98"/>
                      <a:pt x="36" y="100"/>
                    </a:cubicBezTo>
                    <a:cubicBezTo>
                      <a:pt x="24" y="100"/>
                      <a:pt x="12" y="100"/>
                      <a:pt x="0" y="100"/>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69" name="Freeform 37"/>
              <p:cNvSpPr/>
              <p:nvPr>
                <p:custDataLst>
                  <p:tags r:id="rId44"/>
                </p:custDataLst>
              </p:nvPr>
            </p:nvSpPr>
            <p:spPr bwMode="auto">
              <a:xfrm>
                <a:off x="4423462" y="6367825"/>
                <a:ext cx="106947" cy="216866"/>
              </a:xfrm>
              <a:custGeom>
                <a:avLst/>
                <a:gdLst>
                  <a:gd name="T0" fmla="*/ 0 w 36"/>
                  <a:gd name="T1" fmla="*/ 72 h 73"/>
                  <a:gd name="T2" fmla="*/ 0 w 36"/>
                  <a:gd name="T3" fmla="*/ 5 h 73"/>
                  <a:gd name="T4" fmla="*/ 5 w 36"/>
                  <a:gd name="T5" fmla="*/ 0 h 73"/>
                  <a:gd name="T6" fmla="*/ 31 w 36"/>
                  <a:gd name="T7" fmla="*/ 0 h 73"/>
                  <a:gd name="T8" fmla="*/ 36 w 36"/>
                  <a:gd name="T9" fmla="*/ 5 h 73"/>
                  <a:gd name="T10" fmla="*/ 36 w 36"/>
                  <a:gd name="T11" fmla="*/ 72 h 73"/>
                  <a:gd name="T12" fmla="*/ 0 w 36"/>
                  <a:gd name="T13" fmla="*/ 72 h 73"/>
                </a:gdLst>
                <a:ahLst/>
                <a:cxnLst>
                  <a:cxn ang="0">
                    <a:pos x="T0" y="T1"/>
                  </a:cxn>
                  <a:cxn ang="0">
                    <a:pos x="T2" y="T3"/>
                  </a:cxn>
                  <a:cxn ang="0">
                    <a:pos x="T4" y="T5"/>
                  </a:cxn>
                  <a:cxn ang="0">
                    <a:pos x="T6" y="T7"/>
                  </a:cxn>
                  <a:cxn ang="0">
                    <a:pos x="T8" y="T9"/>
                  </a:cxn>
                  <a:cxn ang="0">
                    <a:pos x="T10" y="T11"/>
                  </a:cxn>
                  <a:cxn ang="0">
                    <a:pos x="T12" y="T13"/>
                  </a:cxn>
                </a:cxnLst>
                <a:rect l="0" t="0" r="r" b="b"/>
                <a:pathLst>
                  <a:path w="36" h="73">
                    <a:moveTo>
                      <a:pt x="0" y="72"/>
                    </a:moveTo>
                    <a:cubicBezTo>
                      <a:pt x="0" y="50"/>
                      <a:pt x="0" y="27"/>
                      <a:pt x="0" y="5"/>
                    </a:cubicBezTo>
                    <a:cubicBezTo>
                      <a:pt x="0" y="1"/>
                      <a:pt x="1" y="0"/>
                      <a:pt x="5" y="0"/>
                    </a:cubicBezTo>
                    <a:cubicBezTo>
                      <a:pt x="14" y="0"/>
                      <a:pt x="22" y="0"/>
                      <a:pt x="31" y="0"/>
                    </a:cubicBezTo>
                    <a:cubicBezTo>
                      <a:pt x="35" y="0"/>
                      <a:pt x="36" y="1"/>
                      <a:pt x="36" y="5"/>
                    </a:cubicBezTo>
                    <a:cubicBezTo>
                      <a:pt x="36" y="27"/>
                      <a:pt x="36" y="50"/>
                      <a:pt x="36" y="72"/>
                    </a:cubicBezTo>
                    <a:cubicBezTo>
                      <a:pt x="24" y="73"/>
                      <a:pt x="12" y="73"/>
                      <a:pt x="0" y="7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0" name="Freeform 38"/>
              <p:cNvSpPr/>
              <p:nvPr>
                <p:custDataLst>
                  <p:tags r:id="rId45"/>
                </p:custDataLst>
              </p:nvPr>
            </p:nvSpPr>
            <p:spPr bwMode="auto">
              <a:xfrm>
                <a:off x="4598737" y="6418328"/>
                <a:ext cx="103977" cy="166363"/>
              </a:xfrm>
              <a:custGeom>
                <a:avLst/>
                <a:gdLst>
                  <a:gd name="T0" fmla="*/ 0 w 35"/>
                  <a:gd name="T1" fmla="*/ 55 h 56"/>
                  <a:gd name="T2" fmla="*/ 0 w 35"/>
                  <a:gd name="T3" fmla="*/ 4 h 56"/>
                  <a:gd name="T4" fmla="*/ 4 w 35"/>
                  <a:gd name="T5" fmla="*/ 0 h 56"/>
                  <a:gd name="T6" fmla="*/ 32 w 35"/>
                  <a:gd name="T7" fmla="*/ 0 h 56"/>
                  <a:gd name="T8" fmla="*/ 35 w 35"/>
                  <a:gd name="T9" fmla="*/ 4 h 56"/>
                  <a:gd name="T10" fmla="*/ 35 w 35"/>
                  <a:gd name="T11" fmla="*/ 55 h 56"/>
                  <a:gd name="T12" fmla="*/ 0 w 35"/>
                  <a:gd name="T13" fmla="*/ 55 h 56"/>
                </a:gdLst>
                <a:ahLst/>
                <a:cxnLst>
                  <a:cxn ang="0">
                    <a:pos x="T0" y="T1"/>
                  </a:cxn>
                  <a:cxn ang="0">
                    <a:pos x="T2" y="T3"/>
                  </a:cxn>
                  <a:cxn ang="0">
                    <a:pos x="T4" y="T5"/>
                  </a:cxn>
                  <a:cxn ang="0">
                    <a:pos x="T6" y="T7"/>
                  </a:cxn>
                  <a:cxn ang="0">
                    <a:pos x="T8" y="T9"/>
                  </a:cxn>
                  <a:cxn ang="0">
                    <a:pos x="T10" y="T11"/>
                  </a:cxn>
                  <a:cxn ang="0">
                    <a:pos x="T12" y="T13"/>
                  </a:cxn>
                </a:cxnLst>
                <a:rect l="0" t="0" r="r" b="b"/>
                <a:pathLst>
                  <a:path w="35" h="56">
                    <a:moveTo>
                      <a:pt x="0" y="55"/>
                    </a:moveTo>
                    <a:cubicBezTo>
                      <a:pt x="0" y="38"/>
                      <a:pt x="0" y="21"/>
                      <a:pt x="0" y="4"/>
                    </a:cubicBezTo>
                    <a:cubicBezTo>
                      <a:pt x="0" y="1"/>
                      <a:pt x="1" y="0"/>
                      <a:pt x="4" y="0"/>
                    </a:cubicBezTo>
                    <a:cubicBezTo>
                      <a:pt x="13" y="0"/>
                      <a:pt x="22" y="0"/>
                      <a:pt x="32" y="0"/>
                    </a:cubicBezTo>
                    <a:cubicBezTo>
                      <a:pt x="35" y="0"/>
                      <a:pt x="35" y="1"/>
                      <a:pt x="35" y="4"/>
                    </a:cubicBezTo>
                    <a:cubicBezTo>
                      <a:pt x="35" y="21"/>
                      <a:pt x="35" y="38"/>
                      <a:pt x="35" y="55"/>
                    </a:cubicBezTo>
                    <a:cubicBezTo>
                      <a:pt x="24" y="56"/>
                      <a:pt x="12" y="56"/>
                      <a:pt x="0" y="55"/>
                    </a:cubicBezTo>
                    <a:close/>
                  </a:path>
                </a:pathLst>
              </a:custGeom>
              <a:solidFill>
                <a:srgbClr val="F63B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81" name="Group 80"/>
              <p:cNvGrpSpPr/>
              <p:nvPr/>
            </p:nvGrpSpPr>
            <p:grpSpPr>
              <a:xfrm>
                <a:off x="4343251" y="5899931"/>
                <a:ext cx="790222" cy="245087"/>
                <a:chOff x="4343251" y="5899931"/>
                <a:chExt cx="790222" cy="245087"/>
              </a:xfrm>
              <a:solidFill>
                <a:schemeClr val="accent1">
                  <a:lumMod val="50000"/>
                </a:schemeClr>
              </a:solidFill>
            </p:grpSpPr>
            <p:sp>
              <p:nvSpPr>
                <p:cNvPr id="71" name="Freeform 34"/>
                <p:cNvSpPr>
                  <a:spLocks noEditPoints="1"/>
                </p:cNvSpPr>
                <p:nvPr>
                  <p:custDataLst>
                    <p:tags r:id="rId46"/>
                  </p:custDataLst>
                </p:nvPr>
              </p:nvSpPr>
              <p:spPr bwMode="auto">
                <a:xfrm>
                  <a:off x="4343251" y="5899931"/>
                  <a:ext cx="790222" cy="96550"/>
                </a:xfrm>
                <a:custGeom>
                  <a:avLst/>
                  <a:gdLst>
                    <a:gd name="T0" fmla="*/ 265 w 266"/>
                    <a:gd name="T1" fmla="*/ 32 h 32"/>
                    <a:gd name="T2" fmla="*/ 0 w 266"/>
                    <a:gd name="T3" fmla="*/ 32 h 32"/>
                    <a:gd name="T4" fmla="*/ 0 w 266"/>
                    <a:gd name="T5" fmla="*/ 3 h 32"/>
                    <a:gd name="T6" fmla="*/ 3 w 266"/>
                    <a:gd name="T7" fmla="*/ 0 h 32"/>
                    <a:gd name="T8" fmla="*/ 6 w 266"/>
                    <a:gd name="T9" fmla="*/ 0 h 32"/>
                    <a:gd name="T10" fmla="*/ 260 w 266"/>
                    <a:gd name="T11" fmla="*/ 0 h 32"/>
                    <a:gd name="T12" fmla="*/ 266 w 266"/>
                    <a:gd name="T13" fmla="*/ 6 h 32"/>
                    <a:gd name="T14" fmla="*/ 265 w 266"/>
                    <a:gd name="T15" fmla="*/ 32 h 32"/>
                    <a:gd name="T16" fmla="*/ 182 w 266"/>
                    <a:gd name="T17" fmla="*/ 20 h 32"/>
                    <a:gd name="T18" fmla="*/ 242 w 266"/>
                    <a:gd name="T19" fmla="*/ 20 h 32"/>
                    <a:gd name="T20" fmla="*/ 246 w 266"/>
                    <a:gd name="T21" fmla="*/ 16 h 32"/>
                    <a:gd name="T22" fmla="*/ 242 w 266"/>
                    <a:gd name="T23" fmla="*/ 12 h 32"/>
                    <a:gd name="T24" fmla="*/ 121 w 266"/>
                    <a:gd name="T25" fmla="*/ 12 h 32"/>
                    <a:gd name="T26" fmla="*/ 118 w 266"/>
                    <a:gd name="T27" fmla="*/ 16 h 32"/>
                    <a:gd name="T28" fmla="*/ 122 w 266"/>
                    <a:gd name="T29" fmla="*/ 20 h 32"/>
                    <a:gd name="T30" fmla="*/ 182 w 266"/>
                    <a:gd name="T31" fmla="*/ 20 h 32"/>
                    <a:gd name="T32" fmla="*/ 61 w 266"/>
                    <a:gd name="T33" fmla="*/ 12 h 32"/>
                    <a:gd name="T34" fmla="*/ 57 w 266"/>
                    <a:gd name="T35" fmla="*/ 16 h 32"/>
                    <a:gd name="T36" fmla="*/ 61 w 266"/>
                    <a:gd name="T37" fmla="*/ 20 h 32"/>
                    <a:gd name="T38" fmla="*/ 66 w 266"/>
                    <a:gd name="T39" fmla="*/ 16 h 32"/>
                    <a:gd name="T40" fmla="*/ 61 w 266"/>
                    <a:gd name="T41" fmla="*/ 12 h 32"/>
                    <a:gd name="T42" fmla="*/ 25 w 266"/>
                    <a:gd name="T43" fmla="*/ 12 h 32"/>
                    <a:gd name="T44" fmla="*/ 21 w 266"/>
                    <a:gd name="T45" fmla="*/ 16 h 32"/>
                    <a:gd name="T46" fmla="*/ 25 w 266"/>
                    <a:gd name="T47" fmla="*/ 20 h 32"/>
                    <a:gd name="T48" fmla="*/ 29 w 266"/>
                    <a:gd name="T49" fmla="*/ 16 h 32"/>
                    <a:gd name="T50" fmla="*/ 25 w 266"/>
                    <a:gd name="T51" fmla="*/ 12 h 32"/>
                    <a:gd name="T52" fmla="*/ 43 w 266"/>
                    <a:gd name="T53" fmla="*/ 12 h 32"/>
                    <a:gd name="T54" fmla="*/ 39 w 266"/>
                    <a:gd name="T55" fmla="*/ 16 h 32"/>
                    <a:gd name="T56" fmla="*/ 43 w 266"/>
                    <a:gd name="T57" fmla="*/ 20 h 32"/>
                    <a:gd name="T58" fmla="*/ 47 w 266"/>
                    <a:gd name="T59" fmla="*/ 16 h 32"/>
                    <a:gd name="T60" fmla="*/ 43 w 266"/>
                    <a:gd name="T61"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6" h="32">
                      <a:moveTo>
                        <a:pt x="265" y="32"/>
                      </a:moveTo>
                      <a:cubicBezTo>
                        <a:pt x="177" y="32"/>
                        <a:pt x="88" y="32"/>
                        <a:pt x="0" y="32"/>
                      </a:cubicBezTo>
                      <a:cubicBezTo>
                        <a:pt x="0" y="22"/>
                        <a:pt x="0" y="13"/>
                        <a:pt x="0" y="3"/>
                      </a:cubicBezTo>
                      <a:cubicBezTo>
                        <a:pt x="0" y="1"/>
                        <a:pt x="1" y="0"/>
                        <a:pt x="3" y="0"/>
                      </a:cubicBezTo>
                      <a:cubicBezTo>
                        <a:pt x="4" y="0"/>
                        <a:pt x="5" y="0"/>
                        <a:pt x="6" y="0"/>
                      </a:cubicBezTo>
                      <a:cubicBezTo>
                        <a:pt x="90" y="0"/>
                        <a:pt x="175" y="0"/>
                        <a:pt x="260" y="0"/>
                      </a:cubicBezTo>
                      <a:cubicBezTo>
                        <a:pt x="266" y="0"/>
                        <a:pt x="266" y="0"/>
                        <a:pt x="266" y="6"/>
                      </a:cubicBezTo>
                      <a:cubicBezTo>
                        <a:pt x="265" y="14"/>
                        <a:pt x="265" y="23"/>
                        <a:pt x="265" y="32"/>
                      </a:cubicBezTo>
                      <a:close/>
                      <a:moveTo>
                        <a:pt x="182" y="20"/>
                      </a:moveTo>
                      <a:cubicBezTo>
                        <a:pt x="202" y="20"/>
                        <a:pt x="222" y="20"/>
                        <a:pt x="242" y="20"/>
                      </a:cubicBezTo>
                      <a:cubicBezTo>
                        <a:pt x="245" y="20"/>
                        <a:pt x="246" y="19"/>
                        <a:pt x="246" y="16"/>
                      </a:cubicBezTo>
                      <a:cubicBezTo>
                        <a:pt x="246" y="14"/>
                        <a:pt x="246" y="12"/>
                        <a:pt x="242" y="12"/>
                      </a:cubicBezTo>
                      <a:cubicBezTo>
                        <a:pt x="202" y="12"/>
                        <a:pt x="162" y="12"/>
                        <a:pt x="121" y="12"/>
                      </a:cubicBezTo>
                      <a:cubicBezTo>
                        <a:pt x="118" y="12"/>
                        <a:pt x="118" y="14"/>
                        <a:pt x="118" y="16"/>
                      </a:cubicBezTo>
                      <a:cubicBezTo>
                        <a:pt x="118" y="19"/>
                        <a:pt x="118" y="20"/>
                        <a:pt x="122" y="20"/>
                      </a:cubicBezTo>
                      <a:cubicBezTo>
                        <a:pt x="142" y="20"/>
                        <a:pt x="162" y="20"/>
                        <a:pt x="182" y="20"/>
                      </a:cubicBezTo>
                      <a:close/>
                      <a:moveTo>
                        <a:pt x="61" y="12"/>
                      </a:moveTo>
                      <a:cubicBezTo>
                        <a:pt x="58" y="11"/>
                        <a:pt x="57" y="12"/>
                        <a:pt x="57" y="16"/>
                      </a:cubicBezTo>
                      <a:cubicBezTo>
                        <a:pt x="57" y="19"/>
                        <a:pt x="58" y="20"/>
                        <a:pt x="61" y="20"/>
                      </a:cubicBezTo>
                      <a:cubicBezTo>
                        <a:pt x="64" y="20"/>
                        <a:pt x="66" y="20"/>
                        <a:pt x="66" y="16"/>
                      </a:cubicBezTo>
                      <a:cubicBezTo>
                        <a:pt x="66" y="13"/>
                        <a:pt x="65" y="11"/>
                        <a:pt x="61" y="12"/>
                      </a:cubicBezTo>
                      <a:close/>
                      <a:moveTo>
                        <a:pt x="25" y="12"/>
                      </a:moveTo>
                      <a:cubicBezTo>
                        <a:pt x="22" y="11"/>
                        <a:pt x="20" y="12"/>
                        <a:pt x="21" y="16"/>
                      </a:cubicBezTo>
                      <a:cubicBezTo>
                        <a:pt x="21" y="19"/>
                        <a:pt x="21" y="20"/>
                        <a:pt x="25" y="20"/>
                      </a:cubicBezTo>
                      <a:cubicBezTo>
                        <a:pt x="28" y="20"/>
                        <a:pt x="30" y="20"/>
                        <a:pt x="29" y="16"/>
                      </a:cubicBezTo>
                      <a:cubicBezTo>
                        <a:pt x="29" y="13"/>
                        <a:pt x="29" y="11"/>
                        <a:pt x="25" y="12"/>
                      </a:cubicBezTo>
                      <a:close/>
                      <a:moveTo>
                        <a:pt x="43" y="12"/>
                      </a:moveTo>
                      <a:cubicBezTo>
                        <a:pt x="40" y="11"/>
                        <a:pt x="39" y="13"/>
                        <a:pt x="39" y="16"/>
                      </a:cubicBezTo>
                      <a:cubicBezTo>
                        <a:pt x="39" y="20"/>
                        <a:pt x="40" y="20"/>
                        <a:pt x="43" y="20"/>
                      </a:cubicBezTo>
                      <a:cubicBezTo>
                        <a:pt x="47" y="20"/>
                        <a:pt x="47" y="19"/>
                        <a:pt x="47" y="16"/>
                      </a:cubicBezTo>
                      <a:cubicBezTo>
                        <a:pt x="48" y="12"/>
                        <a:pt x="46"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55"/>
                <p:cNvSpPr/>
                <p:nvPr>
                  <p:custDataLst>
                    <p:tags r:id="rId47"/>
                  </p:custDataLst>
                </p:nvPr>
              </p:nvSpPr>
              <p:spPr bwMode="auto">
                <a:xfrm>
                  <a:off x="4417520" y="6121252"/>
                  <a:ext cx="210924" cy="23766"/>
                </a:xfrm>
                <a:custGeom>
                  <a:avLst/>
                  <a:gdLst>
                    <a:gd name="T0" fmla="*/ 35 w 71"/>
                    <a:gd name="T1" fmla="*/ 0 h 8"/>
                    <a:gd name="T2" fmla="*/ 68 w 71"/>
                    <a:gd name="T3" fmla="*/ 0 h 8"/>
                    <a:gd name="T4" fmla="*/ 71 w 71"/>
                    <a:gd name="T5" fmla="*/ 4 h 8"/>
                    <a:gd name="T6" fmla="*/ 68 w 71"/>
                    <a:gd name="T7" fmla="*/ 8 h 8"/>
                    <a:gd name="T8" fmla="*/ 3 w 71"/>
                    <a:gd name="T9" fmla="*/ 8 h 8"/>
                    <a:gd name="T10" fmla="*/ 0 w 71"/>
                    <a:gd name="T11" fmla="*/ 4 h 8"/>
                    <a:gd name="T12" fmla="*/ 3 w 71"/>
                    <a:gd name="T13" fmla="*/ 0 h 8"/>
                    <a:gd name="T14" fmla="*/ 35 w 71"/>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8">
                      <a:moveTo>
                        <a:pt x="35" y="0"/>
                      </a:moveTo>
                      <a:cubicBezTo>
                        <a:pt x="46" y="0"/>
                        <a:pt x="57" y="0"/>
                        <a:pt x="68" y="0"/>
                      </a:cubicBezTo>
                      <a:cubicBezTo>
                        <a:pt x="71" y="0"/>
                        <a:pt x="71" y="1"/>
                        <a:pt x="71" y="4"/>
                      </a:cubicBezTo>
                      <a:cubicBezTo>
                        <a:pt x="71" y="6"/>
                        <a:pt x="71" y="8"/>
                        <a:pt x="68" y="8"/>
                      </a:cubicBezTo>
                      <a:cubicBezTo>
                        <a:pt x="46" y="7"/>
                        <a:pt x="25" y="7"/>
                        <a:pt x="3" y="8"/>
                      </a:cubicBezTo>
                      <a:cubicBezTo>
                        <a:pt x="0" y="8"/>
                        <a:pt x="0" y="6"/>
                        <a:pt x="0" y="4"/>
                      </a:cubicBezTo>
                      <a:cubicBezTo>
                        <a:pt x="0" y="1"/>
                        <a:pt x="0" y="0"/>
                        <a:pt x="3" y="0"/>
                      </a:cubicBezTo>
                      <a:cubicBezTo>
                        <a:pt x="14" y="0"/>
                        <a:pt x="25" y="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56"/>
                <p:cNvSpPr/>
                <p:nvPr>
                  <p:custDataLst>
                    <p:tags r:id="rId48"/>
                  </p:custDataLst>
                </p:nvPr>
              </p:nvSpPr>
              <p:spPr bwMode="auto">
                <a:xfrm>
                  <a:off x="4875018" y="6067778"/>
                  <a:ext cx="178246" cy="23766"/>
                </a:xfrm>
                <a:custGeom>
                  <a:avLst/>
                  <a:gdLst>
                    <a:gd name="T0" fmla="*/ 30 w 60"/>
                    <a:gd name="T1" fmla="*/ 8 h 8"/>
                    <a:gd name="T2" fmla="*/ 4 w 60"/>
                    <a:gd name="T3" fmla="*/ 8 h 8"/>
                    <a:gd name="T4" fmla="*/ 1 w 60"/>
                    <a:gd name="T5" fmla="*/ 4 h 8"/>
                    <a:gd name="T6" fmla="*/ 4 w 60"/>
                    <a:gd name="T7" fmla="*/ 0 h 8"/>
                    <a:gd name="T8" fmla="*/ 56 w 60"/>
                    <a:gd name="T9" fmla="*/ 0 h 8"/>
                    <a:gd name="T10" fmla="*/ 59 w 60"/>
                    <a:gd name="T11" fmla="*/ 5 h 8"/>
                    <a:gd name="T12" fmla="*/ 56 w 60"/>
                    <a:gd name="T13" fmla="*/ 8 h 8"/>
                    <a:gd name="T14" fmla="*/ 30 w 6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8">
                      <a:moveTo>
                        <a:pt x="30" y="8"/>
                      </a:moveTo>
                      <a:cubicBezTo>
                        <a:pt x="21" y="8"/>
                        <a:pt x="13" y="8"/>
                        <a:pt x="4" y="8"/>
                      </a:cubicBezTo>
                      <a:cubicBezTo>
                        <a:pt x="0" y="8"/>
                        <a:pt x="1" y="6"/>
                        <a:pt x="1" y="4"/>
                      </a:cubicBezTo>
                      <a:cubicBezTo>
                        <a:pt x="1" y="2"/>
                        <a:pt x="1" y="0"/>
                        <a:pt x="4" y="0"/>
                      </a:cubicBezTo>
                      <a:cubicBezTo>
                        <a:pt x="21" y="1"/>
                        <a:pt x="39" y="1"/>
                        <a:pt x="56" y="0"/>
                      </a:cubicBezTo>
                      <a:cubicBezTo>
                        <a:pt x="60" y="0"/>
                        <a:pt x="59" y="2"/>
                        <a:pt x="59" y="5"/>
                      </a:cubicBezTo>
                      <a:cubicBezTo>
                        <a:pt x="59" y="7"/>
                        <a:pt x="59" y="8"/>
                        <a:pt x="56" y="8"/>
                      </a:cubicBezTo>
                      <a:cubicBezTo>
                        <a:pt x="47" y="8"/>
                        <a:pt x="39" y="8"/>
                        <a:pt x="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57"/>
                <p:cNvSpPr/>
                <p:nvPr>
                  <p:custDataLst>
                    <p:tags r:id="rId49"/>
                  </p:custDataLst>
                </p:nvPr>
              </p:nvSpPr>
              <p:spPr bwMode="auto">
                <a:xfrm>
                  <a:off x="4417520" y="6067778"/>
                  <a:ext cx="124772" cy="23766"/>
                </a:xfrm>
                <a:custGeom>
                  <a:avLst/>
                  <a:gdLst>
                    <a:gd name="T0" fmla="*/ 21 w 42"/>
                    <a:gd name="T1" fmla="*/ 8 h 8"/>
                    <a:gd name="T2" fmla="*/ 3 w 42"/>
                    <a:gd name="T3" fmla="*/ 8 h 8"/>
                    <a:gd name="T4" fmla="*/ 0 w 42"/>
                    <a:gd name="T5" fmla="*/ 4 h 8"/>
                    <a:gd name="T6" fmla="*/ 3 w 42"/>
                    <a:gd name="T7" fmla="*/ 0 h 8"/>
                    <a:gd name="T8" fmla="*/ 39 w 42"/>
                    <a:gd name="T9" fmla="*/ 0 h 8"/>
                    <a:gd name="T10" fmla="*/ 42 w 42"/>
                    <a:gd name="T11" fmla="*/ 4 h 8"/>
                    <a:gd name="T12" fmla="*/ 39 w 42"/>
                    <a:gd name="T13" fmla="*/ 8 h 8"/>
                    <a:gd name="T14" fmla="*/ 21 w 4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8">
                      <a:moveTo>
                        <a:pt x="21" y="8"/>
                      </a:moveTo>
                      <a:cubicBezTo>
                        <a:pt x="15" y="8"/>
                        <a:pt x="9" y="8"/>
                        <a:pt x="3" y="8"/>
                      </a:cubicBezTo>
                      <a:cubicBezTo>
                        <a:pt x="0" y="8"/>
                        <a:pt x="0" y="7"/>
                        <a:pt x="0" y="4"/>
                      </a:cubicBezTo>
                      <a:cubicBezTo>
                        <a:pt x="0" y="2"/>
                        <a:pt x="0" y="0"/>
                        <a:pt x="3" y="0"/>
                      </a:cubicBezTo>
                      <a:cubicBezTo>
                        <a:pt x="15" y="1"/>
                        <a:pt x="27" y="1"/>
                        <a:pt x="39" y="0"/>
                      </a:cubicBezTo>
                      <a:cubicBezTo>
                        <a:pt x="42" y="0"/>
                        <a:pt x="42" y="2"/>
                        <a:pt x="42" y="4"/>
                      </a:cubicBezTo>
                      <a:cubicBezTo>
                        <a:pt x="42" y="7"/>
                        <a:pt x="42" y="8"/>
                        <a:pt x="39" y="8"/>
                      </a:cubicBezTo>
                      <a:cubicBezTo>
                        <a:pt x="33" y="8"/>
                        <a:pt x="27" y="8"/>
                        <a:pt x="2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9" name="Group 78"/>
              <p:cNvGrpSpPr/>
              <p:nvPr/>
            </p:nvGrpSpPr>
            <p:grpSpPr>
              <a:xfrm>
                <a:off x="4343251" y="5934094"/>
                <a:ext cx="790222" cy="650597"/>
                <a:chOff x="4343251" y="5934094"/>
                <a:chExt cx="790222" cy="650597"/>
              </a:xfrm>
              <a:solidFill>
                <a:schemeClr val="bg1"/>
              </a:solidFill>
            </p:grpSpPr>
            <p:sp>
              <p:nvSpPr>
                <p:cNvPr id="77" name="Freeform 33"/>
                <p:cNvSpPr>
                  <a:spLocks noEditPoints="1"/>
                </p:cNvSpPr>
                <p:nvPr>
                  <p:custDataLst>
                    <p:tags r:id="rId50"/>
                  </p:custDataLst>
                </p:nvPr>
              </p:nvSpPr>
              <p:spPr bwMode="auto">
                <a:xfrm>
                  <a:off x="4343251" y="5996480"/>
                  <a:ext cx="790222" cy="588211"/>
                </a:xfrm>
                <a:custGeom>
                  <a:avLst/>
                  <a:gdLst>
                    <a:gd name="T0" fmla="*/ 265 w 266"/>
                    <a:gd name="T1" fmla="*/ 0 h 198"/>
                    <a:gd name="T2" fmla="*/ 265 w 266"/>
                    <a:gd name="T3" fmla="*/ 124 h 198"/>
                    <a:gd name="T4" fmla="*/ 266 w 266"/>
                    <a:gd name="T5" fmla="*/ 193 h 198"/>
                    <a:gd name="T6" fmla="*/ 261 w 266"/>
                    <a:gd name="T7" fmla="*/ 198 h 198"/>
                    <a:gd name="T8" fmla="*/ 238 w 266"/>
                    <a:gd name="T9" fmla="*/ 197 h 198"/>
                    <a:gd name="T10" fmla="*/ 238 w 266"/>
                    <a:gd name="T11" fmla="*/ 71 h 198"/>
                    <a:gd name="T12" fmla="*/ 234 w 266"/>
                    <a:gd name="T13" fmla="*/ 67 h 198"/>
                    <a:gd name="T14" fmla="*/ 208 w 266"/>
                    <a:gd name="T15" fmla="*/ 67 h 198"/>
                    <a:gd name="T16" fmla="*/ 202 w 266"/>
                    <a:gd name="T17" fmla="*/ 73 h 198"/>
                    <a:gd name="T18" fmla="*/ 202 w 266"/>
                    <a:gd name="T19" fmla="*/ 197 h 198"/>
                    <a:gd name="T20" fmla="*/ 180 w 266"/>
                    <a:gd name="T21" fmla="*/ 198 h 198"/>
                    <a:gd name="T22" fmla="*/ 180 w 266"/>
                    <a:gd name="T23" fmla="*/ 192 h 198"/>
                    <a:gd name="T24" fmla="*/ 180 w 266"/>
                    <a:gd name="T25" fmla="*/ 103 h 198"/>
                    <a:gd name="T26" fmla="*/ 176 w 266"/>
                    <a:gd name="T27" fmla="*/ 99 h 198"/>
                    <a:gd name="T28" fmla="*/ 149 w 266"/>
                    <a:gd name="T29" fmla="*/ 99 h 198"/>
                    <a:gd name="T30" fmla="*/ 144 w 266"/>
                    <a:gd name="T31" fmla="*/ 104 h 198"/>
                    <a:gd name="T32" fmla="*/ 144 w 266"/>
                    <a:gd name="T33" fmla="*/ 198 h 198"/>
                    <a:gd name="T34" fmla="*/ 121 w 266"/>
                    <a:gd name="T35" fmla="*/ 197 h 198"/>
                    <a:gd name="T36" fmla="*/ 121 w 266"/>
                    <a:gd name="T37" fmla="*/ 146 h 198"/>
                    <a:gd name="T38" fmla="*/ 118 w 266"/>
                    <a:gd name="T39" fmla="*/ 142 h 198"/>
                    <a:gd name="T40" fmla="*/ 90 w 266"/>
                    <a:gd name="T41" fmla="*/ 142 h 198"/>
                    <a:gd name="T42" fmla="*/ 86 w 266"/>
                    <a:gd name="T43" fmla="*/ 146 h 198"/>
                    <a:gd name="T44" fmla="*/ 86 w 266"/>
                    <a:gd name="T45" fmla="*/ 197 h 198"/>
                    <a:gd name="T46" fmla="*/ 63 w 266"/>
                    <a:gd name="T47" fmla="*/ 197 h 198"/>
                    <a:gd name="T48" fmla="*/ 63 w 266"/>
                    <a:gd name="T49" fmla="*/ 130 h 198"/>
                    <a:gd name="T50" fmla="*/ 58 w 266"/>
                    <a:gd name="T51" fmla="*/ 125 h 198"/>
                    <a:gd name="T52" fmla="*/ 32 w 266"/>
                    <a:gd name="T53" fmla="*/ 125 h 198"/>
                    <a:gd name="T54" fmla="*/ 27 w 266"/>
                    <a:gd name="T55" fmla="*/ 130 h 198"/>
                    <a:gd name="T56" fmla="*/ 27 w 266"/>
                    <a:gd name="T57" fmla="*/ 197 h 198"/>
                    <a:gd name="T58" fmla="*/ 3 w 266"/>
                    <a:gd name="T59" fmla="*/ 197 h 198"/>
                    <a:gd name="T60" fmla="*/ 0 w 266"/>
                    <a:gd name="T61" fmla="*/ 194 h 198"/>
                    <a:gd name="T62" fmla="*/ 0 w 266"/>
                    <a:gd name="T63" fmla="*/ 193 h 198"/>
                    <a:gd name="T64" fmla="*/ 0 w 266"/>
                    <a:gd name="T65" fmla="*/ 4 h 198"/>
                    <a:gd name="T66" fmla="*/ 0 w 266"/>
                    <a:gd name="T67" fmla="*/ 0 h 198"/>
                    <a:gd name="T68" fmla="*/ 265 w 266"/>
                    <a:gd name="T69" fmla="*/ 0 h 198"/>
                    <a:gd name="T70" fmla="*/ 60 w 266"/>
                    <a:gd name="T71" fmla="*/ 42 h 198"/>
                    <a:gd name="T72" fmla="*/ 28 w 266"/>
                    <a:gd name="T73" fmla="*/ 42 h 198"/>
                    <a:gd name="T74" fmla="*/ 25 w 266"/>
                    <a:gd name="T75" fmla="*/ 46 h 198"/>
                    <a:gd name="T76" fmla="*/ 28 w 266"/>
                    <a:gd name="T77" fmla="*/ 50 h 198"/>
                    <a:gd name="T78" fmla="*/ 93 w 266"/>
                    <a:gd name="T79" fmla="*/ 50 h 198"/>
                    <a:gd name="T80" fmla="*/ 96 w 266"/>
                    <a:gd name="T81" fmla="*/ 46 h 198"/>
                    <a:gd name="T82" fmla="*/ 93 w 266"/>
                    <a:gd name="T83" fmla="*/ 42 h 198"/>
                    <a:gd name="T84" fmla="*/ 60 w 266"/>
                    <a:gd name="T85" fmla="*/ 42 h 198"/>
                    <a:gd name="T86" fmla="*/ 209 w 266"/>
                    <a:gd name="T87" fmla="*/ 32 h 198"/>
                    <a:gd name="T88" fmla="*/ 235 w 266"/>
                    <a:gd name="T89" fmla="*/ 32 h 198"/>
                    <a:gd name="T90" fmla="*/ 238 w 266"/>
                    <a:gd name="T91" fmla="*/ 29 h 198"/>
                    <a:gd name="T92" fmla="*/ 235 w 266"/>
                    <a:gd name="T93" fmla="*/ 24 h 198"/>
                    <a:gd name="T94" fmla="*/ 183 w 266"/>
                    <a:gd name="T95" fmla="*/ 24 h 198"/>
                    <a:gd name="T96" fmla="*/ 180 w 266"/>
                    <a:gd name="T97" fmla="*/ 28 h 198"/>
                    <a:gd name="T98" fmla="*/ 183 w 266"/>
                    <a:gd name="T99" fmla="*/ 32 h 198"/>
                    <a:gd name="T100" fmla="*/ 209 w 266"/>
                    <a:gd name="T101" fmla="*/ 32 h 198"/>
                    <a:gd name="T102" fmla="*/ 46 w 266"/>
                    <a:gd name="T103" fmla="*/ 32 h 198"/>
                    <a:gd name="T104" fmla="*/ 64 w 266"/>
                    <a:gd name="T105" fmla="*/ 32 h 198"/>
                    <a:gd name="T106" fmla="*/ 67 w 266"/>
                    <a:gd name="T107" fmla="*/ 28 h 198"/>
                    <a:gd name="T108" fmla="*/ 64 w 266"/>
                    <a:gd name="T109" fmla="*/ 24 h 198"/>
                    <a:gd name="T110" fmla="*/ 28 w 266"/>
                    <a:gd name="T111" fmla="*/ 24 h 198"/>
                    <a:gd name="T112" fmla="*/ 25 w 266"/>
                    <a:gd name="T113" fmla="*/ 28 h 198"/>
                    <a:gd name="T114" fmla="*/ 28 w 266"/>
                    <a:gd name="T115" fmla="*/ 32 h 198"/>
                    <a:gd name="T116" fmla="*/ 46 w 266"/>
                    <a:gd name="T117" fmla="*/ 3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6" h="198">
                      <a:moveTo>
                        <a:pt x="265" y="0"/>
                      </a:moveTo>
                      <a:cubicBezTo>
                        <a:pt x="265" y="41"/>
                        <a:pt x="265" y="83"/>
                        <a:pt x="265" y="124"/>
                      </a:cubicBezTo>
                      <a:cubicBezTo>
                        <a:pt x="265" y="147"/>
                        <a:pt x="265" y="170"/>
                        <a:pt x="266" y="193"/>
                      </a:cubicBezTo>
                      <a:cubicBezTo>
                        <a:pt x="266" y="197"/>
                        <a:pt x="264" y="198"/>
                        <a:pt x="261" y="198"/>
                      </a:cubicBezTo>
                      <a:cubicBezTo>
                        <a:pt x="253" y="197"/>
                        <a:pt x="246" y="197"/>
                        <a:pt x="238" y="197"/>
                      </a:cubicBezTo>
                      <a:cubicBezTo>
                        <a:pt x="238" y="155"/>
                        <a:pt x="238" y="113"/>
                        <a:pt x="238" y="71"/>
                      </a:cubicBezTo>
                      <a:cubicBezTo>
                        <a:pt x="238" y="68"/>
                        <a:pt x="237" y="67"/>
                        <a:pt x="234" y="67"/>
                      </a:cubicBezTo>
                      <a:cubicBezTo>
                        <a:pt x="225" y="67"/>
                        <a:pt x="217" y="67"/>
                        <a:pt x="208" y="67"/>
                      </a:cubicBezTo>
                      <a:cubicBezTo>
                        <a:pt x="202" y="67"/>
                        <a:pt x="202" y="67"/>
                        <a:pt x="202" y="73"/>
                      </a:cubicBezTo>
                      <a:cubicBezTo>
                        <a:pt x="202" y="114"/>
                        <a:pt x="202" y="156"/>
                        <a:pt x="202" y="197"/>
                      </a:cubicBezTo>
                      <a:cubicBezTo>
                        <a:pt x="195" y="197"/>
                        <a:pt x="188" y="198"/>
                        <a:pt x="180" y="198"/>
                      </a:cubicBezTo>
                      <a:cubicBezTo>
                        <a:pt x="180" y="196"/>
                        <a:pt x="180" y="194"/>
                        <a:pt x="180" y="192"/>
                      </a:cubicBezTo>
                      <a:cubicBezTo>
                        <a:pt x="180" y="162"/>
                        <a:pt x="180" y="132"/>
                        <a:pt x="180" y="103"/>
                      </a:cubicBezTo>
                      <a:cubicBezTo>
                        <a:pt x="180" y="99"/>
                        <a:pt x="179" y="99"/>
                        <a:pt x="176" y="99"/>
                      </a:cubicBezTo>
                      <a:cubicBezTo>
                        <a:pt x="167" y="99"/>
                        <a:pt x="158" y="99"/>
                        <a:pt x="149" y="99"/>
                      </a:cubicBezTo>
                      <a:cubicBezTo>
                        <a:pt x="144" y="98"/>
                        <a:pt x="144" y="100"/>
                        <a:pt x="144" y="104"/>
                      </a:cubicBezTo>
                      <a:cubicBezTo>
                        <a:pt x="144" y="135"/>
                        <a:pt x="144" y="166"/>
                        <a:pt x="144" y="198"/>
                      </a:cubicBezTo>
                      <a:cubicBezTo>
                        <a:pt x="136" y="197"/>
                        <a:pt x="129" y="197"/>
                        <a:pt x="121" y="197"/>
                      </a:cubicBezTo>
                      <a:cubicBezTo>
                        <a:pt x="121" y="180"/>
                        <a:pt x="121" y="163"/>
                        <a:pt x="121" y="146"/>
                      </a:cubicBezTo>
                      <a:cubicBezTo>
                        <a:pt x="121" y="143"/>
                        <a:pt x="121" y="142"/>
                        <a:pt x="118" y="142"/>
                      </a:cubicBezTo>
                      <a:cubicBezTo>
                        <a:pt x="108" y="142"/>
                        <a:pt x="99" y="142"/>
                        <a:pt x="90" y="142"/>
                      </a:cubicBezTo>
                      <a:cubicBezTo>
                        <a:pt x="87" y="142"/>
                        <a:pt x="86" y="143"/>
                        <a:pt x="86" y="146"/>
                      </a:cubicBezTo>
                      <a:cubicBezTo>
                        <a:pt x="86" y="163"/>
                        <a:pt x="86" y="180"/>
                        <a:pt x="86" y="197"/>
                      </a:cubicBezTo>
                      <a:cubicBezTo>
                        <a:pt x="78" y="197"/>
                        <a:pt x="71" y="197"/>
                        <a:pt x="63" y="197"/>
                      </a:cubicBezTo>
                      <a:cubicBezTo>
                        <a:pt x="63" y="175"/>
                        <a:pt x="63" y="152"/>
                        <a:pt x="63" y="130"/>
                      </a:cubicBezTo>
                      <a:cubicBezTo>
                        <a:pt x="63" y="126"/>
                        <a:pt x="62" y="125"/>
                        <a:pt x="58" y="125"/>
                      </a:cubicBezTo>
                      <a:cubicBezTo>
                        <a:pt x="49" y="125"/>
                        <a:pt x="41" y="125"/>
                        <a:pt x="32" y="125"/>
                      </a:cubicBezTo>
                      <a:cubicBezTo>
                        <a:pt x="28" y="125"/>
                        <a:pt x="27" y="126"/>
                        <a:pt x="27" y="130"/>
                      </a:cubicBezTo>
                      <a:cubicBezTo>
                        <a:pt x="27" y="152"/>
                        <a:pt x="27" y="175"/>
                        <a:pt x="27" y="197"/>
                      </a:cubicBezTo>
                      <a:cubicBezTo>
                        <a:pt x="19" y="197"/>
                        <a:pt x="11" y="197"/>
                        <a:pt x="3" y="197"/>
                      </a:cubicBezTo>
                      <a:cubicBezTo>
                        <a:pt x="1" y="198"/>
                        <a:pt x="0" y="196"/>
                        <a:pt x="0" y="194"/>
                      </a:cubicBezTo>
                      <a:cubicBezTo>
                        <a:pt x="0" y="193"/>
                        <a:pt x="0" y="193"/>
                        <a:pt x="0" y="193"/>
                      </a:cubicBezTo>
                      <a:cubicBezTo>
                        <a:pt x="0" y="130"/>
                        <a:pt x="0" y="67"/>
                        <a:pt x="0" y="4"/>
                      </a:cubicBezTo>
                      <a:cubicBezTo>
                        <a:pt x="0" y="3"/>
                        <a:pt x="0" y="1"/>
                        <a:pt x="0" y="0"/>
                      </a:cubicBezTo>
                      <a:cubicBezTo>
                        <a:pt x="88" y="0"/>
                        <a:pt x="177" y="0"/>
                        <a:pt x="265" y="0"/>
                      </a:cubicBezTo>
                      <a:close/>
                      <a:moveTo>
                        <a:pt x="60" y="42"/>
                      </a:moveTo>
                      <a:cubicBezTo>
                        <a:pt x="50" y="42"/>
                        <a:pt x="39" y="42"/>
                        <a:pt x="28" y="42"/>
                      </a:cubicBezTo>
                      <a:cubicBezTo>
                        <a:pt x="25" y="42"/>
                        <a:pt x="25" y="43"/>
                        <a:pt x="25" y="46"/>
                      </a:cubicBezTo>
                      <a:cubicBezTo>
                        <a:pt x="25" y="48"/>
                        <a:pt x="25" y="50"/>
                        <a:pt x="28" y="50"/>
                      </a:cubicBezTo>
                      <a:cubicBezTo>
                        <a:pt x="50" y="49"/>
                        <a:pt x="71" y="49"/>
                        <a:pt x="93" y="50"/>
                      </a:cubicBezTo>
                      <a:cubicBezTo>
                        <a:pt x="96" y="50"/>
                        <a:pt x="96" y="48"/>
                        <a:pt x="96" y="46"/>
                      </a:cubicBezTo>
                      <a:cubicBezTo>
                        <a:pt x="96" y="43"/>
                        <a:pt x="96" y="42"/>
                        <a:pt x="93" y="42"/>
                      </a:cubicBezTo>
                      <a:cubicBezTo>
                        <a:pt x="82" y="42"/>
                        <a:pt x="71" y="42"/>
                        <a:pt x="60" y="42"/>
                      </a:cubicBezTo>
                      <a:close/>
                      <a:moveTo>
                        <a:pt x="209" y="32"/>
                      </a:moveTo>
                      <a:cubicBezTo>
                        <a:pt x="218" y="32"/>
                        <a:pt x="226" y="32"/>
                        <a:pt x="235" y="32"/>
                      </a:cubicBezTo>
                      <a:cubicBezTo>
                        <a:pt x="238" y="32"/>
                        <a:pt x="238" y="31"/>
                        <a:pt x="238" y="29"/>
                      </a:cubicBezTo>
                      <a:cubicBezTo>
                        <a:pt x="238" y="26"/>
                        <a:pt x="239" y="24"/>
                        <a:pt x="235" y="24"/>
                      </a:cubicBezTo>
                      <a:cubicBezTo>
                        <a:pt x="218" y="25"/>
                        <a:pt x="200" y="25"/>
                        <a:pt x="183" y="24"/>
                      </a:cubicBezTo>
                      <a:cubicBezTo>
                        <a:pt x="180" y="24"/>
                        <a:pt x="180" y="26"/>
                        <a:pt x="180" y="28"/>
                      </a:cubicBezTo>
                      <a:cubicBezTo>
                        <a:pt x="180" y="30"/>
                        <a:pt x="179" y="32"/>
                        <a:pt x="183" y="32"/>
                      </a:cubicBezTo>
                      <a:cubicBezTo>
                        <a:pt x="192" y="32"/>
                        <a:pt x="200" y="32"/>
                        <a:pt x="209" y="32"/>
                      </a:cubicBezTo>
                      <a:close/>
                      <a:moveTo>
                        <a:pt x="46" y="32"/>
                      </a:moveTo>
                      <a:cubicBezTo>
                        <a:pt x="52" y="32"/>
                        <a:pt x="58" y="32"/>
                        <a:pt x="64" y="32"/>
                      </a:cubicBezTo>
                      <a:cubicBezTo>
                        <a:pt x="67" y="32"/>
                        <a:pt x="67" y="31"/>
                        <a:pt x="67" y="28"/>
                      </a:cubicBezTo>
                      <a:cubicBezTo>
                        <a:pt x="67" y="26"/>
                        <a:pt x="67" y="24"/>
                        <a:pt x="64" y="24"/>
                      </a:cubicBezTo>
                      <a:cubicBezTo>
                        <a:pt x="52" y="25"/>
                        <a:pt x="40" y="25"/>
                        <a:pt x="28" y="24"/>
                      </a:cubicBezTo>
                      <a:cubicBezTo>
                        <a:pt x="25" y="24"/>
                        <a:pt x="25" y="26"/>
                        <a:pt x="25" y="28"/>
                      </a:cubicBezTo>
                      <a:cubicBezTo>
                        <a:pt x="25" y="31"/>
                        <a:pt x="25" y="32"/>
                        <a:pt x="28" y="32"/>
                      </a:cubicBezTo>
                      <a:cubicBezTo>
                        <a:pt x="34" y="32"/>
                        <a:pt x="40" y="32"/>
                        <a:pt x="4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58"/>
                <p:cNvSpPr/>
                <p:nvPr>
                  <p:custDataLst>
                    <p:tags r:id="rId51"/>
                  </p:custDataLst>
                </p:nvPr>
              </p:nvSpPr>
              <p:spPr bwMode="auto">
                <a:xfrm>
                  <a:off x="4693801" y="5937065"/>
                  <a:ext cx="380257" cy="23766"/>
                </a:xfrm>
                <a:custGeom>
                  <a:avLst/>
                  <a:gdLst>
                    <a:gd name="T0" fmla="*/ 64 w 128"/>
                    <a:gd name="T1" fmla="*/ 8 h 8"/>
                    <a:gd name="T2" fmla="*/ 4 w 128"/>
                    <a:gd name="T3" fmla="*/ 8 h 8"/>
                    <a:gd name="T4" fmla="*/ 0 w 128"/>
                    <a:gd name="T5" fmla="*/ 4 h 8"/>
                    <a:gd name="T6" fmla="*/ 3 w 128"/>
                    <a:gd name="T7" fmla="*/ 0 h 8"/>
                    <a:gd name="T8" fmla="*/ 124 w 128"/>
                    <a:gd name="T9" fmla="*/ 0 h 8"/>
                    <a:gd name="T10" fmla="*/ 128 w 128"/>
                    <a:gd name="T11" fmla="*/ 4 h 8"/>
                    <a:gd name="T12" fmla="*/ 124 w 128"/>
                    <a:gd name="T13" fmla="*/ 8 h 8"/>
                    <a:gd name="T14" fmla="*/ 64 w 12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8">
                      <a:moveTo>
                        <a:pt x="64" y="8"/>
                      </a:moveTo>
                      <a:cubicBezTo>
                        <a:pt x="44" y="8"/>
                        <a:pt x="24" y="8"/>
                        <a:pt x="4" y="8"/>
                      </a:cubicBezTo>
                      <a:cubicBezTo>
                        <a:pt x="0" y="8"/>
                        <a:pt x="0" y="7"/>
                        <a:pt x="0" y="4"/>
                      </a:cubicBezTo>
                      <a:cubicBezTo>
                        <a:pt x="0" y="2"/>
                        <a:pt x="0" y="0"/>
                        <a:pt x="3" y="0"/>
                      </a:cubicBezTo>
                      <a:cubicBezTo>
                        <a:pt x="44" y="0"/>
                        <a:pt x="84" y="0"/>
                        <a:pt x="124" y="0"/>
                      </a:cubicBezTo>
                      <a:cubicBezTo>
                        <a:pt x="128" y="0"/>
                        <a:pt x="128" y="2"/>
                        <a:pt x="128" y="4"/>
                      </a:cubicBezTo>
                      <a:cubicBezTo>
                        <a:pt x="128" y="7"/>
                        <a:pt x="127" y="8"/>
                        <a:pt x="124" y="8"/>
                      </a:cubicBezTo>
                      <a:cubicBezTo>
                        <a:pt x="104" y="8"/>
                        <a:pt x="84" y="8"/>
                        <a:pt x="6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59"/>
                <p:cNvSpPr/>
                <p:nvPr>
                  <p:custDataLst>
                    <p:tags r:id="rId52"/>
                  </p:custDataLst>
                </p:nvPr>
              </p:nvSpPr>
              <p:spPr bwMode="auto">
                <a:xfrm>
                  <a:off x="4512585" y="5934094"/>
                  <a:ext cx="26737" cy="26737"/>
                </a:xfrm>
                <a:custGeom>
                  <a:avLst/>
                  <a:gdLst>
                    <a:gd name="T0" fmla="*/ 4 w 9"/>
                    <a:gd name="T1" fmla="*/ 1 h 9"/>
                    <a:gd name="T2" fmla="*/ 9 w 9"/>
                    <a:gd name="T3" fmla="*/ 5 h 9"/>
                    <a:gd name="T4" fmla="*/ 4 w 9"/>
                    <a:gd name="T5" fmla="*/ 9 h 9"/>
                    <a:gd name="T6" fmla="*/ 0 w 9"/>
                    <a:gd name="T7" fmla="*/ 5 h 9"/>
                    <a:gd name="T8" fmla="*/ 4 w 9"/>
                    <a:gd name="T9" fmla="*/ 1 h 9"/>
                  </a:gdLst>
                  <a:ahLst/>
                  <a:cxnLst>
                    <a:cxn ang="0">
                      <a:pos x="T0" y="T1"/>
                    </a:cxn>
                    <a:cxn ang="0">
                      <a:pos x="T2" y="T3"/>
                    </a:cxn>
                    <a:cxn ang="0">
                      <a:pos x="T4" y="T5"/>
                    </a:cxn>
                    <a:cxn ang="0">
                      <a:pos x="T6" y="T7"/>
                    </a:cxn>
                    <a:cxn ang="0">
                      <a:pos x="T8" y="T9"/>
                    </a:cxn>
                  </a:cxnLst>
                  <a:rect l="0" t="0" r="r" b="b"/>
                  <a:pathLst>
                    <a:path w="9" h="9">
                      <a:moveTo>
                        <a:pt x="4" y="1"/>
                      </a:moveTo>
                      <a:cubicBezTo>
                        <a:pt x="8" y="0"/>
                        <a:pt x="9" y="2"/>
                        <a:pt x="9" y="5"/>
                      </a:cubicBezTo>
                      <a:cubicBezTo>
                        <a:pt x="9" y="9"/>
                        <a:pt x="7" y="9"/>
                        <a:pt x="4" y="9"/>
                      </a:cubicBezTo>
                      <a:cubicBezTo>
                        <a:pt x="1" y="9"/>
                        <a:pt x="0" y="8"/>
                        <a:pt x="0" y="5"/>
                      </a:cubicBezTo>
                      <a:cubicBezTo>
                        <a:pt x="0" y="1"/>
                        <a:pt x="1"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60"/>
                <p:cNvSpPr/>
                <p:nvPr>
                  <p:custDataLst>
                    <p:tags r:id="rId53"/>
                  </p:custDataLst>
                </p:nvPr>
              </p:nvSpPr>
              <p:spPr bwMode="auto">
                <a:xfrm>
                  <a:off x="4402667" y="5934094"/>
                  <a:ext cx="29708" cy="26737"/>
                </a:xfrm>
                <a:custGeom>
                  <a:avLst/>
                  <a:gdLst>
                    <a:gd name="T0" fmla="*/ 5 w 10"/>
                    <a:gd name="T1" fmla="*/ 1 h 9"/>
                    <a:gd name="T2" fmla="*/ 9 w 10"/>
                    <a:gd name="T3" fmla="*/ 5 h 9"/>
                    <a:gd name="T4" fmla="*/ 5 w 10"/>
                    <a:gd name="T5" fmla="*/ 9 h 9"/>
                    <a:gd name="T6" fmla="*/ 1 w 10"/>
                    <a:gd name="T7" fmla="*/ 5 h 9"/>
                    <a:gd name="T8" fmla="*/ 5 w 10"/>
                    <a:gd name="T9" fmla="*/ 1 h 9"/>
                  </a:gdLst>
                  <a:ahLst/>
                  <a:cxnLst>
                    <a:cxn ang="0">
                      <a:pos x="T0" y="T1"/>
                    </a:cxn>
                    <a:cxn ang="0">
                      <a:pos x="T2" y="T3"/>
                    </a:cxn>
                    <a:cxn ang="0">
                      <a:pos x="T4" y="T5"/>
                    </a:cxn>
                    <a:cxn ang="0">
                      <a:pos x="T6" y="T7"/>
                    </a:cxn>
                    <a:cxn ang="0">
                      <a:pos x="T8" y="T9"/>
                    </a:cxn>
                  </a:cxnLst>
                  <a:rect l="0" t="0" r="r" b="b"/>
                  <a:pathLst>
                    <a:path w="10" h="9">
                      <a:moveTo>
                        <a:pt x="5" y="1"/>
                      </a:moveTo>
                      <a:cubicBezTo>
                        <a:pt x="9" y="0"/>
                        <a:pt x="9" y="2"/>
                        <a:pt x="9" y="5"/>
                      </a:cubicBezTo>
                      <a:cubicBezTo>
                        <a:pt x="10" y="9"/>
                        <a:pt x="8" y="9"/>
                        <a:pt x="5" y="9"/>
                      </a:cubicBezTo>
                      <a:cubicBezTo>
                        <a:pt x="1" y="9"/>
                        <a:pt x="1" y="8"/>
                        <a:pt x="1" y="5"/>
                      </a:cubicBezTo>
                      <a:cubicBezTo>
                        <a:pt x="0" y="1"/>
                        <a:pt x="2"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61"/>
                <p:cNvSpPr/>
                <p:nvPr>
                  <p:custDataLst>
                    <p:tags r:id="rId54"/>
                  </p:custDataLst>
                </p:nvPr>
              </p:nvSpPr>
              <p:spPr bwMode="auto">
                <a:xfrm>
                  <a:off x="4459111" y="5934094"/>
                  <a:ext cx="26737" cy="26737"/>
                </a:xfrm>
                <a:custGeom>
                  <a:avLst/>
                  <a:gdLst>
                    <a:gd name="T0" fmla="*/ 4 w 9"/>
                    <a:gd name="T1" fmla="*/ 1 h 9"/>
                    <a:gd name="T2" fmla="*/ 8 w 9"/>
                    <a:gd name="T3" fmla="*/ 5 h 9"/>
                    <a:gd name="T4" fmla="*/ 4 w 9"/>
                    <a:gd name="T5" fmla="*/ 9 h 9"/>
                    <a:gd name="T6" fmla="*/ 0 w 9"/>
                    <a:gd name="T7" fmla="*/ 5 h 9"/>
                    <a:gd name="T8" fmla="*/ 4 w 9"/>
                    <a:gd name="T9" fmla="*/ 1 h 9"/>
                  </a:gdLst>
                  <a:ahLst/>
                  <a:cxnLst>
                    <a:cxn ang="0">
                      <a:pos x="T0" y="T1"/>
                    </a:cxn>
                    <a:cxn ang="0">
                      <a:pos x="T2" y="T3"/>
                    </a:cxn>
                    <a:cxn ang="0">
                      <a:pos x="T4" y="T5"/>
                    </a:cxn>
                    <a:cxn ang="0">
                      <a:pos x="T6" y="T7"/>
                    </a:cxn>
                    <a:cxn ang="0">
                      <a:pos x="T8" y="T9"/>
                    </a:cxn>
                  </a:cxnLst>
                  <a:rect l="0" t="0" r="r" b="b"/>
                  <a:pathLst>
                    <a:path w="9" h="9">
                      <a:moveTo>
                        <a:pt x="4" y="1"/>
                      </a:moveTo>
                      <a:cubicBezTo>
                        <a:pt x="7" y="0"/>
                        <a:pt x="9" y="1"/>
                        <a:pt x="8" y="5"/>
                      </a:cubicBezTo>
                      <a:cubicBezTo>
                        <a:pt x="8" y="8"/>
                        <a:pt x="8" y="9"/>
                        <a:pt x="4" y="9"/>
                      </a:cubicBezTo>
                      <a:cubicBezTo>
                        <a:pt x="1" y="9"/>
                        <a:pt x="0" y="9"/>
                        <a:pt x="0" y="5"/>
                      </a:cubicBezTo>
                      <a:cubicBezTo>
                        <a:pt x="0" y="2"/>
                        <a:pt x="1"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89" name="Freeform 64"/>
            <p:cNvSpPr/>
            <p:nvPr>
              <p:custDataLst>
                <p:tags r:id="rId55"/>
              </p:custDataLst>
            </p:nvPr>
          </p:nvSpPr>
          <p:spPr bwMode="auto">
            <a:xfrm>
              <a:off x="5304293" y="4316516"/>
              <a:ext cx="222807" cy="390655"/>
            </a:xfrm>
            <a:custGeom>
              <a:avLst/>
              <a:gdLst>
                <a:gd name="T0" fmla="*/ 75 w 75"/>
                <a:gd name="T1" fmla="*/ 63 h 131"/>
                <a:gd name="T2" fmla="*/ 56 w 75"/>
                <a:gd name="T3" fmla="*/ 122 h 131"/>
                <a:gd name="T4" fmla="*/ 26 w 75"/>
                <a:gd name="T5" fmla="*/ 125 h 131"/>
                <a:gd name="T6" fmla="*/ 26 w 75"/>
                <a:gd name="T7" fmla="*/ 111 h 131"/>
                <a:gd name="T8" fmla="*/ 12 w 75"/>
                <a:gd name="T9" fmla="*/ 109 h 131"/>
                <a:gd name="T10" fmla="*/ 2 w 75"/>
                <a:gd name="T11" fmla="*/ 79 h 131"/>
                <a:gd name="T12" fmla="*/ 9 w 75"/>
                <a:gd name="T13" fmla="*/ 25 h 131"/>
                <a:gd name="T14" fmla="*/ 25 w 75"/>
                <a:gd name="T15" fmla="*/ 5 h 131"/>
                <a:gd name="T16" fmla="*/ 52 w 75"/>
                <a:gd name="T17" fmla="*/ 7 h 131"/>
                <a:gd name="T18" fmla="*/ 48 w 75"/>
                <a:gd name="T19" fmla="*/ 15 h 131"/>
                <a:gd name="T20" fmla="*/ 63 w 75"/>
                <a:gd name="T21" fmla="*/ 59 h 131"/>
                <a:gd name="T22" fmla="*/ 75 w 75"/>
                <a:gd name="T23" fmla="*/ 6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131">
                  <a:moveTo>
                    <a:pt x="75" y="63"/>
                  </a:moveTo>
                  <a:cubicBezTo>
                    <a:pt x="75" y="85"/>
                    <a:pt x="72" y="105"/>
                    <a:pt x="56" y="122"/>
                  </a:cubicBezTo>
                  <a:cubicBezTo>
                    <a:pt x="47" y="130"/>
                    <a:pt x="36" y="131"/>
                    <a:pt x="26" y="125"/>
                  </a:cubicBezTo>
                  <a:cubicBezTo>
                    <a:pt x="30" y="119"/>
                    <a:pt x="30" y="115"/>
                    <a:pt x="26" y="111"/>
                  </a:cubicBezTo>
                  <a:cubicBezTo>
                    <a:pt x="23" y="107"/>
                    <a:pt x="18" y="106"/>
                    <a:pt x="12" y="109"/>
                  </a:cubicBezTo>
                  <a:cubicBezTo>
                    <a:pt x="6" y="100"/>
                    <a:pt x="4" y="89"/>
                    <a:pt x="2" y="79"/>
                  </a:cubicBezTo>
                  <a:cubicBezTo>
                    <a:pt x="0" y="60"/>
                    <a:pt x="2" y="42"/>
                    <a:pt x="9" y="25"/>
                  </a:cubicBezTo>
                  <a:cubicBezTo>
                    <a:pt x="13" y="17"/>
                    <a:pt x="18" y="10"/>
                    <a:pt x="25" y="5"/>
                  </a:cubicBezTo>
                  <a:cubicBezTo>
                    <a:pt x="34" y="0"/>
                    <a:pt x="46" y="1"/>
                    <a:pt x="52" y="7"/>
                  </a:cubicBezTo>
                  <a:cubicBezTo>
                    <a:pt x="50" y="9"/>
                    <a:pt x="49" y="12"/>
                    <a:pt x="48" y="15"/>
                  </a:cubicBezTo>
                  <a:cubicBezTo>
                    <a:pt x="46" y="32"/>
                    <a:pt x="51" y="47"/>
                    <a:pt x="63" y="59"/>
                  </a:cubicBezTo>
                  <a:cubicBezTo>
                    <a:pt x="66" y="62"/>
                    <a:pt x="70" y="64"/>
                    <a:pt x="75" y="63"/>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90" name="Group 76"/>
            <p:cNvGrpSpPr/>
            <p:nvPr/>
          </p:nvGrpSpPr>
          <p:grpSpPr>
            <a:xfrm>
              <a:off x="5322117" y="4325428"/>
              <a:ext cx="228749" cy="378771"/>
              <a:chOff x="5322117" y="4325428"/>
              <a:chExt cx="228749" cy="378771"/>
            </a:xfrm>
            <a:solidFill>
              <a:schemeClr val="bg1"/>
            </a:solidFill>
          </p:grpSpPr>
          <p:sp>
            <p:nvSpPr>
              <p:cNvPr id="91" name="Freeform 65"/>
              <p:cNvSpPr/>
              <p:nvPr>
                <p:custDataLst>
                  <p:tags r:id="rId56"/>
                </p:custDataLst>
              </p:nvPr>
            </p:nvSpPr>
            <p:spPr bwMode="auto">
              <a:xfrm>
                <a:off x="5440948" y="4325428"/>
                <a:ext cx="109918" cy="181216"/>
              </a:xfrm>
              <a:custGeom>
                <a:avLst/>
                <a:gdLst>
                  <a:gd name="T0" fmla="*/ 29 w 37"/>
                  <a:gd name="T1" fmla="*/ 60 h 61"/>
                  <a:gd name="T2" fmla="*/ 17 w 37"/>
                  <a:gd name="T3" fmla="*/ 56 h 61"/>
                  <a:gd name="T4" fmla="*/ 2 w 37"/>
                  <a:gd name="T5" fmla="*/ 12 h 61"/>
                  <a:gd name="T6" fmla="*/ 6 w 37"/>
                  <a:gd name="T7" fmla="*/ 4 h 61"/>
                  <a:gd name="T8" fmla="*/ 19 w 37"/>
                  <a:gd name="T9" fmla="*/ 4 h 61"/>
                  <a:gd name="T10" fmla="*/ 35 w 37"/>
                  <a:gd name="T11" fmla="*/ 30 h 61"/>
                  <a:gd name="T12" fmla="*/ 36 w 37"/>
                  <a:gd name="T13" fmla="*/ 50 h 61"/>
                  <a:gd name="T14" fmla="*/ 29 w 37"/>
                  <a:gd name="T15" fmla="*/ 6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61">
                    <a:moveTo>
                      <a:pt x="29" y="60"/>
                    </a:moveTo>
                    <a:cubicBezTo>
                      <a:pt x="24" y="61"/>
                      <a:pt x="20" y="59"/>
                      <a:pt x="17" y="56"/>
                    </a:cubicBezTo>
                    <a:cubicBezTo>
                      <a:pt x="5" y="44"/>
                      <a:pt x="0" y="29"/>
                      <a:pt x="2" y="12"/>
                    </a:cubicBezTo>
                    <a:cubicBezTo>
                      <a:pt x="3" y="9"/>
                      <a:pt x="4" y="6"/>
                      <a:pt x="6" y="4"/>
                    </a:cubicBezTo>
                    <a:cubicBezTo>
                      <a:pt x="10" y="0"/>
                      <a:pt x="14" y="0"/>
                      <a:pt x="19" y="4"/>
                    </a:cubicBezTo>
                    <a:cubicBezTo>
                      <a:pt x="28" y="10"/>
                      <a:pt x="32" y="20"/>
                      <a:pt x="35" y="30"/>
                    </a:cubicBezTo>
                    <a:cubicBezTo>
                      <a:pt x="37" y="37"/>
                      <a:pt x="37" y="44"/>
                      <a:pt x="36" y="50"/>
                    </a:cubicBezTo>
                    <a:cubicBezTo>
                      <a:pt x="35" y="55"/>
                      <a:pt x="33" y="58"/>
                      <a:pt x="29"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2" name="Freeform 66"/>
              <p:cNvSpPr/>
              <p:nvPr>
                <p:custDataLst>
                  <p:tags r:id="rId57"/>
                </p:custDataLst>
              </p:nvPr>
            </p:nvSpPr>
            <p:spPr bwMode="auto">
              <a:xfrm>
                <a:off x="5322117" y="4632901"/>
                <a:ext cx="71298" cy="71298"/>
              </a:xfrm>
              <a:custGeom>
                <a:avLst/>
                <a:gdLst>
                  <a:gd name="T0" fmla="*/ 6 w 24"/>
                  <a:gd name="T1" fmla="*/ 3 h 24"/>
                  <a:gd name="T2" fmla="*/ 20 w 24"/>
                  <a:gd name="T3" fmla="*/ 5 h 24"/>
                  <a:gd name="T4" fmla="*/ 20 w 24"/>
                  <a:gd name="T5" fmla="*/ 19 h 24"/>
                  <a:gd name="T6" fmla="*/ 7 w 24"/>
                  <a:gd name="T7" fmla="*/ 21 h 24"/>
                  <a:gd name="T8" fmla="*/ 6 w 24"/>
                  <a:gd name="T9" fmla="*/ 3 h 24"/>
                </a:gdLst>
                <a:ahLst/>
                <a:cxnLst>
                  <a:cxn ang="0">
                    <a:pos x="T0" y="T1"/>
                  </a:cxn>
                  <a:cxn ang="0">
                    <a:pos x="T2" y="T3"/>
                  </a:cxn>
                  <a:cxn ang="0">
                    <a:pos x="T4" y="T5"/>
                  </a:cxn>
                  <a:cxn ang="0">
                    <a:pos x="T6" y="T7"/>
                  </a:cxn>
                  <a:cxn ang="0">
                    <a:pos x="T8" y="T9"/>
                  </a:cxn>
                </a:cxnLst>
                <a:rect l="0" t="0" r="r" b="b"/>
                <a:pathLst>
                  <a:path w="24" h="24">
                    <a:moveTo>
                      <a:pt x="6" y="3"/>
                    </a:moveTo>
                    <a:cubicBezTo>
                      <a:pt x="12" y="0"/>
                      <a:pt x="17" y="1"/>
                      <a:pt x="20" y="5"/>
                    </a:cubicBezTo>
                    <a:cubicBezTo>
                      <a:pt x="24" y="9"/>
                      <a:pt x="24" y="13"/>
                      <a:pt x="20" y="19"/>
                    </a:cubicBezTo>
                    <a:cubicBezTo>
                      <a:pt x="16" y="23"/>
                      <a:pt x="12" y="24"/>
                      <a:pt x="7" y="21"/>
                    </a:cubicBezTo>
                    <a:cubicBezTo>
                      <a:pt x="0" y="17"/>
                      <a:pt x="0" y="9"/>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93" name="Freeform 67"/>
            <p:cNvSpPr/>
            <p:nvPr>
              <p:custDataLst>
                <p:tags r:id="rId58"/>
              </p:custDataLst>
            </p:nvPr>
          </p:nvSpPr>
          <p:spPr bwMode="auto">
            <a:xfrm>
              <a:off x="6584691" y="4316516"/>
              <a:ext cx="231719" cy="390655"/>
            </a:xfrm>
            <a:custGeom>
              <a:avLst/>
              <a:gdLst>
                <a:gd name="T0" fmla="*/ 14 w 78"/>
                <a:gd name="T1" fmla="*/ 109 h 131"/>
                <a:gd name="T2" fmla="*/ 12 w 78"/>
                <a:gd name="T3" fmla="*/ 24 h 131"/>
                <a:gd name="T4" fmla="*/ 25 w 78"/>
                <a:gd name="T5" fmla="*/ 7 h 131"/>
                <a:gd name="T6" fmla="*/ 54 w 78"/>
                <a:gd name="T7" fmla="*/ 6 h 131"/>
                <a:gd name="T8" fmla="*/ 51 w 78"/>
                <a:gd name="T9" fmla="*/ 14 h 131"/>
                <a:gd name="T10" fmla="*/ 65 w 78"/>
                <a:gd name="T11" fmla="*/ 59 h 131"/>
                <a:gd name="T12" fmla="*/ 77 w 78"/>
                <a:gd name="T13" fmla="*/ 63 h 131"/>
                <a:gd name="T14" fmla="*/ 58 w 78"/>
                <a:gd name="T15" fmla="*/ 121 h 131"/>
                <a:gd name="T16" fmla="*/ 28 w 78"/>
                <a:gd name="T17" fmla="*/ 125 h 131"/>
                <a:gd name="T18" fmla="*/ 28 w 78"/>
                <a:gd name="T19" fmla="*/ 111 h 131"/>
                <a:gd name="T20" fmla="*/ 14 w 78"/>
                <a:gd name="T21" fmla="*/ 10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131">
                  <a:moveTo>
                    <a:pt x="14" y="109"/>
                  </a:moveTo>
                  <a:cubicBezTo>
                    <a:pt x="0" y="81"/>
                    <a:pt x="0" y="53"/>
                    <a:pt x="12" y="24"/>
                  </a:cubicBezTo>
                  <a:cubicBezTo>
                    <a:pt x="15" y="17"/>
                    <a:pt x="19" y="11"/>
                    <a:pt x="25" y="7"/>
                  </a:cubicBezTo>
                  <a:cubicBezTo>
                    <a:pt x="34" y="0"/>
                    <a:pt x="44" y="0"/>
                    <a:pt x="54" y="6"/>
                  </a:cubicBezTo>
                  <a:cubicBezTo>
                    <a:pt x="52" y="9"/>
                    <a:pt x="51" y="11"/>
                    <a:pt x="51" y="14"/>
                  </a:cubicBezTo>
                  <a:cubicBezTo>
                    <a:pt x="48" y="31"/>
                    <a:pt x="53" y="47"/>
                    <a:pt x="65" y="59"/>
                  </a:cubicBezTo>
                  <a:cubicBezTo>
                    <a:pt x="68" y="62"/>
                    <a:pt x="72" y="65"/>
                    <a:pt x="77" y="63"/>
                  </a:cubicBezTo>
                  <a:cubicBezTo>
                    <a:pt x="78" y="85"/>
                    <a:pt x="74" y="105"/>
                    <a:pt x="58" y="121"/>
                  </a:cubicBezTo>
                  <a:cubicBezTo>
                    <a:pt x="50" y="130"/>
                    <a:pt x="39" y="131"/>
                    <a:pt x="28" y="125"/>
                  </a:cubicBezTo>
                  <a:cubicBezTo>
                    <a:pt x="32" y="120"/>
                    <a:pt x="32" y="114"/>
                    <a:pt x="28" y="111"/>
                  </a:cubicBezTo>
                  <a:cubicBezTo>
                    <a:pt x="25" y="107"/>
                    <a:pt x="20" y="106"/>
                    <a:pt x="14" y="109"/>
                  </a:cubicBezTo>
                  <a:close/>
                </a:path>
              </a:pathLst>
            </a:custGeom>
            <a:solidFill>
              <a:srgbClr val="37316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94" name="Group 77"/>
            <p:cNvGrpSpPr/>
            <p:nvPr/>
          </p:nvGrpSpPr>
          <p:grpSpPr>
            <a:xfrm>
              <a:off x="6608457" y="4319486"/>
              <a:ext cx="228748" cy="384713"/>
              <a:chOff x="6608457" y="4319486"/>
              <a:chExt cx="228748" cy="384713"/>
            </a:xfrm>
            <a:solidFill>
              <a:schemeClr val="bg1"/>
            </a:solidFill>
          </p:grpSpPr>
          <p:sp>
            <p:nvSpPr>
              <p:cNvPr id="95" name="Freeform 68"/>
              <p:cNvSpPr/>
              <p:nvPr>
                <p:custDataLst>
                  <p:tags r:id="rId59"/>
                </p:custDataLst>
              </p:nvPr>
            </p:nvSpPr>
            <p:spPr bwMode="auto">
              <a:xfrm>
                <a:off x="6727287" y="4319486"/>
                <a:ext cx="109918" cy="190129"/>
              </a:xfrm>
              <a:custGeom>
                <a:avLst/>
                <a:gdLst>
                  <a:gd name="T0" fmla="*/ 29 w 37"/>
                  <a:gd name="T1" fmla="*/ 62 h 64"/>
                  <a:gd name="T2" fmla="*/ 17 w 37"/>
                  <a:gd name="T3" fmla="*/ 58 h 64"/>
                  <a:gd name="T4" fmla="*/ 3 w 37"/>
                  <a:gd name="T5" fmla="*/ 13 h 64"/>
                  <a:gd name="T6" fmla="*/ 6 w 37"/>
                  <a:gd name="T7" fmla="*/ 5 h 64"/>
                  <a:gd name="T8" fmla="*/ 23 w 37"/>
                  <a:gd name="T9" fmla="*/ 9 h 64"/>
                  <a:gd name="T10" fmla="*/ 36 w 37"/>
                  <a:gd name="T11" fmla="*/ 49 h 64"/>
                  <a:gd name="T12" fmla="*/ 29 w 37"/>
                  <a:gd name="T13" fmla="*/ 62 h 64"/>
                </a:gdLst>
                <a:ahLst/>
                <a:cxnLst>
                  <a:cxn ang="0">
                    <a:pos x="T0" y="T1"/>
                  </a:cxn>
                  <a:cxn ang="0">
                    <a:pos x="T2" y="T3"/>
                  </a:cxn>
                  <a:cxn ang="0">
                    <a:pos x="T4" y="T5"/>
                  </a:cxn>
                  <a:cxn ang="0">
                    <a:pos x="T6" y="T7"/>
                  </a:cxn>
                  <a:cxn ang="0">
                    <a:pos x="T8" y="T9"/>
                  </a:cxn>
                  <a:cxn ang="0">
                    <a:pos x="T10" y="T11"/>
                  </a:cxn>
                  <a:cxn ang="0">
                    <a:pos x="T12" y="T13"/>
                  </a:cxn>
                </a:cxnLst>
                <a:rect l="0" t="0" r="r" b="b"/>
                <a:pathLst>
                  <a:path w="37" h="64">
                    <a:moveTo>
                      <a:pt x="29" y="62"/>
                    </a:moveTo>
                    <a:cubicBezTo>
                      <a:pt x="24" y="64"/>
                      <a:pt x="20" y="61"/>
                      <a:pt x="17" y="58"/>
                    </a:cubicBezTo>
                    <a:cubicBezTo>
                      <a:pt x="5" y="46"/>
                      <a:pt x="0" y="30"/>
                      <a:pt x="3" y="13"/>
                    </a:cubicBezTo>
                    <a:cubicBezTo>
                      <a:pt x="3" y="10"/>
                      <a:pt x="4" y="8"/>
                      <a:pt x="6" y="5"/>
                    </a:cubicBezTo>
                    <a:cubicBezTo>
                      <a:pt x="13" y="0"/>
                      <a:pt x="19" y="4"/>
                      <a:pt x="23" y="9"/>
                    </a:cubicBezTo>
                    <a:cubicBezTo>
                      <a:pt x="33" y="21"/>
                      <a:pt x="37" y="34"/>
                      <a:pt x="36" y="49"/>
                    </a:cubicBezTo>
                    <a:cubicBezTo>
                      <a:pt x="36" y="54"/>
                      <a:pt x="35" y="60"/>
                      <a:pt x="2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8" name="Freeform 69"/>
              <p:cNvSpPr/>
              <p:nvPr>
                <p:custDataLst>
                  <p:tags r:id="rId60"/>
                </p:custDataLst>
              </p:nvPr>
            </p:nvSpPr>
            <p:spPr bwMode="auto">
              <a:xfrm>
                <a:off x="6608457" y="4632901"/>
                <a:ext cx="71298" cy="71298"/>
              </a:xfrm>
              <a:custGeom>
                <a:avLst/>
                <a:gdLst>
                  <a:gd name="T0" fmla="*/ 6 w 24"/>
                  <a:gd name="T1" fmla="*/ 3 h 24"/>
                  <a:gd name="T2" fmla="*/ 20 w 24"/>
                  <a:gd name="T3" fmla="*/ 5 h 24"/>
                  <a:gd name="T4" fmla="*/ 20 w 24"/>
                  <a:gd name="T5" fmla="*/ 19 h 24"/>
                  <a:gd name="T6" fmla="*/ 6 w 24"/>
                  <a:gd name="T7" fmla="*/ 21 h 24"/>
                  <a:gd name="T8" fmla="*/ 2 w 24"/>
                  <a:gd name="T9" fmla="*/ 8 h 24"/>
                  <a:gd name="T10" fmla="*/ 6 w 24"/>
                  <a:gd name="T11" fmla="*/ 3 h 24"/>
                </a:gdLst>
                <a:ahLst/>
                <a:cxnLst>
                  <a:cxn ang="0">
                    <a:pos x="T0" y="T1"/>
                  </a:cxn>
                  <a:cxn ang="0">
                    <a:pos x="T2" y="T3"/>
                  </a:cxn>
                  <a:cxn ang="0">
                    <a:pos x="T4" y="T5"/>
                  </a:cxn>
                  <a:cxn ang="0">
                    <a:pos x="T6" y="T7"/>
                  </a:cxn>
                  <a:cxn ang="0">
                    <a:pos x="T8" y="T9"/>
                  </a:cxn>
                  <a:cxn ang="0">
                    <a:pos x="T10" y="T11"/>
                  </a:cxn>
                </a:cxnLst>
                <a:rect l="0" t="0" r="r" b="b"/>
                <a:pathLst>
                  <a:path w="24" h="24">
                    <a:moveTo>
                      <a:pt x="6" y="3"/>
                    </a:moveTo>
                    <a:cubicBezTo>
                      <a:pt x="12" y="0"/>
                      <a:pt x="17" y="1"/>
                      <a:pt x="20" y="5"/>
                    </a:cubicBezTo>
                    <a:cubicBezTo>
                      <a:pt x="24" y="8"/>
                      <a:pt x="24" y="14"/>
                      <a:pt x="20" y="19"/>
                    </a:cubicBezTo>
                    <a:cubicBezTo>
                      <a:pt x="15" y="23"/>
                      <a:pt x="10" y="24"/>
                      <a:pt x="6" y="21"/>
                    </a:cubicBezTo>
                    <a:cubicBezTo>
                      <a:pt x="2" y="18"/>
                      <a:pt x="0" y="13"/>
                      <a:pt x="2" y="8"/>
                    </a:cubicBezTo>
                    <a:cubicBezTo>
                      <a:pt x="3" y="6"/>
                      <a:pt x="4" y="5"/>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99" name="Freeform 70"/>
          <p:cNvSpPr>
            <a:spLocks noEditPoints="1"/>
          </p:cNvSpPr>
          <p:nvPr>
            <p:custDataLst>
              <p:tags r:id="rId61"/>
            </p:custDataLst>
          </p:nvPr>
        </p:nvSpPr>
        <p:spPr bwMode="auto">
          <a:xfrm>
            <a:off x="5559778" y="2149346"/>
            <a:ext cx="1081357" cy="1087298"/>
          </a:xfrm>
          <a:custGeom>
            <a:avLst/>
            <a:gdLst>
              <a:gd name="T0" fmla="*/ 276 w 364"/>
              <a:gd name="T1" fmla="*/ 215 h 365"/>
              <a:gd name="T2" fmla="*/ 203 w 364"/>
              <a:gd name="T3" fmla="*/ 153 h 365"/>
              <a:gd name="T4" fmla="*/ 141 w 364"/>
              <a:gd name="T5" fmla="*/ 149 h 365"/>
              <a:gd name="T6" fmla="*/ 127 w 364"/>
              <a:gd name="T7" fmla="*/ 225 h 365"/>
              <a:gd name="T8" fmla="*/ 40 w 364"/>
              <a:gd name="T9" fmla="*/ 240 h 365"/>
              <a:gd name="T10" fmla="*/ 7 w 364"/>
              <a:gd name="T11" fmla="*/ 365 h 365"/>
              <a:gd name="T12" fmla="*/ 176 w 364"/>
              <a:gd name="T13" fmla="*/ 344 h 365"/>
              <a:gd name="T14" fmla="*/ 149 w 364"/>
              <a:gd name="T15" fmla="*/ 240 h 365"/>
              <a:gd name="T16" fmla="*/ 159 w 364"/>
              <a:gd name="T17" fmla="*/ 140 h 365"/>
              <a:gd name="T18" fmla="*/ 221 w 364"/>
              <a:gd name="T19" fmla="*/ 226 h 365"/>
              <a:gd name="T20" fmla="*/ 192 w 364"/>
              <a:gd name="T21" fmla="*/ 285 h 365"/>
              <a:gd name="T22" fmla="*/ 189 w 364"/>
              <a:gd name="T23" fmla="*/ 351 h 365"/>
              <a:gd name="T24" fmla="*/ 359 w 364"/>
              <a:gd name="T25" fmla="*/ 365 h 365"/>
              <a:gd name="T26" fmla="*/ 128 w 364"/>
              <a:gd name="T27" fmla="*/ 353 h 365"/>
              <a:gd name="T28" fmla="*/ 158 w 364"/>
              <a:gd name="T29" fmla="*/ 329 h 365"/>
              <a:gd name="T30" fmla="*/ 164 w 364"/>
              <a:gd name="T31" fmla="*/ 320 h 365"/>
              <a:gd name="T32" fmla="*/ 143 w 364"/>
              <a:gd name="T33" fmla="*/ 292 h 365"/>
              <a:gd name="T34" fmla="*/ 164 w 364"/>
              <a:gd name="T35" fmla="*/ 272 h 365"/>
              <a:gd name="T36" fmla="*/ 123 w 364"/>
              <a:gd name="T37" fmla="*/ 271 h 365"/>
              <a:gd name="T38" fmla="*/ 136 w 364"/>
              <a:gd name="T39" fmla="*/ 260 h 365"/>
              <a:gd name="T40" fmla="*/ 94 w 364"/>
              <a:gd name="T41" fmla="*/ 276 h 365"/>
              <a:gd name="T42" fmla="*/ 113 w 364"/>
              <a:gd name="T43" fmla="*/ 310 h 365"/>
              <a:gd name="T44" fmla="*/ 76 w 364"/>
              <a:gd name="T45" fmla="*/ 353 h 365"/>
              <a:gd name="T46" fmla="*/ 94 w 364"/>
              <a:gd name="T47" fmla="*/ 226 h 365"/>
              <a:gd name="T48" fmla="*/ 232 w 364"/>
              <a:gd name="T49" fmla="*/ 272 h 365"/>
              <a:gd name="T50" fmla="*/ 222 w 364"/>
              <a:gd name="T51" fmla="*/ 280 h 365"/>
              <a:gd name="T52" fmla="*/ 237 w 364"/>
              <a:gd name="T53" fmla="*/ 292 h 365"/>
              <a:gd name="T54" fmla="*/ 237 w 364"/>
              <a:gd name="T55" fmla="*/ 353 h 365"/>
              <a:gd name="T56" fmla="*/ 237 w 364"/>
              <a:gd name="T57" fmla="*/ 341 h 365"/>
              <a:gd name="T58" fmla="*/ 222 w 364"/>
              <a:gd name="T59" fmla="*/ 317 h 365"/>
              <a:gd name="T60" fmla="*/ 257 w 364"/>
              <a:gd name="T61" fmla="*/ 353 h 365"/>
              <a:gd name="T62" fmla="*/ 252 w 364"/>
              <a:gd name="T63" fmla="*/ 288 h 365"/>
              <a:gd name="T64" fmla="*/ 273 w 364"/>
              <a:gd name="T65" fmla="*/ 278 h 365"/>
              <a:gd name="T66" fmla="*/ 225 w 364"/>
              <a:gd name="T67" fmla="*/ 261 h 365"/>
              <a:gd name="T68" fmla="*/ 291 w 364"/>
              <a:gd name="T69" fmla="*/ 234 h 365"/>
              <a:gd name="T70" fmla="*/ 150 w 364"/>
              <a:gd name="T71" fmla="*/ 86 h 365"/>
              <a:gd name="T72" fmla="*/ 214 w 364"/>
              <a:gd name="T73" fmla="*/ 59 h 365"/>
              <a:gd name="T74" fmla="*/ 165 w 364"/>
              <a:gd name="T75" fmla="*/ 24 h 365"/>
              <a:gd name="T76" fmla="*/ 174 w 364"/>
              <a:gd name="T77" fmla="*/ 33 h 365"/>
              <a:gd name="T78" fmla="*/ 213 w 364"/>
              <a:gd name="T79" fmla="*/ 41 h 365"/>
              <a:gd name="T80" fmla="*/ 185 w 364"/>
              <a:gd name="T81" fmla="*/ 70 h 365"/>
              <a:gd name="T82" fmla="*/ 153 w 364"/>
              <a:gd name="T83" fmla="*/ 42 h 365"/>
              <a:gd name="T84" fmla="*/ 75 w 364"/>
              <a:gd name="T85" fmla="*/ 97 h 365"/>
              <a:gd name="T86" fmla="*/ 126 w 364"/>
              <a:gd name="T87" fmla="*/ 62 h 365"/>
              <a:gd name="T88" fmla="*/ 86 w 364"/>
              <a:gd name="T89" fmla="*/ 35 h 365"/>
              <a:gd name="T90" fmla="*/ 82 w 364"/>
              <a:gd name="T91" fmla="*/ 60 h 365"/>
              <a:gd name="T92" fmla="*/ 109 w 364"/>
              <a:gd name="T93" fmla="*/ 63 h 365"/>
              <a:gd name="T94" fmla="*/ 80 w 364"/>
              <a:gd name="T95" fmla="*/ 77 h 365"/>
              <a:gd name="T96" fmla="*/ 250 w 364"/>
              <a:gd name="T97" fmla="*/ 76 h 365"/>
              <a:gd name="T98" fmla="*/ 297 w 364"/>
              <a:gd name="T99" fmla="*/ 76 h 365"/>
              <a:gd name="T100" fmla="*/ 268 w 364"/>
              <a:gd name="T101" fmla="*/ 35 h 365"/>
              <a:gd name="T102" fmla="*/ 264 w 364"/>
              <a:gd name="T103" fmla="*/ 60 h 365"/>
              <a:gd name="T104" fmla="*/ 291 w 364"/>
              <a:gd name="T105" fmla="*/ 63 h 365"/>
              <a:gd name="T106" fmla="*/ 263 w 364"/>
              <a:gd name="T107" fmla="*/ 74 h 365"/>
              <a:gd name="T108" fmla="*/ 11 w 364"/>
              <a:gd name="T109" fmla="*/ 97 h 365"/>
              <a:gd name="T110" fmla="*/ 27 w 364"/>
              <a:gd name="T111" fmla="*/ 43 h 365"/>
              <a:gd name="T112" fmla="*/ 341 w 364"/>
              <a:gd name="T113" fmla="*/ 44 h 365"/>
              <a:gd name="T114" fmla="*/ 341 w 364"/>
              <a:gd name="T115" fmla="*/ 44 h 365"/>
              <a:gd name="T116" fmla="*/ 336 w 364"/>
              <a:gd name="T117" fmla="*/ 90 h 365"/>
              <a:gd name="T118" fmla="*/ 6 w 364"/>
              <a:gd name="T119" fmla="*/ 56 h 365"/>
              <a:gd name="T120" fmla="*/ 358 w 364"/>
              <a:gd name="T121" fmla="*/ 68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4" h="365">
                <a:moveTo>
                  <a:pt x="364" y="238"/>
                </a:moveTo>
                <a:cubicBezTo>
                  <a:pt x="364" y="234"/>
                  <a:pt x="362" y="232"/>
                  <a:pt x="358" y="232"/>
                </a:cubicBezTo>
                <a:cubicBezTo>
                  <a:pt x="352" y="232"/>
                  <a:pt x="346" y="232"/>
                  <a:pt x="340" y="232"/>
                </a:cubicBezTo>
                <a:cubicBezTo>
                  <a:pt x="333" y="232"/>
                  <a:pt x="328" y="235"/>
                  <a:pt x="325" y="240"/>
                </a:cubicBezTo>
                <a:cubicBezTo>
                  <a:pt x="324" y="241"/>
                  <a:pt x="324" y="241"/>
                  <a:pt x="324" y="241"/>
                </a:cubicBezTo>
                <a:cubicBezTo>
                  <a:pt x="317" y="237"/>
                  <a:pt x="311" y="232"/>
                  <a:pt x="304" y="227"/>
                </a:cubicBezTo>
                <a:cubicBezTo>
                  <a:pt x="296" y="222"/>
                  <a:pt x="286" y="217"/>
                  <a:pt x="276" y="215"/>
                </a:cubicBezTo>
                <a:cubicBezTo>
                  <a:pt x="270" y="213"/>
                  <a:pt x="264" y="213"/>
                  <a:pt x="258" y="216"/>
                </a:cubicBezTo>
                <a:cubicBezTo>
                  <a:pt x="252" y="219"/>
                  <a:pt x="246" y="222"/>
                  <a:pt x="240" y="225"/>
                </a:cubicBezTo>
                <a:cubicBezTo>
                  <a:pt x="239" y="226"/>
                  <a:pt x="239" y="226"/>
                  <a:pt x="238" y="225"/>
                </a:cubicBezTo>
                <a:cubicBezTo>
                  <a:pt x="234" y="222"/>
                  <a:pt x="231" y="219"/>
                  <a:pt x="227" y="215"/>
                </a:cubicBezTo>
                <a:cubicBezTo>
                  <a:pt x="213" y="200"/>
                  <a:pt x="204" y="181"/>
                  <a:pt x="202" y="160"/>
                </a:cubicBezTo>
                <a:cubicBezTo>
                  <a:pt x="201" y="158"/>
                  <a:pt x="201" y="155"/>
                  <a:pt x="201" y="153"/>
                </a:cubicBezTo>
                <a:cubicBezTo>
                  <a:pt x="203" y="153"/>
                  <a:pt x="203" y="153"/>
                  <a:pt x="203" y="153"/>
                </a:cubicBezTo>
                <a:cubicBezTo>
                  <a:pt x="208" y="153"/>
                  <a:pt x="213" y="153"/>
                  <a:pt x="219" y="153"/>
                </a:cubicBezTo>
                <a:cubicBezTo>
                  <a:pt x="222" y="153"/>
                  <a:pt x="224" y="151"/>
                  <a:pt x="225" y="147"/>
                </a:cubicBezTo>
                <a:cubicBezTo>
                  <a:pt x="225" y="145"/>
                  <a:pt x="225" y="144"/>
                  <a:pt x="223" y="142"/>
                </a:cubicBezTo>
                <a:cubicBezTo>
                  <a:pt x="211" y="128"/>
                  <a:pt x="199" y="114"/>
                  <a:pt x="187" y="100"/>
                </a:cubicBezTo>
                <a:cubicBezTo>
                  <a:pt x="184" y="97"/>
                  <a:pt x="180" y="97"/>
                  <a:pt x="178" y="101"/>
                </a:cubicBezTo>
                <a:cubicBezTo>
                  <a:pt x="166" y="114"/>
                  <a:pt x="154" y="128"/>
                  <a:pt x="142" y="142"/>
                </a:cubicBezTo>
                <a:cubicBezTo>
                  <a:pt x="140" y="144"/>
                  <a:pt x="139" y="147"/>
                  <a:pt x="141" y="149"/>
                </a:cubicBezTo>
                <a:cubicBezTo>
                  <a:pt x="142" y="152"/>
                  <a:pt x="144" y="153"/>
                  <a:pt x="147" y="153"/>
                </a:cubicBezTo>
                <a:cubicBezTo>
                  <a:pt x="152" y="153"/>
                  <a:pt x="157" y="153"/>
                  <a:pt x="162" y="153"/>
                </a:cubicBezTo>
                <a:cubicBezTo>
                  <a:pt x="164" y="153"/>
                  <a:pt x="164" y="153"/>
                  <a:pt x="164" y="153"/>
                </a:cubicBezTo>
                <a:cubicBezTo>
                  <a:pt x="164" y="153"/>
                  <a:pt x="164" y="153"/>
                  <a:pt x="164" y="153"/>
                </a:cubicBezTo>
                <a:cubicBezTo>
                  <a:pt x="164" y="155"/>
                  <a:pt x="164" y="156"/>
                  <a:pt x="164" y="157"/>
                </a:cubicBezTo>
                <a:cubicBezTo>
                  <a:pt x="163" y="168"/>
                  <a:pt x="160" y="179"/>
                  <a:pt x="155" y="190"/>
                </a:cubicBezTo>
                <a:cubicBezTo>
                  <a:pt x="148" y="204"/>
                  <a:pt x="139" y="215"/>
                  <a:pt x="127" y="225"/>
                </a:cubicBezTo>
                <a:cubicBezTo>
                  <a:pt x="126" y="226"/>
                  <a:pt x="126" y="226"/>
                  <a:pt x="125" y="225"/>
                </a:cubicBezTo>
                <a:cubicBezTo>
                  <a:pt x="118" y="222"/>
                  <a:pt x="111" y="218"/>
                  <a:pt x="104" y="215"/>
                </a:cubicBezTo>
                <a:cubicBezTo>
                  <a:pt x="101" y="214"/>
                  <a:pt x="98" y="213"/>
                  <a:pt x="95" y="213"/>
                </a:cubicBezTo>
                <a:cubicBezTo>
                  <a:pt x="92" y="214"/>
                  <a:pt x="88" y="215"/>
                  <a:pt x="85" y="216"/>
                </a:cubicBezTo>
                <a:cubicBezTo>
                  <a:pt x="73" y="219"/>
                  <a:pt x="62" y="226"/>
                  <a:pt x="51" y="234"/>
                </a:cubicBezTo>
                <a:cubicBezTo>
                  <a:pt x="48" y="236"/>
                  <a:pt x="45" y="239"/>
                  <a:pt x="41" y="242"/>
                </a:cubicBezTo>
                <a:cubicBezTo>
                  <a:pt x="41" y="241"/>
                  <a:pt x="40" y="240"/>
                  <a:pt x="40" y="240"/>
                </a:cubicBezTo>
                <a:cubicBezTo>
                  <a:pt x="37" y="235"/>
                  <a:pt x="32" y="232"/>
                  <a:pt x="26" y="232"/>
                </a:cubicBezTo>
                <a:cubicBezTo>
                  <a:pt x="20" y="231"/>
                  <a:pt x="13" y="232"/>
                  <a:pt x="6" y="232"/>
                </a:cubicBezTo>
                <a:cubicBezTo>
                  <a:pt x="3" y="232"/>
                  <a:pt x="1" y="234"/>
                  <a:pt x="1" y="237"/>
                </a:cubicBezTo>
                <a:cubicBezTo>
                  <a:pt x="0" y="238"/>
                  <a:pt x="1" y="240"/>
                  <a:pt x="1" y="242"/>
                </a:cubicBezTo>
                <a:cubicBezTo>
                  <a:pt x="1" y="278"/>
                  <a:pt x="1" y="314"/>
                  <a:pt x="1" y="351"/>
                </a:cubicBezTo>
                <a:cubicBezTo>
                  <a:pt x="1" y="354"/>
                  <a:pt x="0" y="356"/>
                  <a:pt x="1" y="359"/>
                </a:cubicBezTo>
                <a:cubicBezTo>
                  <a:pt x="1" y="363"/>
                  <a:pt x="3" y="365"/>
                  <a:pt x="7" y="365"/>
                </a:cubicBezTo>
                <a:cubicBezTo>
                  <a:pt x="13" y="365"/>
                  <a:pt x="19" y="365"/>
                  <a:pt x="25" y="365"/>
                </a:cubicBezTo>
                <a:cubicBezTo>
                  <a:pt x="32" y="365"/>
                  <a:pt x="37" y="362"/>
                  <a:pt x="41" y="355"/>
                </a:cubicBezTo>
                <a:cubicBezTo>
                  <a:pt x="41" y="355"/>
                  <a:pt x="41" y="355"/>
                  <a:pt x="41" y="354"/>
                </a:cubicBezTo>
                <a:cubicBezTo>
                  <a:pt x="42" y="354"/>
                  <a:pt x="43" y="355"/>
                  <a:pt x="43" y="355"/>
                </a:cubicBezTo>
                <a:cubicBezTo>
                  <a:pt x="53" y="361"/>
                  <a:pt x="64" y="365"/>
                  <a:pt x="75" y="365"/>
                </a:cubicBezTo>
                <a:cubicBezTo>
                  <a:pt x="103" y="365"/>
                  <a:pt x="131" y="365"/>
                  <a:pt x="158" y="365"/>
                </a:cubicBezTo>
                <a:cubicBezTo>
                  <a:pt x="170" y="365"/>
                  <a:pt x="178" y="355"/>
                  <a:pt x="176" y="344"/>
                </a:cubicBezTo>
                <a:cubicBezTo>
                  <a:pt x="176" y="340"/>
                  <a:pt x="174" y="337"/>
                  <a:pt x="172" y="335"/>
                </a:cubicBezTo>
                <a:cubicBezTo>
                  <a:pt x="178" y="327"/>
                  <a:pt x="178" y="318"/>
                  <a:pt x="172" y="310"/>
                </a:cubicBezTo>
                <a:cubicBezTo>
                  <a:pt x="178" y="301"/>
                  <a:pt x="178" y="296"/>
                  <a:pt x="172" y="286"/>
                </a:cubicBezTo>
                <a:cubicBezTo>
                  <a:pt x="172" y="286"/>
                  <a:pt x="172" y="286"/>
                  <a:pt x="172" y="286"/>
                </a:cubicBezTo>
                <a:cubicBezTo>
                  <a:pt x="181" y="275"/>
                  <a:pt x="175" y="257"/>
                  <a:pt x="160" y="256"/>
                </a:cubicBezTo>
                <a:cubicBezTo>
                  <a:pt x="158" y="256"/>
                  <a:pt x="158" y="255"/>
                  <a:pt x="158" y="254"/>
                </a:cubicBezTo>
                <a:cubicBezTo>
                  <a:pt x="157" y="248"/>
                  <a:pt x="154" y="243"/>
                  <a:pt x="149" y="240"/>
                </a:cubicBezTo>
                <a:cubicBezTo>
                  <a:pt x="146" y="238"/>
                  <a:pt x="142" y="236"/>
                  <a:pt x="139" y="233"/>
                </a:cubicBezTo>
                <a:cubicBezTo>
                  <a:pt x="138" y="233"/>
                  <a:pt x="138" y="233"/>
                  <a:pt x="137" y="232"/>
                </a:cubicBezTo>
                <a:cubicBezTo>
                  <a:pt x="138" y="232"/>
                  <a:pt x="138" y="232"/>
                  <a:pt x="139" y="231"/>
                </a:cubicBezTo>
                <a:cubicBezTo>
                  <a:pt x="163" y="209"/>
                  <a:pt x="176" y="181"/>
                  <a:pt x="176" y="147"/>
                </a:cubicBezTo>
                <a:cubicBezTo>
                  <a:pt x="176" y="143"/>
                  <a:pt x="174" y="141"/>
                  <a:pt x="170" y="141"/>
                </a:cubicBezTo>
                <a:cubicBezTo>
                  <a:pt x="167" y="141"/>
                  <a:pt x="164" y="141"/>
                  <a:pt x="161" y="141"/>
                </a:cubicBezTo>
                <a:cubicBezTo>
                  <a:pt x="161" y="141"/>
                  <a:pt x="160" y="141"/>
                  <a:pt x="159" y="140"/>
                </a:cubicBezTo>
                <a:cubicBezTo>
                  <a:pt x="167" y="131"/>
                  <a:pt x="175" y="122"/>
                  <a:pt x="182" y="113"/>
                </a:cubicBezTo>
                <a:cubicBezTo>
                  <a:pt x="190" y="122"/>
                  <a:pt x="198" y="131"/>
                  <a:pt x="206" y="140"/>
                </a:cubicBezTo>
                <a:cubicBezTo>
                  <a:pt x="205" y="140"/>
                  <a:pt x="204" y="141"/>
                  <a:pt x="204" y="141"/>
                </a:cubicBezTo>
                <a:cubicBezTo>
                  <a:pt x="201" y="141"/>
                  <a:pt x="198" y="141"/>
                  <a:pt x="195" y="141"/>
                </a:cubicBezTo>
                <a:cubicBezTo>
                  <a:pt x="191" y="141"/>
                  <a:pt x="188" y="143"/>
                  <a:pt x="189" y="147"/>
                </a:cubicBezTo>
                <a:cubicBezTo>
                  <a:pt x="189" y="153"/>
                  <a:pt x="189" y="158"/>
                  <a:pt x="190" y="164"/>
                </a:cubicBezTo>
                <a:cubicBezTo>
                  <a:pt x="193" y="188"/>
                  <a:pt x="204" y="208"/>
                  <a:pt x="221" y="226"/>
                </a:cubicBezTo>
                <a:cubicBezTo>
                  <a:pt x="223" y="228"/>
                  <a:pt x="225" y="231"/>
                  <a:pt x="227" y="233"/>
                </a:cubicBezTo>
                <a:cubicBezTo>
                  <a:pt x="227" y="233"/>
                  <a:pt x="227" y="233"/>
                  <a:pt x="226" y="233"/>
                </a:cubicBezTo>
                <a:cubicBezTo>
                  <a:pt x="223" y="236"/>
                  <a:pt x="219" y="238"/>
                  <a:pt x="216" y="240"/>
                </a:cubicBezTo>
                <a:cubicBezTo>
                  <a:pt x="210" y="243"/>
                  <a:pt x="207" y="248"/>
                  <a:pt x="207" y="254"/>
                </a:cubicBezTo>
                <a:cubicBezTo>
                  <a:pt x="207" y="255"/>
                  <a:pt x="206" y="256"/>
                  <a:pt x="205" y="256"/>
                </a:cubicBezTo>
                <a:cubicBezTo>
                  <a:pt x="198" y="257"/>
                  <a:pt x="193" y="260"/>
                  <a:pt x="190" y="267"/>
                </a:cubicBezTo>
                <a:cubicBezTo>
                  <a:pt x="187" y="273"/>
                  <a:pt x="188" y="279"/>
                  <a:pt x="192" y="285"/>
                </a:cubicBezTo>
                <a:cubicBezTo>
                  <a:pt x="193" y="286"/>
                  <a:pt x="193" y="286"/>
                  <a:pt x="192" y="287"/>
                </a:cubicBezTo>
                <a:cubicBezTo>
                  <a:pt x="189" y="292"/>
                  <a:pt x="188" y="297"/>
                  <a:pt x="189" y="303"/>
                </a:cubicBezTo>
                <a:cubicBezTo>
                  <a:pt x="190" y="306"/>
                  <a:pt x="192" y="308"/>
                  <a:pt x="193" y="311"/>
                </a:cubicBezTo>
                <a:cubicBezTo>
                  <a:pt x="193" y="311"/>
                  <a:pt x="193" y="311"/>
                  <a:pt x="193" y="311"/>
                </a:cubicBezTo>
                <a:cubicBezTo>
                  <a:pt x="187" y="318"/>
                  <a:pt x="187" y="326"/>
                  <a:pt x="193" y="334"/>
                </a:cubicBezTo>
                <a:cubicBezTo>
                  <a:pt x="193" y="335"/>
                  <a:pt x="193" y="335"/>
                  <a:pt x="192" y="336"/>
                </a:cubicBezTo>
                <a:cubicBezTo>
                  <a:pt x="189" y="340"/>
                  <a:pt x="188" y="345"/>
                  <a:pt x="189" y="351"/>
                </a:cubicBezTo>
                <a:cubicBezTo>
                  <a:pt x="191" y="359"/>
                  <a:pt x="198" y="365"/>
                  <a:pt x="207" y="365"/>
                </a:cubicBezTo>
                <a:cubicBezTo>
                  <a:pt x="234" y="365"/>
                  <a:pt x="261" y="365"/>
                  <a:pt x="287" y="365"/>
                </a:cubicBezTo>
                <a:cubicBezTo>
                  <a:pt x="297" y="365"/>
                  <a:pt x="307" y="363"/>
                  <a:pt x="315" y="359"/>
                </a:cubicBezTo>
                <a:cubicBezTo>
                  <a:pt x="318" y="357"/>
                  <a:pt x="321" y="356"/>
                  <a:pt x="324" y="354"/>
                </a:cubicBezTo>
                <a:cubicBezTo>
                  <a:pt x="324" y="355"/>
                  <a:pt x="324" y="355"/>
                  <a:pt x="324" y="355"/>
                </a:cubicBezTo>
                <a:cubicBezTo>
                  <a:pt x="327" y="361"/>
                  <a:pt x="332" y="365"/>
                  <a:pt x="339" y="365"/>
                </a:cubicBezTo>
                <a:cubicBezTo>
                  <a:pt x="346" y="365"/>
                  <a:pt x="352" y="365"/>
                  <a:pt x="359" y="365"/>
                </a:cubicBezTo>
                <a:cubicBezTo>
                  <a:pt x="362" y="365"/>
                  <a:pt x="364" y="363"/>
                  <a:pt x="364" y="360"/>
                </a:cubicBezTo>
                <a:cubicBezTo>
                  <a:pt x="364" y="358"/>
                  <a:pt x="364" y="356"/>
                  <a:pt x="364" y="355"/>
                </a:cubicBezTo>
                <a:cubicBezTo>
                  <a:pt x="364" y="334"/>
                  <a:pt x="364" y="314"/>
                  <a:pt x="364" y="293"/>
                </a:cubicBezTo>
                <a:cubicBezTo>
                  <a:pt x="364" y="275"/>
                  <a:pt x="364" y="257"/>
                  <a:pt x="364" y="238"/>
                </a:cubicBezTo>
                <a:close/>
                <a:moveTo>
                  <a:pt x="158" y="353"/>
                </a:moveTo>
                <a:cubicBezTo>
                  <a:pt x="153" y="353"/>
                  <a:pt x="148" y="353"/>
                  <a:pt x="143" y="353"/>
                </a:cubicBezTo>
                <a:cubicBezTo>
                  <a:pt x="138" y="353"/>
                  <a:pt x="133" y="353"/>
                  <a:pt x="128" y="353"/>
                </a:cubicBezTo>
                <a:cubicBezTo>
                  <a:pt x="125" y="353"/>
                  <a:pt x="122" y="350"/>
                  <a:pt x="122" y="347"/>
                </a:cubicBezTo>
                <a:cubicBezTo>
                  <a:pt x="122" y="343"/>
                  <a:pt x="124" y="341"/>
                  <a:pt x="128" y="341"/>
                </a:cubicBezTo>
                <a:cubicBezTo>
                  <a:pt x="138" y="341"/>
                  <a:pt x="148" y="341"/>
                  <a:pt x="158" y="341"/>
                </a:cubicBezTo>
                <a:cubicBezTo>
                  <a:pt x="162" y="341"/>
                  <a:pt x="164" y="344"/>
                  <a:pt x="164" y="347"/>
                </a:cubicBezTo>
                <a:cubicBezTo>
                  <a:pt x="164" y="350"/>
                  <a:pt x="161" y="353"/>
                  <a:pt x="158" y="353"/>
                </a:cubicBezTo>
                <a:close/>
                <a:moveTo>
                  <a:pt x="163" y="326"/>
                </a:moveTo>
                <a:cubicBezTo>
                  <a:pt x="162" y="328"/>
                  <a:pt x="160" y="329"/>
                  <a:pt x="158" y="329"/>
                </a:cubicBezTo>
                <a:cubicBezTo>
                  <a:pt x="148" y="329"/>
                  <a:pt x="138" y="329"/>
                  <a:pt x="128" y="328"/>
                </a:cubicBezTo>
                <a:cubicBezTo>
                  <a:pt x="124" y="328"/>
                  <a:pt x="122" y="326"/>
                  <a:pt x="122" y="322"/>
                </a:cubicBezTo>
                <a:cubicBezTo>
                  <a:pt x="122" y="319"/>
                  <a:pt x="125" y="317"/>
                  <a:pt x="128" y="317"/>
                </a:cubicBezTo>
                <a:cubicBezTo>
                  <a:pt x="133" y="316"/>
                  <a:pt x="138" y="317"/>
                  <a:pt x="143" y="317"/>
                </a:cubicBezTo>
                <a:cubicBezTo>
                  <a:pt x="143" y="317"/>
                  <a:pt x="143" y="317"/>
                  <a:pt x="143" y="317"/>
                </a:cubicBezTo>
                <a:cubicBezTo>
                  <a:pt x="148" y="317"/>
                  <a:pt x="153" y="317"/>
                  <a:pt x="158" y="317"/>
                </a:cubicBezTo>
                <a:cubicBezTo>
                  <a:pt x="161" y="317"/>
                  <a:pt x="162" y="318"/>
                  <a:pt x="164" y="320"/>
                </a:cubicBezTo>
                <a:cubicBezTo>
                  <a:pt x="165" y="322"/>
                  <a:pt x="164" y="324"/>
                  <a:pt x="163" y="326"/>
                </a:cubicBezTo>
                <a:close/>
                <a:moveTo>
                  <a:pt x="159" y="304"/>
                </a:moveTo>
                <a:cubicBezTo>
                  <a:pt x="158" y="304"/>
                  <a:pt x="158" y="304"/>
                  <a:pt x="157" y="304"/>
                </a:cubicBezTo>
                <a:cubicBezTo>
                  <a:pt x="148" y="304"/>
                  <a:pt x="138" y="304"/>
                  <a:pt x="129" y="304"/>
                </a:cubicBezTo>
                <a:cubicBezTo>
                  <a:pt x="125" y="304"/>
                  <a:pt x="123" y="303"/>
                  <a:pt x="122" y="300"/>
                </a:cubicBezTo>
                <a:cubicBezTo>
                  <a:pt x="121" y="296"/>
                  <a:pt x="123" y="292"/>
                  <a:pt x="128" y="292"/>
                </a:cubicBezTo>
                <a:cubicBezTo>
                  <a:pt x="133" y="292"/>
                  <a:pt x="138" y="292"/>
                  <a:pt x="143" y="292"/>
                </a:cubicBezTo>
                <a:cubicBezTo>
                  <a:pt x="143" y="292"/>
                  <a:pt x="143" y="292"/>
                  <a:pt x="143" y="292"/>
                </a:cubicBezTo>
                <a:cubicBezTo>
                  <a:pt x="148" y="292"/>
                  <a:pt x="153" y="292"/>
                  <a:pt x="158" y="292"/>
                </a:cubicBezTo>
                <a:cubicBezTo>
                  <a:pt x="161" y="292"/>
                  <a:pt x="164" y="295"/>
                  <a:pt x="164" y="298"/>
                </a:cubicBezTo>
                <a:cubicBezTo>
                  <a:pt x="164" y="301"/>
                  <a:pt x="162" y="304"/>
                  <a:pt x="159" y="304"/>
                </a:cubicBezTo>
                <a:close/>
                <a:moveTo>
                  <a:pt x="153" y="269"/>
                </a:moveTo>
                <a:cubicBezTo>
                  <a:pt x="153" y="268"/>
                  <a:pt x="153" y="268"/>
                  <a:pt x="154" y="268"/>
                </a:cubicBezTo>
                <a:cubicBezTo>
                  <a:pt x="157" y="266"/>
                  <a:pt x="163" y="269"/>
                  <a:pt x="164" y="272"/>
                </a:cubicBezTo>
                <a:cubicBezTo>
                  <a:pt x="165" y="276"/>
                  <a:pt x="163" y="279"/>
                  <a:pt x="159" y="280"/>
                </a:cubicBezTo>
                <a:cubicBezTo>
                  <a:pt x="157" y="280"/>
                  <a:pt x="155" y="280"/>
                  <a:pt x="154" y="280"/>
                </a:cubicBezTo>
                <a:cubicBezTo>
                  <a:pt x="150" y="280"/>
                  <a:pt x="146" y="280"/>
                  <a:pt x="143" y="280"/>
                </a:cubicBezTo>
                <a:cubicBezTo>
                  <a:pt x="143" y="280"/>
                  <a:pt x="143" y="280"/>
                  <a:pt x="143" y="280"/>
                </a:cubicBezTo>
                <a:cubicBezTo>
                  <a:pt x="138" y="280"/>
                  <a:pt x="133" y="280"/>
                  <a:pt x="128" y="280"/>
                </a:cubicBezTo>
                <a:cubicBezTo>
                  <a:pt x="126" y="280"/>
                  <a:pt x="124" y="279"/>
                  <a:pt x="123" y="277"/>
                </a:cubicBezTo>
                <a:cubicBezTo>
                  <a:pt x="122" y="275"/>
                  <a:pt x="122" y="273"/>
                  <a:pt x="123" y="271"/>
                </a:cubicBezTo>
                <a:cubicBezTo>
                  <a:pt x="124" y="270"/>
                  <a:pt x="124" y="269"/>
                  <a:pt x="125" y="270"/>
                </a:cubicBezTo>
                <a:cubicBezTo>
                  <a:pt x="128" y="271"/>
                  <a:pt x="131" y="272"/>
                  <a:pt x="134" y="273"/>
                </a:cubicBezTo>
                <a:cubicBezTo>
                  <a:pt x="141" y="275"/>
                  <a:pt x="148" y="274"/>
                  <a:pt x="153" y="269"/>
                </a:cubicBezTo>
                <a:close/>
                <a:moveTo>
                  <a:pt x="143" y="250"/>
                </a:moveTo>
                <a:cubicBezTo>
                  <a:pt x="145" y="252"/>
                  <a:pt x="146" y="253"/>
                  <a:pt x="146" y="256"/>
                </a:cubicBezTo>
                <a:cubicBezTo>
                  <a:pt x="146" y="259"/>
                  <a:pt x="144" y="261"/>
                  <a:pt x="141" y="261"/>
                </a:cubicBezTo>
                <a:cubicBezTo>
                  <a:pt x="139" y="261"/>
                  <a:pt x="137" y="261"/>
                  <a:pt x="136" y="260"/>
                </a:cubicBezTo>
                <a:cubicBezTo>
                  <a:pt x="126" y="257"/>
                  <a:pt x="116" y="254"/>
                  <a:pt x="107" y="250"/>
                </a:cubicBezTo>
                <a:cubicBezTo>
                  <a:pt x="103" y="249"/>
                  <a:pt x="100" y="250"/>
                  <a:pt x="98" y="253"/>
                </a:cubicBezTo>
                <a:cubicBezTo>
                  <a:pt x="92" y="262"/>
                  <a:pt x="85" y="269"/>
                  <a:pt x="75" y="273"/>
                </a:cubicBezTo>
                <a:cubicBezTo>
                  <a:pt x="74" y="273"/>
                  <a:pt x="73" y="274"/>
                  <a:pt x="72" y="274"/>
                </a:cubicBezTo>
                <a:cubicBezTo>
                  <a:pt x="68" y="275"/>
                  <a:pt x="67" y="278"/>
                  <a:pt x="68" y="282"/>
                </a:cubicBezTo>
                <a:cubicBezTo>
                  <a:pt x="68" y="285"/>
                  <a:pt x="71" y="287"/>
                  <a:pt x="75" y="286"/>
                </a:cubicBezTo>
                <a:cubicBezTo>
                  <a:pt x="82" y="284"/>
                  <a:pt x="89" y="280"/>
                  <a:pt x="94" y="276"/>
                </a:cubicBezTo>
                <a:cubicBezTo>
                  <a:pt x="98" y="272"/>
                  <a:pt x="102" y="268"/>
                  <a:pt x="105" y="264"/>
                </a:cubicBezTo>
                <a:cubicBezTo>
                  <a:pt x="106" y="263"/>
                  <a:pt x="106" y="263"/>
                  <a:pt x="107" y="264"/>
                </a:cubicBezTo>
                <a:cubicBezTo>
                  <a:pt x="109" y="264"/>
                  <a:pt x="110" y="265"/>
                  <a:pt x="112" y="265"/>
                </a:cubicBezTo>
                <a:cubicBezTo>
                  <a:pt x="110" y="268"/>
                  <a:pt x="110" y="271"/>
                  <a:pt x="110" y="274"/>
                </a:cubicBezTo>
                <a:cubicBezTo>
                  <a:pt x="110" y="278"/>
                  <a:pt x="111" y="282"/>
                  <a:pt x="113" y="285"/>
                </a:cubicBezTo>
                <a:cubicBezTo>
                  <a:pt x="114" y="286"/>
                  <a:pt x="114" y="286"/>
                  <a:pt x="113" y="287"/>
                </a:cubicBezTo>
                <a:cubicBezTo>
                  <a:pt x="108" y="294"/>
                  <a:pt x="108" y="302"/>
                  <a:pt x="113" y="310"/>
                </a:cubicBezTo>
                <a:cubicBezTo>
                  <a:pt x="114" y="310"/>
                  <a:pt x="114" y="311"/>
                  <a:pt x="113" y="311"/>
                </a:cubicBezTo>
                <a:cubicBezTo>
                  <a:pt x="108" y="319"/>
                  <a:pt x="108" y="327"/>
                  <a:pt x="113" y="334"/>
                </a:cubicBezTo>
                <a:cubicBezTo>
                  <a:pt x="114" y="334"/>
                  <a:pt x="114" y="335"/>
                  <a:pt x="114" y="335"/>
                </a:cubicBezTo>
                <a:cubicBezTo>
                  <a:pt x="110" y="340"/>
                  <a:pt x="109" y="346"/>
                  <a:pt x="110" y="352"/>
                </a:cubicBezTo>
                <a:cubicBezTo>
                  <a:pt x="110" y="352"/>
                  <a:pt x="110" y="352"/>
                  <a:pt x="110" y="353"/>
                </a:cubicBezTo>
                <a:cubicBezTo>
                  <a:pt x="108" y="353"/>
                  <a:pt x="108" y="353"/>
                  <a:pt x="108" y="353"/>
                </a:cubicBezTo>
                <a:cubicBezTo>
                  <a:pt x="98" y="353"/>
                  <a:pt x="87" y="353"/>
                  <a:pt x="76" y="353"/>
                </a:cubicBezTo>
                <a:cubicBezTo>
                  <a:pt x="64" y="353"/>
                  <a:pt x="53" y="348"/>
                  <a:pt x="44" y="341"/>
                </a:cubicBezTo>
                <a:cubicBezTo>
                  <a:pt x="43" y="340"/>
                  <a:pt x="43" y="339"/>
                  <a:pt x="43" y="338"/>
                </a:cubicBezTo>
                <a:cubicBezTo>
                  <a:pt x="43" y="313"/>
                  <a:pt x="43" y="289"/>
                  <a:pt x="43" y="264"/>
                </a:cubicBezTo>
                <a:cubicBezTo>
                  <a:pt x="43" y="262"/>
                  <a:pt x="43" y="260"/>
                  <a:pt x="43" y="258"/>
                </a:cubicBezTo>
                <a:cubicBezTo>
                  <a:pt x="43" y="257"/>
                  <a:pt x="43" y="257"/>
                  <a:pt x="44" y="256"/>
                </a:cubicBezTo>
                <a:cubicBezTo>
                  <a:pt x="55" y="245"/>
                  <a:pt x="68" y="236"/>
                  <a:pt x="83" y="229"/>
                </a:cubicBezTo>
                <a:cubicBezTo>
                  <a:pt x="87" y="228"/>
                  <a:pt x="90" y="227"/>
                  <a:pt x="94" y="226"/>
                </a:cubicBezTo>
                <a:cubicBezTo>
                  <a:pt x="97" y="225"/>
                  <a:pt x="99" y="226"/>
                  <a:pt x="102" y="227"/>
                </a:cubicBezTo>
                <a:cubicBezTo>
                  <a:pt x="112" y="232"/>
                  <a:pt x="122" y="238"/>
                  <a:pt x="132" y="244"/>
                </a:cubicBezTo>
                <a:cubicBezTo>
                  <a:pt x="136" y="246"/>
                  <a:pt x="139" y="248"/>
                  <a:pt x="143" y="250"/>
                </a:cubicBezTo>
                <a:close/>
                <a:moveTo>
                  <a:pt x="206" y="268"/>
                </a:moveTo>
                <a:cubicBezTo>
                  <a:pt x="207" y="268"/>
                  <a:pt x="209" y="268"/>
                  <a:pt x="211" y="268"/>
                </a:cubicBezTo>
                <a:cubicBezTo>
                  <a:pt x="211" y="268"/>
                  <a:pt x="211" y="268"/>
                  <a:pt x="212" y="268"/>
                </a:cubicBezTo>
                <a:cubicBezTo>
                  <a:pt x="218" y="274"/>
                  <a:pt x="225" y="275"/>
                  <a:pt x="232" y="272"/>
                </a:cubicBezTo>
                <a:cubicBezTo>
                  <a:pt x="235" y="272"/>
                  <a:pt x="237" y="271"/>
                  <a:pt x="240" y="270"/>
                </a:cubicBezTo>
                <a:cubicBezTo>
                  <a:pt x="241" y="269"/>
                  <a:pt x="241" y="270"/>
                  <a:pt x="242" y="270"/>
                </a:cubicBezTo>
                <a:cubicBezTo>
                  <a:pt x="243" y="272"/>
                  <a:pt x="243" y="274"/>
                  <a:pt x="242" y="277"/>
                </a:cubicBezTo>
                <a:cubicBezTo>
                  <a:pt x="241" y="279"/>
                  <a:pt x="240" y="280"/>
                  <a:pt x="237" y="280"/>
                </a:cubicBezTo>
                <a:cubicBezTo>
                  <a:pt x="235" y="280"/>
                  <a:pt x="233" y="280"/>
                  <a:pt x="230" y="280"/>
                </a:cubicBezTo>
                <a:cubicBezTo>
                  <a:pt x="227" y="280"/>
                  <a:pt x="225" y="280"/>
                  <a:pt x="222" y="280"/>
                </a:cubicBezTo>
                <a:cubicBezTo>
                  <a:pt x="222" y="280"/>
                  <a:pt x="222" y="280"/>
                  <a:pt x="222" y="280"/>
                </a:cubicBezTo>
                <a:cubicBezTo>
                  <a:pt x="217" y="280"/>
                  <a:pt x="212" y="280"/>
                  <a:pt x="207" y="280"/>
                </a:cubicBezTo>
                <a:cubicBezTo>
                  <a:pt x="204" y="280"/>
                  <a:pt x="201" y="278"/>
                  <a:pt x="201" y="275"/>
                </a:cubicBezTo>
                <a:cubicBezTo>
                  <a:pt x="200" y="272"/>
                  <a:pt x="202" y="269"/>
                  <a:pt x="206" y="268"/>
                </a:cubicBezTo>
                <a:close/>
                <a:moveTo>
                  <a:pt x="207" y="292"/>
                </a:moveTo>
                <a:cubicBezTo>
                  <a:pt x="212" y="292"/>
                  <a:pt x="217" y="292"/>
                  <a:pt x="222" y="292"/>
                </a:cubicBezTo>
                <a:cubicBezTo>
                  <a:pt x="222" y="292"/>
                  <a:pt x="222" y="292"/>
                  <a:pt x="222" y="292"/>
                </a:cubicBezTo>
                <a:cubicBezTo>
                  <a:pt x="227" y="292"/>
                  <a:pt x="232" y="292"/>
                  <a:pt x="237" y="292"/>
                </a:cubicBezTo>
                <a:cubicBezTo>
                  <a:pt x="240" y="292"/>
                  <a:pt x="243" y="295"/>
                  <a:pt x="243" y="298"/>
                </a:cubicBezTo>
                <a:cubicBezTo>
                  <a:pt x="243" y="301"/>
                  <a:pt x="241" y="304"/>
                  <a:pt x="238" y="304"/>
                </a:cubicBezTo>
                <a:cubicBezTo>
                  <a:pt x="237" y="304"/>
                  <a:pt x="237" y="304"/>
                  <a:pt x="236" y="304"/>
                </a:cubicBezTo>
                <a:cubicBezTo>
                  <a:pt x="227" y="304"/>
                  <a:pt x="217" y="304"/>
                  <a:pt x="207" y="304"/>
                </a:cubicBezTo>
                <a:cubicBezTo>
                  <a:pt x="204" y="304"/>
                  <a:pt x="202" y="303"/>
                  <a:pt x="201" y="300"/>
                </a:cubicBezTo>
                <a:cubicBezTo>
                  <a:pt x="200" y="296"/>
                  <a:pt x="202" y="292"/>
                  <a:pt x="207" y="292"/>
                </a:cubicBezTo>
                <a:close/>
                <a:moveTo>
                  <a:pt x="237" y="353"/>
                </a:moveTo>
                <a:cubicBezTo>
                  <a:pt x="232" y="353"/>
                  <a:pt x="227" y="353"/>
                  <a:pt x="222" y="353"/>
                </a:cubicBezTo>
                <a:cubicBezTo>
                  <a:pt x="222" y="353"/>
                  <a:pt x="222" y="353"/>
                  <a:pt x="222" y="353"/>
                </a:cubicBezTo>
                <a:cubicBezTo>
                  <a:pt x="217" y="353"/>
                  <a:pt x="212" y="353"/>
                  <a:pt x="207" y="353"/>
                </a:cubicBezTo>
                <a:cubicBezTo>
                  <a:pt x="204" y="353"/>
                  <a:pt x="202" y="351"/>
                  <a:pt x="201" y="349"/>
                </a:cubicBezTo>
                <a:cubicBezTo>
                  <a:pt x="200" y="347"/>
                  <a:pt x="201" y="345"/>
                  <a:pt x="202" y="343"/>
                </a:cubicBezTo>
                <a:cubicBezTo>
                  <a:pt x="204" y="341"/>
                  <a:pt x="205" y="341"/>
                  <a:pt x="207" y="341"/>
                </a:cubicBezTo>
                <a:cubicBezTo>
                  <a:pt x="217" y="341"/>
                  <a:pt x="227" y="341"/>
                  <a:pt x="237" y="341"/>
                </a:cubicBezTo>
                <a:cubicBezTo>
                  <a:pt x="241" y="341"/>
                  <a:pt x="243" y="344"/>
                  <a:pt x="243" y="347"/>
                </a:cubicBezTo>
                <a:cubicBezTo>
                  <a:pt x="243" y="350"/>
                  <a:pt x="240" y="353"/>
                  <a:pt x="237" y="353"/>
                </a:cubicBezTo>
                <a:close/>
                <a:moveTo>
                  <a:pt x="237" y="329"/>
                </a:moveTo>
                <a:cubicBezTo>
                  <a:pt x="227" y="329"/>
                  <a:pt x="217" y="329"/>
                  <a:pt x="207" y="329"/>
                </a:cubicBezTo>
                <a:cubicBezTo>
                  <a:pt x="203" y="329"/>
                  <a:pt x="201" y="326"/>
                  <a:pt x="201" y="322"/>
                </a:cubicBezTo>
                <a:cubicBezTo>
                  <a:pt x="201" y="319"/>
                  <a:pt x="204" y="317"/>
                  <a:pt x="207" y="317"/>
                </a:cubicBezTo>
                <a:cubicBezTo>
                  <a:pt x="212" y="317"/>
                  <a:pt x="217" y="317"/>
                  <a:pt x="222" y="317"/>
                </a:cubicBezTo>
                <a:cubicBezTo>
                  <a:pt x="222" y="317"/>
                  <a:pt x="222" y="317"/>
                  <a:pt x="222" y="317"/>
                </a:cubicBezTo>
                <a:cubicBezTo>
                  <a:pt x="227" y="317"/>
                  <a:pt x="232" y="317"/>
                  <a:pt x="237" y="317"/>
                </a:cubicBezTo>
                <a:cubicBezTo>
                  <a:pt x="240" y="317"/>
                  <a:pt x="243" y="319"/>
                  <a:pt x="243" y="323"/>
                </a:cubicBezTo>
                <a:cubicBezTo>
                  <a:pt x="243" y="326"/>
                  <a:pt x="240" y="329"/>
                  <a:pt x="237" y="329"/>
                </a:cubicBezTo>
                <a:close/>
                <a:moveTo>
                  <a:pt x="321" y="341"/>
                </a:moveTo>
                <a:cubicBezTo>
                  <a:pt x="311" y="348"/>
                  <a:pt x="300" y="353"/>
                  <a:pt x="288" y="353"/>
                </a:cubicBezTo>
                <a:cubicBezTo>
                  <a:pt x="278" y="353"/>
                  <a:pt x="267" y="353"/>
                  <a:pt x="257" y="353"/>
                </a:cubicBezTo>
                <a:cubicBezTo>
                  <a:pt x="255" y="353"/>
                  <a:pt x="255" y="353"/>
                  <a:pt x="255" y="353"/>
                </a:cubicBezTo>
                <a:cubicBezTo>
                  <a:pt x="255" y="351"/>
                  <a:pt x="255" y="350"/>
                  <a:pt x="255" y="348"/>
                </a:cubicBezTo>
                <a:cubicBezTo>
                  <a:pt x="256" y="344"/>
                  <a:pt x="255" y="339"/>
                  <a:pt x="252" y="336"/>
                </a:cubicBezTo>
                <a:cubicBezTo>
                  <a:pt x="251" y="335"/>
                  <a:pt x="251" y="334"/>
                  <a:pt x="252" y="334"/>
                </a:cubicBezTo>
                <a:cubicBezTo>
                  <a:pt x="257" y="327"/>
                  <a:pt x="257" y="318"/>
                  <a:pt x="252" y="312"/>
                </a:cubicBezTo>
                <a:cubicBezTo>
                  <a:pt x="251" y="311"/>
                  <a:pt x="251" y="310"/>
                  <a:pt x="252" y="309"/>
                </a:cubicBezTo>
                <a:cubicBezTo>
                  <a:pt x="257" y="303"/>
                  <a:pt x="257" y="294"/>
                  <a:pt x="252" y="288"/>
                </a:cubicBezTo>
                <a:cubicBezTo>
                  <a:pt x="251" y="286"/>
                  <a:pt x="251" y="286"/>
                  <a:pt x="252" y="284"/>
                </a:cubicBezTo>
                <a:cubicBezTo>
                  <a:pt x="256" y="279"/>
                  <a:pt x="256" y="273"/>
                  <a:pt x="254" y="266"/>
                </a:cubicBezTo>
                <a:cubicBezTo>
                  <a:pt x="254" y="266"/>
                  <a:pt x="253" y="266"/>
                  <a:pt x="253" y="266"/>
                </a:cubicBezTo>
                <a:cubicBezTo>
                  <a:pt x="253" y="265"/>
                  <a:pt x="253" y="265"/>
                  <a:pt x="253" y="265"/>
                </a:cubicBezTo>
                <a:cubicBezTo>
                  <a:pt x="255" y="265"/>
                  <a:pt x="257" y="264"/>
                  <a:pt x="258" y="263"/>
                </a:cubicBezTo>
                <a:cubicBezTo>
                  <a:pt x="259" y="263"/>
                  <a:pt x="259" y="264"/>
                  <a:pt x="260" y="264"/>
                </a:cubicBezTo>
                <a:cubicBezTo>
                  <a:pt x="264" y="269"/>
                  <a:pt x="268" y="274"/>
                  <a:pt x="273" y="278"/>
                </a:cubicBezTo>
                <a:cubicBezTo>
                  <a:pt x="278" y="281"/>
                  <a:pt x="284" y="284"/>
                  <a:pt x="290" y="286"/>
                </a:cubicBezTo>
                <a:cubicBezTo>
                  <a:pt x="294" y="287"/>
                  <a:pt x="298" y="284"/>
                  <a:pt x="298" y="280"/>
                </a:cubicBezTo>
                <a:cubicBezTo>
                  <a:pt x="298" y="277"/>
                  <a:pt x="296" y="275"/>
                  <a:pt x="294" y="274"/>
                </a:cubicBezTo>
                <a:cubicBezTo>
                  <a:pt x="282" y="271"/>
                  <a:pt x="273" y="263"/>
                  <a:pt x="267" y="253"/>
                </a:cubicBezTo>
                <a:cubicBezTo>
                  <a:pt x="265" y="250"/>
                  <a:pt x="262" y="249"/>
                  <a:pt x="259" y="250"/>
                </a:cubicBezTo>
                <a:cubicBezTo>
                  <a:pt x="249" y="253"/>
                  <a:pt x="240" y="257"/>
                  <a:pt x="230" y="260"/>
                </a:cubicBezTo>
                <a:cubicBezTo>
                  <a:pt x="228" y="261"/>
                  <a:pt x="226" y="261"/>
                  <a:pt x="225" y="261"/>
                </a:cubicBezTo>
                <a:cubicBezTo>
                  <a:pt x="222" y="261"/>
                  <a:pt x="220" y="260"/>
                  <a:pt x="219" y="258"/>
                </a:cubicBezTo>
                <a:cubicBezTo>
                  <a:pt x="218" y="256"/>
                  <a:pt x="219" y="254"/>
                  <a:pt x="220" y="252"/>
                </a:cubicBezTo>
                <a:cubicBezTo>
                  <a:pt x="221" y="251"/>
                  <a:pt x="222" y="251"/>
                  <a:pt x="222" y="250"/>
                </a:cubicBezTo>
                <a:cubicBezTo>
                  <a:pt x="234" y="244"/>
                  <a:pt x="245" y="237"/>
                  <a:pt x="257" y="230"/>
                </a:cubicBezTo>
                <a:cubicBezTo>
                  <a:pt x="259" y="229"/>
                  <a:pt x="261" y="228"/>
                  <a:pt x="263" y="227"/>
                </a:cubicBezTo>
                <a:cubicBezTo>
                  <a:pt x="266" y="225"/>
                  <a:pt x="269" y="225"/>
                  <a:pt x="272" y="226"/>
                </a:cubicBezTo>
                <a:cubicBezTo>
                  <a:pt x="279" y="228"/>
                  <a:pt x="285" y="231"/>
                  <a:pt x="291" y="234"/>
                </a:cubicBezTo>
                <a:cubicBezTo>
                  <a:pt x="302" y="240"/>
                  <a:pt x="312" y="247"/>
                  <a:pt x="321" y="256"/>
                </a:cubicBezTo>
                <a:cubicBezTo>
                  <a:pt x="322" y="256"/>
                  <a:pt x="322" y="258"/>
                  <a:pt x="322" y="258"/>
                </a:cubicBezTo>
                <a:cubicBezTo>
                  <a:pt x="322" y="285"/>
                  <a:pt x="322" y="312"/>
                  <a:pt x="322" y="338"/>
                </a:cubicBezTo>
                <a:cubicBezTo>
                  <a:pt x="322" y="340"/>
                  <a:pt x="322" y="340"/>
                  <a:pt x="321" y="341"/>
                </a:cubicBezTo>
                <a:close/>
                <a:moveTo>
                  <a:pt x="151" y="58"/>
                </a:moveTo>
                <a:cubicBezTo>
                  <a:pt x="152" y="60"/>
                  <a:pt x="152" y="61"/>
                  <a:pt x="152" y="63"/>
                </a:cubicBezTo>
                <a:cubicBezTo>
                  <a:pt x="151" y="70"/>
                  <a:pt x="151" y="78"/>
                  <a:pt x="150" y="86"/>
                </a:cubicBezTo>
                <a:cubicBezTo>
                  <a:pt x="150" y="90"/>
                  <a:pt x="154" y="93"/>
                  <a:pt x="159" y="91"/>
                </a:cubicBezTo>
                <a:cubicBezTo>
                  <a:pt x="166" y="88"/>
                  <a:pt x="174" y="85"/>
                  <a:pt x="181" y="82"/>
                </a:cubicBezTo>
                <a:cubicBezTo>
                  <a:pt x="182" y="82"/>
                  <a:pt x="183" y="82"/>
                  <a:pt x="184" y="82"/>
                </a:cubicBezTo>
                <a:cubicBezTo>
                  <a:pt x="191" y="85"/>
                  <a:pt x="198" y="88"/>
                  <a:pt x="205" y="91"/>
                </a:cubicBezTo>
                <a:cubicBezTo>
                  <a:pt x="211" y="93"/>
                  <a:pt x="215" y="90"/>
                  <a:pt x="215" y="84"/>
                </a:cubicBezTo>
                <a:cubicBezTo>
                  <a:pt x="214" y="77"/>
                  <a:pt x="213" y="69"/>
                  <a:pt x="213" y="62"/>
                </a:cubicBezTo>
                <a:cubicBezTo>
                  <a:pt x="213" y="61"/>
                  <a:pt x="213" y="60"/>
                  <a:pt x="214" y="59"/>
                </a:cubicBezTo>
                <a:cubicBezTo>
                  <a:pt x="219" y="53"/>
                  <a:pt x="224" y="47"/>
                  <a:pt x="229" y="42"/>
                </a:cubicBezTo>
                <a:cubicBezTo>
                  <a:pt x="233" y="37"/>
                  <a:pt x="231" y="32"/>
                  <a:pt x="226" y="31"/>
                </a:cubicBezTo>
                <a:cubicBezTo>
                  <a:pt x="218" y="29"/>
                  <a:pt x="210" y="28"/>
                  <a:pt x="203" y="26"/>
                </a:cubicBezTo>
                <a:cubicBezTo>
                  <a:pt x="202" y="26"/>
                  <a:pt x="201" y="25"/>
                  <a:pt x="200" y="24"/>
                </a:cubicBezTo>
                <a:cubicBezTo>
                  <a:pt x="196" y="18"/>
                  <a:pt x="192" y="11"/>
                  <a:pt x="188" y="4"/>
                </a:cubicBezTo>
                <a:cubicBezTo>
                  <a:pt x="185" y="0"/>
                  <a:pt x="180" y="0"/>
                  <a:pt x="177" y="4"/>
                </a:cubicBezTo>
                <a:cubicBezTo>
                  <a:pt x="173" y="11"/>
                  <a:pt x="169" y="18"/>
                  <a:pt x="165" y="24"/>
                </a:cubicBezTo>
                <a:cubicBezTo>
                  <a:pt x="164" y="25"/>
                  <a:pt x="163" y="26"/>
                  <a:pt x="162" y="26"/>
                </a:cubicBezTo>
                <a:cubicBezTo>
                  <a:pt x="155" y="28"/>
                  <a:pt x="147" y="29"/>
                  <a:pt x="139" y="31"/>
                </a:cubicBezTo>
                <a:cubicBezTo>
                  <a:pt x="134" y="32"/>
                  <a:pt x="132" y="37"/>
                  <a:pt x="136" y="42"/>
                </a:cubicBezTo>
                <a:cubicBezTo>
                  <a:pt x="141" y="47"/>
                  <a:pt x="146" y="53"/>
                  <a:pt x="151" y="58"/>
                </a:cubicBezTo>
                <a:close/>
                <a:moveTo>
                  <a:pt x="153" y="40"/>
                </a:moveTo>
                <a:cubicBezTo>
                  <a:pt x="158" y="39"/>
                  <a:pt x="163" y="38"/>
                  <a:pt x="168" y="37"/>
                </a:cubicBezTo>
                <a:cubicBezTo>
                  <a:pt x="170" y="36"/>
                  <a:pt x="172" y="35"/>
                  <a:pt x="174" y="33"/>
                </a:cubicBezTo>
                <a:cubicBezTo>
                  <a:pt x="176" y="29"/>
                  <a:pt x="179" y="24"/>
                  <a:pt x="181" y="20"/>
                </a:cubicBezTo>
                <a:cubicBezTo>
                  <a:pt x="182" y="20"/>
                  <a:pt x="182" y="19"/>
                  <a:pt x="182" y="19"/>
                </a:cubicBezTo>
                <a:cubicBezTo>
                  <a:pt x="183" y="20"/>
                  <a:pt x="184" y="21"/>
                  <a:pt x="185" y="22"/>
                </a:cubicBezTo>
                <a:cubicBezTo>
                  <a:pt x="187" y="26"/>
                  <a:pt x="189" y="30"/>
                  <a:pt x="191" y="33"/>
                </a:cubicBezTo>
                <a:cubicBezTo>
                  <a:pt x="193" y="35"/>
                  <a:pt x="194" y="36"/>
                  <a:pt x="196" y="37"/>
                </a:cubicBezTo>
                <a:cubicBezTo>
                  <a:pt x="201" y="38"/>
                  <a:pt x="206" y="39"/>
                  <a:pt x="211" y="40"/>
                </a:cubicBezTo>
                <a:cubicBezTo>
                  <a:pt x="212" y="40"/>
                  <a:pt x="212" y="41"/>
                  <a:pt x="213" y="41"/>
                </a:cubicBezTo>
                <a:cubicBezTo>
                  <a:pt x="213" y="42"/>
                  <a:pt x="212" y="42"/>
                  <a:pt x="212" y="43"/>
                </a:cubicBezTo>
                <a:cubicBezTo>
                  <a:pt x="208" y="46"/>
                  <a:pt x="205" y="50"/>
                  <a:pt x="202" y="54"/>
                </a:cubicBezTo>
                <a:cubicBezTo>
                  <a:pt x="200" y="55"/>
                  <a:pt x="200" y="57"/>
                  <a:pt x="200" y="59"/>
                </a:cubicBezTo>
                <a:cubicBezTo>
                  <a:pt x="200" y="64"/>
                  <a:pt x="201" y="69"/>
                  <a:pt x="201" y="75"/>
                </a:cubicBezTo>
                <a:cubicBezTo>
                  <a:pt x="201" y="75"/>
                  <a:pt x="201" y="75"/>
                  <a:pt x="201" y="76"/>
                </a:cubicBezTo>
                <a:cubicBezTo>
                  <a:pt x="201" y="76"/>
                  <a:pt x="200" y="76"/>
                  <a:pt x="199" y="75"/>
                </a:cubicBezTo>
                <a:cubicBezTo>
                  <a:pt x="195" y="73"/>
                  <a:pt x="190" y="72"/>
                  <a:pt x="185" y="70"/>
                </a:cubicBezTo>
                <a:cubicBezTo>
                  <a:pt x="183" y="69"/>
                  <a:pt x="182" y="69"/>
                  <a:pt x="180" y="70"/>
                </a:cubicBezTo>
                <a:cubicBezTo>
                  <a:pt x="175" y="72"/>
                  <a:pt x="170" y="73"/>
                  <a:pt x="166" y="75"/>
                </a:cubicBezTo>
                <a:cubicBezTo>
                  <a:pt x="165" y="76"/>
                  <a:pt x="164" y="76"/>
                  <a:pt x="163" y="76"/>
                </a:cubicBezTo>
                <a:cubicBezTo>
                  <a:pt x="164" y="73"/>
                  <a:pt x="164" y="71"/>
                  <a:pt x="164" y="68"/>
                </a:cubicBezTo>
                <a:cubicBezTo>
                  <a:pt x="164" y="65"/>
                  <a:pt x="165" y="62"/>
                  <a:pt x="165" y="58"/>
                </a:cubicBezTo>
                <a:cubicBezTo>
                  <a:pt x="165" y="57"/>
                  <a:pt x="164" y="55"/>
                  <a:pt x="163" y="54"/>
                </a:cubicBezTo>
                <a:cubicBezTo>
                  <a:pt x="160" y="50"/>
                  <a:pt x="156" y="46"/>
                  <a:pt x="153" y="42"/>
                </a:cubicBezTo>
                <a:cubicBezTo>
                  <a:pt x="152" y="42"/>
                  <a:pt x="152" y="41"/>
                  <a:pt x="151" y="41"/>
                </a:cubicBezTo>
                <a:cubicBezTo>
                  <a:pt x="152" y="41"/>
                  <a:pt x="153" y="40"/>
                  <a:pt x="153" y="40"/>
                </a:cubicBezTo>
                <a:close/>
                <a:moveTo>
                  <a:pt x="67" y="74"/>
                </a:moveTo>
                <a:cubicBezTo>
                  <a:pt x="68" y="74"/>
                  <a:pt x="68" y="75"/>
                  <a:pt x="68" y="76"/>
                </a:cubicBezTo>
                <a:cubicBezTo>
                  <a:pt x="68" y="79"/>
                  <a:pt x="67" y="82"/>
                  <a:pt x="67" y="85"/>
                </a:cubicBezTo>
                <a:cubicBezTo>
                  <a:pt x="67" y="87"/>
                  <a:pt x="67" y="89"/>
                  <a:pt x="67" y="92"/>
                </a:cubicBezTo>
                <a:cubicBezTo>
                  <a:pt x="66" y="96"/>
                  <a:pt x="71" y="99"/>
                  <a:pt x="75" y="97"/>
                </a:cubicBezTo>
                <a:cubicBezTo>
                  <a:pt x="80" y="95"/>
                  <a:pt x="85" y="94"/>
                  <a:pt x="90" y="91"/>
                </a:cubicBezTo>
                <a:cubicBezTo>
                  <a:pt x="91" y="91"/>
                  <a:pt x="92" y="91"/>
                  <a:pt x="93" y="92"/>
                </a:cubicBezTo>
                <a:cubicBezTo>
                  <a:pt x="98" y="94"/>
                  <a:pt x="103" y="96"/>
                  <a:pt x="108" y="97"/>
                </a:cubicBezTo>
                <a:cubicBezTo>
                  <a:pt x="112" y="99"/>
                  <a:pt x="117" y="96"/>
                  <a:pt x="116" y="91"/>
                </a:cubicBezTo>
                <a:cubicBezTo>
                  <a:pt x="116" y="86"/>
                  <a:pt x="115" y="81"/>
                  <a:pt x="115" y="76"/>
                </a:cubicBezTo>
                <a:cubicBezTo>
                  <a:pt x="115" y="75"/>
                  <a:pt x="115" y="75"/>
                  <a:pt x="116" y="74"/>
                </a:cubicBezTo>
                <a:cubicBezTo>
                  <a:pt x="119" y="70"/>
                  <a:pt x="123" y="66"/>
                  <a:pt x="126" y="62"/>
                </a:cubicBezTo>
                <a:cubicBezTo>
                  <a:pt x="127" y="61"/>
                  <a:pt x="127" y="60"/>
                  <a:pt x="128" y="58"/>
                </a:cubicBezTo>
                <a:cubicBezTo>
                  <a:pt x="128" y="58"/>
                  <a:pt x="128" y="58"/>
                  <a:pt x="128" y="58"/>
                </a:cubicBezTo>
                <a:cubicBezTo>
                  <a:pt x="128" y="55"/>
                  <a:pt x="126" y="53"/>
                  <a:pt x="123" y="52"/>
                </a:cubicBezTo>
                <a:cubicBezTo>
                  <a:pt x="118" y="51"/>
                  <a:pt x="112" y="50"/>
                  <a:pt x="107" y="49"/>
                </a:cubicBezTo>
                <a:cubicBezTo>
                  <a:pt x="106" y="49"/>
                  <a:pt x="106" y="48"/>
                  <a:pt x="105" y="47"/>
                </a:cubicBezTo>
                <a:cubicBezTo>
                  <a:pt x="102" y="43"/>
                  <a:pt x="100" y="39"/>
                  <a:pt x="97" y="35"/>
                </a:cubicBezTo>
                <a:cubicBezTo>
                  <a:pt x="94" y="30"/>
                  <a:pt x="89" y="30"/>
                  <a:pt x="86" y="35"/>
                </a:cubicBezTo>
                <a:cubicBezTo>
                  <a:pt x="83" y="39"/>
                  <a:pt x="80" y="43"/>
                  <a:pt x="78" y="47"/>
                </a:cubicBezTo>
                <a:cubicBezTo>
                  <a:pt x="77" y="48"/>
                  <a:pt x="76" y="49"/>
                  <a:pt x="76" y="49"/>
                </a:cubicBezTo>
                <a:cubicBezTo>
                  <a:pt x="70" y="50"/>
                  <a:pt x="65" y="51"/>
                  <a:pt x="60" y="52"/>
                </a:cubicBezTo>
                <a:cubicBezTo>
                  <a:pt x="55" y="54"/>
                  <a:pt x="53" y="59"/>
                  <a:pt x="57" y="62"/>
                </a:cubicBezTo>
                <a:cubicBezTo>
                  <a:pt x="60" y="66"/>
                  <a:pt x="64" y="70"/>
                  <a:pt x="67" y="74"/>
                </a:cubicBezTo>
                <a:close/>
                <a:moveTo>
                  <a:pt x="76" y="61"/>
                </a:moveTo>
                <a:cubicBezTo>
                  <a:pt x="78" y="60"/>
                  <a:pt x="80" y="60"/>
                  <a:pt x="82" y="60"/>
                </a:cubicBezTo>
                <a:cubicBezTo>
                  <a:pt x="84" y="59"/>
                  <a:pt x="85" y="58"/>
                  <a:pt x="87" y="56"/>
                </a:cubicBezTo>
                <a:cubicBezTo>
                  <a:pt x="88" y="54"/>
                  <a:pt x="90" y="51"/>
                  <a:pt x="91" y="49"/>
                </a:cubicBezTo>
                <a:cubicBezTo>
                  <a:pt x="93" y="51"/>
                  <a:pt x="95" y="54"/>
                  <a:pt x="96" y="57"/>
                </a:cubicBezTo>
                <a:cubicBezTo>
                  <a:pt x="97" y="58"/>
                  <a:pt x="98" y="59"/>
                  <a:pt x="100" y="60"/>
                </a:cubicBezTo>
                <a:cubicBezTo>
                  <a:pt x="101" y="60"/>
                  <a:pt x="103" y="60"/>
                  <a:pt x="104" y="61"/>
                </a:cubicBezTo>
                <a:cubicBezTo>
                  <a:pt x="106" y="61"/>
                  <a:pt x="108" y="61"/>
                  <a:pt x="110" y="62"/>
                </a:cubicBezTo>
                <a:cubicBezTo>
                  <a:pt x="109" y="62"/>
                  <a:pt x="109" y="63"/>
                  <a:pt x="109" y="63"/>
                </a:cubicBezTo>
                <a:cubicBezTo>
                  <a:pt x="107" y="65"/>
                  <a:pt x="106" y="66"/>
                  <a:pt x="104" y="68"/>
                </a:cubicBezTo>
                <a:cubicBezTo>
                  <a:pt x="102" y="70"/>
                  <a:pt x="102" y="72"/>
                  <a:pt x="102" y="75"/>
                </a:cubicBezTo>
                <a:cubicBezTo>
                  <a:pt x="102" y="77"/>
                  <a:pt x="103" y="80"/>
                  <a:pt x="103" y="82"/>
                </a:cubicBezTo>
                <a:cubicBezTo>
                  <a:pt x="100" y="81"/>
                  <a:pt x="97" y="80"/>
                  <a:pt x="95" y="79"/>
                </a:cubicBezTo>
                <a:cubicBezTo>
                  <a:pt x="93" y="78"/>
                  <a:pt x="90" y="78"/>
                  <a:pt x="88" y="79"/>
                </a:cubicBezTo>
                <a:cubicBezTo>
                  <a:pt x="86" y="80"/>
                  <a:pt x="83" y="81"/>
                  <a:pt x="80" y="82"/>
                </a:cubicBezTo>
                <a:cubicBezTo>
                  <a:pt x="80" y="80"/>
                  <a:pt x="80" y="79"/>
                  <a:pt x="80" y="77"/>
                </a:cubicBezTo>
                <a:cubicBezTo>
                  <a:pt x="81" y="76"/>
                  <a:pt x="81" y="75"/>
                  <a:pt x="81" y="74"/>
                </a:cubicBezTo>
                <a:cubicBezTo>
                  <a:pt x="81" y="72"/>
                  <a:pt x="80" y="70"/>
                  <a:pt x="79" y="69"/>
                </a:cubicBezTo>
                <a:cubicBezTo>
                  <a:pt x="77" y="67"/>
                  <a:pt x="76" y="65"/>
                  <a:pt x="74" y="63"/>
                </a:cubicBezTo>
                <a:cubicBezTo>
                  <a:pt x="74" y="63"/>
                  <a:pt x="73" y="62"/>
                  <a:pt x="73" y="62"/>
                </a:cubicBezTo>
                <a:cubicBezTo>
                  <a:pt x="74" y="61"/>
                  <a:pt x="75" y="61"/>
                  <a:pt x="76" y="61"/>
                </a:cubicBezTo>
                <a:close/>
                <a:moveTo>
                  <a:pt x="249" y="74"/>
                </a:moveTo>
                <a:cubicBezTo>
                  <a:pt x="250" y="74"/>
                  <a:pt x="250" y="75"/>
                  <a:pt x="250" y="76"/>
                </a:cubicBezTo>
                <a:cubicBezTo>
                  <a:pt x="250" y="81"/>
                  <a:pt x="249" y="86"/>
                  <a:pt x="249" y="91"/>
                </a:cubicBezTo>
                <a:cubicBezTo>
                  <a:pt x="248" y="96"/>
                  <a:pt x="253" y="99"/>
                  <a:pt x="257" y="97"/>
                </a:cubicBezTo>
                <a:cubicBezTo>
                  <a:pt x="262" y="96"/>
                  <a:pt x="267" y="94"/>
                  <a:pt x="272" y="91"/>
                </a:cubicBezTo>
                <a:cubicBezTo>
                  <a:pt x="273" y="91"/>
                  <a:pt x="274" y="91"/>
                  <a:pt x="275" y="92"/>
                </a:cubicBezTo>
                <a:cubicBezTo>
                  <a:pt x="280" y="94"/>
                  <a:pt x="285" y="96"/>
                  <a:pt x="290" y="97"/>
                </a:cubicBezTo>
                <a:cubicBezTo>
                  <a:pt x="294" y="99"/>
                  <a:pt x="299" y="96"/>
                  <a:pt x="298" y="91"/>
                </a:cubicBezTo>
                <a:cubicBezTo>
                  <a:pt x="298" y="86"/>
                  <a:pt x="297" y="81"/>
                  <a:pt x="297" y="76"/>
                </a:cubicBezTo>
                <a:cubicBezTo>
                  <a:pt x="297" y="75"/>
                  <a:pt x="297" y="74"/>
                  <a:pt x="298" y="74"/>
                </a:cubicBezTo>
                <a:cubicBezTo>
                  <a:pt x="301" y="70"/>
                  <a:pt x="305" y="66"/>
                  <a:pt x="308" y="62"/>
                </a:cubicBezTo>
                <a:cubicBezTo>
                  <a:pt x="312" y="59"/>
                  <a:pt x="310" y="54"/>
                  <a:pt x="305" y="52"/>
                </a:cubicBezTo>
                <a:cubicBezTo>
                  <a:pt x="300" y="51"/>
                  <a:pt x="295" y="50"/>
                  <a:pt x="290" y="49"/>
                </a:cubicBezTo>
                <a:cubicBezTo>
                  <a:pt x="289" y="49"/>
                  <a:pt x="288" y="48"/>
                  <a:pt x="287" y="47"/>
                </a:cubicBezTo>
                <a:cubicBezTo>
                  <a:pt x="284" y="43"/>
                  <a:pt x="282" y="39"/>
                  <a:pt x="279" y="35"/>
                </a:cubicBezTo>
                <a:cubicBezTo>
                  <a:pt x="276" y="30"/>
                  <a:pt x="271" y="30"/>
                  <a:pt x="268" y="35"/>
                </a:cubicBezTo>
                <a:cubicBezTo>
                  <a:pt x="265" y="39"/>
                  <a:pt x="263" y="43"/>
                  <a:pt x="260" y="47"/>
                </a:cubicBezTo>
                <a:cubicBezTo>
                  <a:pt x="259" y="48"/>
                  <a:pt x="259" y="49"/>
                  <a:pt x="257" y="49"/>
                </a:cubicBezTo>
                <a:cubicBezTo>
                  <a:pt x="252" y="50"/>
                  <a:pt x="247" y="51"/>
                  <a:pt x="242" y="52"/>
                </a:cubicBezTo>
                <a:cubicBezTo>
                  <a:pt x="237" y="54"/>
                  <a:pt x="235" y="59"/>
                  <a:pt x="239" y="63"/>
                </a:cubicBezTo>
                <a:cubicBezTo>
                  <a:pt x="242" y="66"/>
                  <a:pt x="246" y="70"/>
                  <a:pt x="249" y="74"/>
                </a:cubicBezTo>
                <a:close/>
                <a:moveTo>
                  <a:pt x="259" y="61"/>
                </a:moveTo>
                <a:cubicBezTo>
                  <a:pt x="261" y="60"/>
                  <a:pt x="262" y="60"/>
                  <a:pt x="264" y="60"/>
                </a:cubicBezTo>
                <a:cubicBezTo>
                  <a:pt x="266" y="59"/>
                  <a:pt x="268" y="58"/>
                  <a:pt x="269" y="56"/>
                </a:cubicBezTo>
                <a:cubicBezTo>
                  <a:pt x="270" y="54"/>
                  <a:pt x="271" y="52"/>
                  <a:pt x="273" y="50"/>
                </a:cubicBezTo>
                <a:cubicBezTo>
                  <a:pt x="273" y="50"/>
                  <a:pt x="273" y="49"/>
                  <a:pt x="274" y="49"/>
                </a:cubicBezTo>
                <a:cubicBezTo>
                  <a:pt x="275" y="50"/>
                  <a:pt x="276" y="52"/>
                  <a:pt x="276" y="53"/>
                </a:cubicBezTo>
                <a:cubicBezTo>
                  <a:pt x="278" y="58"/>
                  <a:pt x="281" y="60"/>
                  <a:pt x="286" y="61"/>
                </a:cubicBezTo>
                <a:cubicBezTo>
                  <a:pt x="288" y="61"/>
                  <a:pt x="290" y="61"/>
                  <a:pt x="292" y="62"/>
                </a:cubicBezTo>
                <a:cubicBezTo>
                  <a:pt x="291" y="62"/>
                  <a:pt x="291" y="63"/>
                  <a:pt x="291" y="63"/>
                </a:cubicBezTo>
                <a:cubicBezTo>
                  <a:pt x="289" y="65"/>
                  <a:pt x="287" y="67"/>
                  <a:pt x="286" y="69"/>
                </a:cubicBezTo>
                <a:cubicBezTo>
                  <a:pt x="284" y="70"/>
                  <a:pt x="284" y="72"/>
                  <a:pt x="284" y="74"/>
                </a:cubicBezTo>
                <a:cubicBezTo>
                  <a:pt x="284" y="77"/>
                  <a:pt x="285" y="79"/>
                  <a:pt x="285" y="82"/>
                </a:cubicBezTo>
                <a:cubicBezTo>
                  <a:pt x="282" y="81"/>
                  <a:pt x="279" y="80"/>
                  <a:pt x="276" y="79"/>
                </a:cubicBezTo>
                <a:cubicBezTo>
                  <a:pt x="274" y="78"/>
                  <a:pt x="273" y="78"/>
                  <a:pt x="271" y="79"/>
                </a:cubicBezTo>
                <a:cubicBezTo>
                  <a:pt x="268" y="80"/>
                  <a:pt x="265" y="81"/>
                  <a:pt x="262" y="82"/>
                </a:cubicBezTo>
                <a:cubicBezTo>
                  <a:pt x="262" y="79"/>
                  <a:pt x="262" y="77"/>
                  <a:pt x="263" y="74"/>
                </a:cubicBezTo>
                <a:cubicBezTo>
                  <a:pt x="263" y="72"/>
                  <a:pt x="263" y="70"/>
                  <a:pt x="261" y="68"/>
                </a:cubicBezTo>
                <a:cubicBezTo>
                  <a:pt x="259" y="66"/>
                  <a:pt x="258" y="65"/>
                  <a:pt x="256" y="63"/>
                </a:cubicBezTo>
                <a:cubicBezTo>
                  <a:pt x="256" y="63"/>
                  <a:pt x="255" y="62"/>
                  <a:pt x="255" y="62"/>
                </a:cubicBezTo>
                <a:cubicBezTo>
                  <a:pt x="256" y="61"/>
                  <a:pt x="258" y="61"/>
                  <a:pt x="259" y="61"/>
                </a:cubicBezTo>
                <a:close/>
                <a:moveTo>
                  <a:pt x="20" y="82"/>
                </a:moveTo>
                <a:cubicBezTo>
                  <a:pt x="17" y="85"/>
                  <a:pt x="15" y="87"/>
                  <a:pt x="12" y="90"/>
                </a:cubicBezTo>
                <a:cubicBezTo>
                  <a:pt x="10" y="92"/>
                  <a:pt x="10" y="95"/>
                  <a:pt x="11" y="97"/>
                </a:cubicBezTo>
                <a:cubicBezTo>
                  <a:pt x="11" y="99"/>
                  <a:pt x="14" y="100"/>
                  <a:pt x="16" y="100"/>
                </a:cubicBezTo>
                <a:cubicBezTo>
                  <a:pt x="18" y="101"/>
                  <a:pt x="19" y="100"/>
                  <a:pt x="21" y="99"/>
                </a:cubicBezTo>
                <a:cubicBezTo>
                  <a:pt x="23" y="96"/>
                  <a:pt x="26" y="93"/>
                  <a:pt x="29" y="90"/>
                </a:cubicBezTo>
                <a:cubicBezTo>
                  <a:pt x="31" y="88"/>
                  <a:pt x="31" y="84"/>
                  <a:pt x="29" y="81"/>
                </a:cubicBezTo>
                <a:cubicBezTo>
                  <a:pt x="26" y="79"/>
                  <a:pt x="23" y="79"/>
                  <a:pt x="20" y="82"/>
                </a:cubicBezTo>
                <a:close/>
                <a:moveTo>
                  <a:pt x="21" y="42"/>
                </a:moveTo>
                <a:cubicBezTo>
                  <a:pt x="23" y="44"/>
                  <a:pt x="25" y="44"/>
                  <a:pt x="27" y="43"/>
                </a:cubicBezTo>
                <a:cubicBezTo>
                  <a:pt x="29" y="42"/>
                  <a:pt x="31" y="40"/>
                  <a:pt x="31" y="37"/>
                </a:cubicBezTo>
                <a:cubicBezTo>
                  <a:pt x="31" y="36"/>
                  <a:pt x="30" y="35"/>
                  <a:pt x="29" y="34"/>
                </a:cubicBezTo>
                <a:cubicBezTo>
                  <a:pt x="26" y="30"/>
                  <a:pt x="23" y="27"/>
                  <a:pt x="20" y="24"/>
                </a:cubicBezTo>
                <a:cubicBezTo>
                  <a:pt x="18" y="22"/>
                  <a:pt x="14" y="22"/>
                  <a:pt x="12" y="24"/>
                </a:cubicBezTo>
                <a:cubicBezTo>
                  <a:pt x="10" y="26"/>
                  <a:pt x="9" y="30"/>
                  <a:pt x="11" y="32"/>
                </a:cubicBezTo>
                <a:cubicBezTo>
                  <a:pt x="14" y="36"/>
                  <a:pt x="18" y="39"/>
                  <a:pt x="21" y="42"/>
                </a:cubicBezTo>
                <a:close/>
                <a:moveTo>
                  <a:pt x="341" y="44"/>
                </a:moveTo>
                <a:cubicBezTo>
                  <a:pt x="342" y="43"/>
                  <a:pt x="343" y="43"/>
                  <a:pt x="344" y="42"/>
                </a:cubicBezTo>
                <a:cubicBezTo>
                  <a:pt x="347" y="39"/>
                  <a:pt x="350" y="36"/>
                  <a:pt x="353" y="33"/>
                </a:cubicBezTo>
                <a:cubicBezTo>
                  <a:pt x="356" y="30"/>
                  <a:pt x="355" y="27"/>
                  <a:pt x="353" y="25"/>
                </a:cubicBezTo>
                <a:cubicBezTo>
                  <a:pt x="351" y="22"/>
                  <a:pt x="347" y="22"/>
                  <a:pt x="345" y="24"/>
                </a:cubicBezTo>
                <a:cubicBezTo>
                  <a:pt x="342" y="27"/>
                  <a:pt x="339" y="30"/>
                  <a:pt x="336" y="34"/>
                </a:cubicBezTo>
                <a:cubicBezTo>
                  <a:pt x="334" y="35"/>
                  <a:pt x="334" y="38"/>
                  <a:pt x="335" y="40"/>
                </a:cubicBezTo>
                <a:cubicBezTo>
                  <a:pt x="336" y="42"/>
                  <a:pt x="338" y="43"/>
                  <a:pt x="341" y="44"/>
                </a:cubicBezTo>
                <a:close/>
                <a:moveTo>
                  <a:pt x="344" y="99"/>
                </a:moveTo>
                <a:cubicBezTo>
                  <a:pt x="346" y="100"/>
                  <a:pt x="347" y="101"/>
                  <a:pt x="349" y="100"/>
                </a:cubicBezTo>
                <a:cubicBezTo>
                  <a:pt x="351" y="101"/>
                  <a:pt x="353" y="99"/>
                  <a:pt x="354" y="97"/>
                </a:cubicBezTo>
                <a:cubicBezTo>
                  <a:pt x="355" y="95"/>
                  <a:pt x="355" y="92"/>
                  <a:pt x="353" y="90"/>
                </a:cubicBezTo>
                <a:cubicBezTo>
                  <a:pt x="350" y="87"/>
                  <a:pt x="348" y="85"/>
                  <a:pt x="345" y="82"/>
                </a:cubicBezTo>
                <a:cubicBezTo>
                  <a:pt x="342" y="79"/>
                  <a:pt x="339" y="79"/>
                  <a:pt x="336" y="82"/>
                </a:cubicBezTo>
                <a:cubicBezTo>
                  <a:pt x="334" y="84"/>
                  <a:pt x="333" y="88"/>
                  <a:pt x="336" y="90"/>
                </a:cubicBezTo>
                <a:cubicBezTo>
                  <a:pt x="339" y="93"/>
                  <a:pt x="342" y="96"/>
                  <a:pt x="344" y="99"/>
                </a:cubicBezTo>
                <a:close/>
                <a:moveTo>
                  <a:pt x="6" y="68"/>
                </a:moveTo>
                <a:cubicBezTo>
                  <a:pt x="10" y="68"/>
                  <a:pt x="15" y="68"/>
                  <a:pt x="19" y="68"/>
                </a:cubicBezTo>
                <a:cubicBezTo>
                  <a:pt x="23" y="67"/>
                  <a:pt x="25" y="65"/>
                  <a:pt x="25" y="61"/>
                </a:cubicBezTo>
                <a:cubicBezTo>
                  <a:pt x="25" y="58"/>
                  <a:pt x="22" y="56"/>
                  <a:pt x="19" y="56"/>
                </a:cubicBezTo>
                <a:cubicBezTo>
                  <a:pt x="17" y="56"/>
                  <a:pt x="15" y="56"/>
                  <a:pt x="13" y="56"/>
                </a:cubicBezTo>
                <a:cubicBezTo>
                  <a:pt x="11" y="56"/>
                  <a:pt x="8" y="56"/>
                  <a:pt x="6" y="56"/>
                </a:cubicBezTo>
                <a:cubicBezTo>
                  <a:pt x="3" y="56"/>
                  <a:pt x="1" y="58"/>
                  <a:pt x="0" y="61"/>
                </a:cubicBezTo>
                <a:cubicBezTo>
                  <a:pt x="0" y="65"/>
                  <a:pt x="3" y="67"/>
                  <a:pt x="6" y="68"/>
                </a:cubicBezTo>
                <a:close/>
                <a:moveTo>
                  <a:pt x="352" y="56"/>
                </a:moveTo>
                <a:cubicBezTo>
                  <a:pt x="350" y="56"/>
                  <a:pt x="348" y="56"/>
                  <a:pt x="347" y="56"/>
                </a:cubicBezTo>
                <a:cubicBezTo>
                  <a:pt x="343" y="56"/>
                  <a:pt x="340" y="58"/>
                  <a:pt x="340" y="61"/>
                </a:cubicBezTo>
                <a:cubicBezTo>
                  <a:pt x="340" y="65"/>
                  <a:pt x="343" y="68"/>
                  <a:pt x="346" y="68"/>
                </a:cubicBezTo>
                <a:cubicBezTo>
                  <a:pt x="350" y="68"/>
                  <a:pt x="354" y="68"/>
                  <a:pt x="358" y="68"/>
                </a:cubicBezTo>
                <a:cubicBezTo>
                  <a:pt x="362" y="68"/>
                  <a:pt x="364" y="65"/>
                  <a:pt x="364" y="62"/>
                </a:cubicBezTo>
                <a:cubicBezTo>
                  <a:pt x="364" y="58"/>
                  <a:pt x="362" y="56"/>
                  <a:pt x="358" y="56"/>
                </a:cubicBezTo>
                <a:cubicBezTo>
                  <a:pt x="356" y="56"/>
                  <a:pt x="354" y="56"/>
                  <a:pt x="352" y="56"/>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100" name="TextBox 87"/>
          <p:cNvSpPr txBox="1"/>
          <p:nvPr>
            <p:custDataLst>
              <p:tags r:id="rId62"/>
            </p:custDataLst>
          </p:nvPr>
        </p:nvSpPr>
        <p:spPr>
          <a:xfrm>
            <a:off x="2818289" y="2694493"/>
            <a:ext cx="1097280" cy="368300"/>
          </a:xfrm>
          <a:prstGeom prst="rect">
            <a:avLst/>
          </a:prstGeom>
          <a:noFill/>
        </p:spPr>
        <p:txBody>
          <a:bodyPr wrap="none" rtlCol="0">
            <a:spAutoFit/>
          </a:bodyPr>
          <a:lstStyle/>
          <a:p>
            <a:pPr algn="r"/>
            <a:r>
              <a:rPr lang="zh-CN" altLang="en-US" dirty="0">
                <a:latin typeface="Mont Heavy DEMO" panose="00000A00000000000000" pitchFamily="50" charset="0"/>
              </a:rPr>
              <a:t>灵活易用</a:t>
            </a:r>
            <a:endParaRPr lang="zh-CN" altLang="en-US" dirty="0">
              <a:latin typeface="Mont Heavy DEMO" panose="00000A00000000000000" pitchFamily="50" charset="0"/>
            </a:endParaRPr>
          </a:p>
        </p:txBody>
      </p:sp>
      <p:sp>
        <p:nvSpPr>
          <p:cNvPr id="101" name="Subtitle 2"/>
          <p:cNvSpPr txBox="1"/>
          <p:nvPr>
            <p:custDataLst>
              <p:tags r:id="rId63"/>
            </p:custDataLst>
          </p:nvPr>
        </p:nvSpPr>
        <p:spPr>
          <a:xfrm>
            <a:off x="1739419" y="3109347"/>
            <a:ext cx="2176149" cy="9276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600"/>
              </a:lnSpc>
              <a:spcBef>
                <a:spcPts val="0"/>
              </a:spcBef>
              <a:buNone/>
            </a:pPr>
            <a:r>
              <a:rPr lang="zh-CN" altLang="en-US" sz="1200" dirty="0">
                <a:solidFill>
                  <a:schemeClr val="tx1"/>
                </a:solidFill>
                <a:latin typeface="微软雅黑" panose="020B0503020204020204" charset="-122"/>
                <a:ea typeface="微软雅黑" panose="020B0503020204020204" charset="-122"/>
                <a:cs typeface="微软雅黑" panose="020B0503020204020204" charset="-122"/>
              </a:rPr>
              <a:t>提供</a:t>
            </a:r>
            <a:r>
              <a:rPr lang="en-US" altLang="zh-CN" sz="1200" dirty="0">
                <a:solidFill>
                  <a:schemeClr val="tx1"/>
                </a:solidFill>
                <a:latin typeface="微软雅黑" panose="020B0503020204020204" charset="-122"/>
                <a:ea typeface="微软雅黑" panose="020B0503020204020204" charset="-122"/>
                <a:cs typeface="微软雅黑" panose="020B0503020204020204" charset="-122"/>
              </a:rPr>
              <a:t>API</a:t>
            </a:r>
            <a:r>
              <a:rPr lang="zh-CN" altLang="en-US" sz="1200" dirty="0">
                <a:solidFill>
                  <a:schemeClr val="tx1"/>
                </a:solidFill>
                <a:latin typeface="微软雅黑" panose="020B0503020204020204" charset="-122"/>
                <a:ea typeface="微软雅黑" panose="020B0503020204020204" charset="-122"/>
                <a:cs typeface="微软雅黑" panose="020B0503020204020204" charset="-122"/>
              </a:rPr>
              <a:t>、</a:t>
            </a:r>
            <a:r>
              <a:rPr lang="en-US" altLang="zh-CN" sz="1200" dirty="0">
                <a:solidFill>
                  <a:schemeClr val="tx1"/>
                </a:solidFill>
                <a:latin typeface="微软雅黑" panose="020B0503020204020204" charset="-122"/>
                <a:ea typeface="微软雅黑" panose="020B0503020204020204" charset="-122"/>
                <a:cs typeface="微软雅黑" panose="020B0503020204020204" charset="-122"/>
              </a:rPr>
              <a:t>SaaS</a:t>
            </a:r>
            <a:r>
              <a:rPr lang="zh-CN" altLang="en-US" sz="1200" dirty="0">
                <a:solidFill>
                  <a:schemeClr val="tx1"/>
                </a:solidFill>
                <a:latin typeface="微软雅黑" panose="020B0503020204020204" charset="-122"/>
                <a:ea typeface="微软雅黑" panose="020B0503020204020204" charset="-122"/>
                <a:cs typeface="微软雅黑" panose="020B0503020204020204" charset="-122"/>
              </a:rPr>
              <a:t>形态产品，支持客户无缝集成，随心组合。</a:t>
            </a:r>
            <a:endParaRPr lang="zh-CN" altLang="en-US" sz="12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2" name="TextBox 89"/>
          <p:cNvSpPr txBox="1"/>
          <p:nvPr>
            <p:custDataLst>
              <p:tags r:id="rId64"/>
            </p:custDataLst>
          </p:nvPr>
        </p:nvSpPr>
        <p:spPr>
          <a:xfrm>
            <a:off x="7474759" y="2694493"/>
            <a:ext cx="1325880" cy="368300"/>
          </a:xfrm>
          <a:prstGeom prst="rect">
            <a:avLst/>
          </a:prstGeom>
          <a:noFill/>
        </p:spPr>
        <p:txBody>
          <a:bodyPr wrap="none" rtlCol="0">
            <a:spAutoFit/>
          </a:bodyPr>
          <a:lstStyle/>
          <a:p>
            <a:r>
              <a:rPr lang="zh-CN" altLang="en-US" dirty="0">
                <a:latin typeface="Mont Heavy DEMO" panose="00000A00000000000000" pitchFamily="50" charset="0"/>
              </a:rPr>
              <a:t>场景全覆盖</a:t>
            </a:r>
            <a:endParaRPr lang="zh-CN" altLang="en-US" dirty="0">
              <a:latin typeface="Mont Heavy DEMO" panose="00000A00000000000000" pitchFamily="50" charset="0"/>
            </a:endParaRPr>
          </a:p>
        </p:txBody>
      </p:sp>
      <p:sp>
        <p:nvSpPr>
          <p:cNvPr id="103" name="Subtitle 2"/>
          <p:cNvSpPr txBox="1"/>
          <p:nvPr>
            <p:custDataLst>
              <p:tags r:id="rId65"/>
            </p:custDataLst>
          </p:nvPr>
        </p:nvSpPr>
        <p:spPr>
          <a:xfrm>
            <a:off x="7474585" y="3109595"/>
            <a:ext cx="2515870" cy="927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a:sym typeface="+mn-ea"/>
              </a:rPr>
              <a:t>云商通产品是基于可拓展、可叠加的底层结构而设计。客户业务版图拓展，可轻松叠加对应场景的服务。</a:t>
            </a:r>
            <a:endParaRPr lang="zh-CN" altLang="en-US" sz="1200"/>
          </a:p>
          <a:p>
            <a:pPr marL="0" indent="0">
              <a:lnSpc>
                <a:spcPts val="1600"/>
              </a:lnSpc>
              <a:spcBef>
                <a:spcPts val="0"/>
              </a:spcBef>
              <a:buNone/>
            </a:pPr>
            <a:endParaRPr lang="en-US" sz="1200" dirty="0">
              <a:solidFill>
                <a:schemeClr val="tx1">
                  <a:lumMod val="75000"/>
                  <a:lumOff val="25000"/>
                </a:schemeClr>
              </a:solidFill>
              <a:latin typeface="Raleway" panose="020B0503030101060003" pitchFamily="34" charset="0"/>
            </a:endParaRPr>
          </a:p>
        </p:txBody>
      </p:sp>
      <p:sp>
        <p:nvSpPr>
          <p:cNvPr id="104" name="TextBox 91"/>
          <p:cNvSpPr txBox="1"/>
          <p:nvPr>
            <p:custDataLst>
              <p:tags r:id="rId66"/>
            </p:custDataLst>
          </p:nvPr>
        </p:nvSpPr>
        <p:spPr>
          <a:xfrm>
            <a:off x="1573412" y="4492155"/>
            <a:ext cx="1325880" cy="368300"/>
          </a:xfrm>
          <a:prstGeom prst="rect">
            <a:avLst/>
          </a:prstGeom>
          <a:noFill/>
        </p:spPr>
        <p:txBody>
          <a:bodyPr wrap="none" rtlCol="0">
            <a:spAutoFit/>
          </a:bodyPr>
          <a:lstStyle/>
          <a:p>
            <a:pPr algn="r"/>
            <a:r>
              <a:rPr lang="zh-CN" altLang="en-US" dirty="0">
                <a:latin typeface="Mont Heavy DEMO" panose="00000A00000000000000" pitchFamily="50" charset="0"/>
              </a:rPr>
              <a:t>专业化支持</a:t>
            </a:r>
            <a:endParaRPr lang="zh-CN" altLang="en-US" dirty="0">
              <a:latin typeface="Mont Heavy DEMO" panose="00000A00000000000000" pitchFamily="50" charset="0"/>
            </a:endParaRPr>
          </a:p>
        </p:txBody>
      </p:sp>
      <p:sp>
        <p:nvSpPr>
          <p:cNvPr id="105" name="Subtitle 2"/>
          <p:cNvSpPr txBox="1"/>
          <p:nvPr>
            <p:custDataLst>
              <p:tags r:id="rId67"/>
            </p:custDataLst>
          </p:nvPr>
        </p:nvSpPr>
        <p:spPr>
          <a:xfrm>
            <a:off x="897890" y="4862830"/>
            <a:ext cx="2001520" cy="927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ts val="1600"/>
              </a:lnSpc>
              <a:spcBef>
                <a:spcPts val="0"/>
              </a:spcBef>
              <a:buNone/>
            </a:pPr>
            <a:r>
              <a:rPr lang="zh-CN" altLang="en-US" sz="1200" dirty="0">
                <a:solidFill>
                  <a:schemeClr val="tx1"/>
                </a:solidFill>
                <a:latin typeface="Raleway" panose="020B0503030101060003" pitchFamily="34" charset="0"/>
              </a:rPr>
              <a:t>通联支付分公司遍布全国，有力支持全国连锁类客户。总部设立了专项的产品及技术团队，提供项目支持。</a:t>
            </a:r>
            <a:endParaRPr lang="zh-CN" altLang="en-US" sz="1200" dirty="0">
              <a:solidFill>
                <a:schemeClr val="tx1"/>
              </a:solidFill>
              <a:latin typeface="Raleway" panose="020B0503030101060003" pitchFamily="34" charset="0"/>
            </a:endParaRPr>
          </a:p>
        </p:txBody>
      </p:sp>
      <p:sp>
        <p:nvSpPr>
          <p:cNvPr id="106" name="TextBox 93"/>
          <p:cNvSpPr txBox="1"/>
          <p:nvPr>
            <p:custDataLst>
              <p:tags r:id="rId68"/>
            </p:custDataLst>
          </p:nvPr>
        </p:nvSpPr>
        <p:spPr>
          <a:xfrm>
            <a:off x="9244899" y="4494536"/>
            <a:ext cx="1554480" cy="368300"/>
          </a:xfrm>
          <a:prstGeom prst="rect">
            <a:avLst/>
          </a:prstGeom>
          <a:noFill/>
        </p:spPr>
        <p:txBody>
          <a:bodyPr wrap="none" rtlCol="0">
            <a:spAutoFit/>
          </a:bodyPr>
          <a:lstStyle/>
          <a:p>
            <a:r>
              <a:rPr lang="zh-CN" altLang="en-US" dirty="0">
                <a:latin typeface="Mont Heavy DEMO" panose="00000A00000000000000" pitchFamily="50" charset="0"/>
              </a:rPr>
              <a:t>银行合作</a:t>
            </a:r>
            <a:r>
              <a:rPr lang="zh-CN" altLang="en-US" dirty="0">
                <a:latin typeface="Mont Heavy DEMO" panose="00000A00000000000000" pitchFamily="50" charset="0"/>
              </a:rPr>
              <a:t>广泛</a:t>
            </a:r>
            <a:endParaRPr lang="zh-CN" altLang="en-US" dirty="0">
              <a:latin typeface="Mont Heavy DEMO" panose="00000A00000000000000" pitchFamily="50" charset="0"/>
            </a:endParaRPr>
          </a:p>
        </p:txBody>
      </p:sp>
      <p:sp>
        <p:nvSpPr>
          <p:cNvPr id="107" name="Subtitle 2"/>
          <p:cNvSpPr txBox="1"/>
          <p:nvPr>
            <p:custDataLst>
              <p:tags r:id="rId69"/>
            </p:custDataLst>
          </p:nvPr>
        </p:nvSpPr>
        <p:spPr>
          <a:xfrm>
            <a:off x="9244899" y="4863035"/>
            <a:ext cx="2176149" cy="9276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zh-CN" altLang="en-US" sz="1200" dirty="0">
                <a:solidFill>
                  <a:schemeClr val="tx1"/>
                </a:solidFill>
                <a:latin typeface="Raleway" panose="020B0503030101060003" pitchFamily="34" charset="0"/>
              </a:rPr>
              <a:t>通联与银行有着深入且广泛的合作，银行模式下可</a:t>
            </a:r>
            <a:r>
              <a:rPr lang="zh-CN" altLang="en-US" sz="1200">
                <a:solidFill>
                  <a:schemeClr val="tx1"/>
                </a:solidFill>
                <a:sym typeface="+mn-ea"/>
              </a:rPr>
              <a:t>额外获得银行收益的同时，有利于获得更全面的融资及信贷服务。</a:t>
            </a:r>
            <a:endParaRPr lang="zh-CN" altLang="en-US" sz="1200">
              <a:solidFill>
                <a:schemeClr val="tx1"/>
              </a:solidFill>
            </a:endParaRPr>
          </a:p>
          <a:p>
            <a:pPr marL="0" indent="0">
              <a:lnSpc>
                <a:spcPts val="1600"/>
              </a:lnSpc>
              <a:spcBef>
                <a:spcPts val="0"/>
              </a:spcBef>
              <a:buNone/>
            </a:pPr>
            <a:endParaRPr lang="zh-CN" altLang="en-US" sz="1200" dirty="0">
              <a:solidFill>
                <a:schemeClr val="tx1"/>
              </a:solidFill>
              <a:latin typeface="Raleway" panose="020B0503030101060003" pitchFamily="34" charset="0"/>
            </a:endParaRPr>
          </a:p>
        </p:txBody>
      </p:sp>
      <p:sp>
        <p:nvSpPr>
          <p:cNvPr id="5" name="任意多边形: 形状 18"/>
          <p:cNvSpPr/>
          <p:nvPr>
            <p:custDataLst>
              <p:tags r:id="rId70"/>
            </p:custDataLst>
          </p:nvPr>
        </p:nvSpPr>
        <p:spPr>
          <a:xfrm>
            <a:off x="-19685" y="357443"/>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71"/>
            </p:custDataLst>
          </p:nvPr>
        </p:nvSpPr>
        <p:spPr>
          <a:xfrm>
            <a:off x="732790" y="35141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合作优势</a:t>
            </a:r>
            <a:endParaRPr lang="zh-CN" altLang="en-US" sz="2400" b="1" dirty="0">
              <a:solidFill>
                <a:schemeClr val="bg1"/>
              </a:solidFill>
              <a:latin typeface="微软雅黑" panose="020B0503020204020204" charset="-122"/>
              <a:ea typeface="微软雅黑" panose="020B0503020204020204" charset="-122"/>
            </a:endParaRPr>
          </a:p>
        </p:txBody>
      </p:sp>
    </p:spTree>
    <p:custDataLst>
      <p:tags r:id="rId72"/>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xtraShape"/>
          <p:cNvSpPr/>
          <p:nvPr/>
        </p:nvSpPr>
        <p:spPr bwMode="auto">
          <a:xfrm>
            <a:off x="2147812" y="1228046"/>
            <a:ext cx="7497838" cy="3495308"/>
          </a:xfrm>
          <a:custGeom>
            <a:avLst/>
            <a:gdLst>
              <a:gd name="connsiteX0" fmla="*/ 1442920 w 7857331"/>
              <a:gd name="connsiteY0" fmla="*/ 3179667 h 3299024"/>
              <a:gd name="connsiteX1" fmla="*/ 1485308 w 7857331"/>
              <a:gd name="connsiteY1" fmla="*/ 3239346 h 3299024"/>
              <a:gd name="connsiteX2" fmla="*/ 1408479 w 7857331"/>
              <a:gd name="connsiteY2" fmla="*/ 3299024 h 3299024"/>
              <a:gd name="connsiteX3" fmla="*/ 1366091 w 7857331"/>
              <a:gd name="connsiteY3" fmla="*/ 3239346 h 3299024"/>
              <a:gd name="connsiteX4" fmla="*/ 1442920 w 7857331"/>
              <a:gd name="connsiteY4" fmla="*/ 3179667 h 3299024"/>
              <a:gd name="connsiteX5" fmla="*/ 1158075 w 7857331"/>
              <a:gd name="connsiteY5" fmla="*/ 3179667 h 3299024"/>
              <a:gd name="connsiteX6" fmla="*/ 1197894 w 7857331"/>
              <a:gd name="connsiteY6" fmla="*/ 3239346 h 3299024"/>
              <a:gd name="connsiteX7" fmla="*/ 1118256 w 7857331"/>
              <a:gd name="connsiteY7" fmla="*/ 3299024 h 3299024"/>
              <a:gd name="connsiteX8" fmla="*/ 1078436 w 7857331"/>
              <a:gd name="connsiteY8" fmla="*/ 3239346 h 3299024"/>
              <a:gd name="connsiteX9" fmla="*/ 1158075 w 7857331"/>
              <a:gd name="connsiteY9" fmla="*/ 3179667 h 3299024"/>
              <a:gd name="connsiteX10" fmla="*/ 1300140 w 7857331"/>
              <a:gd name="connsiteY10" fmla="*/ 3179664 h 3299024"/>
              <a:gd name="connsiteX11" fmla="*/ 1339759 w 7857331"/>
              <a:gd name="connsiteY11" fmla="*/ 3239343 h 3299024"/>
              <a:gd name="connsiteX12" fmla="*/ 1263162 w 7857331"/>
              <a:gd name="connsiteY12" fmla="*/ 3299021 h 3299024"/>
              <a:gd name="connsiteX13" fmla="*/ 1223543 w 7857331"/>
              <a:gd name="connsiteY13" fmla="*/ 3239343 h 3299024"/>
              <a:gd name="connsiteX14" fmla="*/ 1300140 w 7857331"/>
              <a:gd name="connsiteY14" fmla="*/ 3179664 h 3299024"/>
              <a:gd name="connsiteX15" fmla="*/ 1205493 w 7857331"/>
              <a:gd name="connsiteY15" fmla="*/ 3035240 h 3299024"/>
              <a:gd name="connsiteX16" fmla="*/ 1242583 w 7857331"/>
              <a:gd name="connsiteY16" fmla="*/ 3094919 h 3299024"/>
              <a:gd name="connsiteX17" fmla="*/ 1165754 w 7857331"/>
              <a:gd name="connsiteY17" fmla="*/ 3154597 h 3299024"/>
              <a:gd name="connsiteX18" fmla="*/ 1128665 w 7857331"/>
              <a:gd name="connsiteY18" fmla="*/ 3094919 h 3299024"/>
              <a:gd name="connsiteX19" fmla="*/ 1205493 w 7857331"/>
              <a:gd name="connsiteY19" fmla="*/ 3035240 h 3299024"/>
              <a:gd name="connsiteX20" fmla="*/ 1344807 w 7857331"/>
              <a:gd name="connsiteY20" fmla="*/ 3035239 h 3299024"/>
              <a:gd name="connsiteX21" fmla="*/ 1384426 w 7857331"/>
              <a:gd name="connsiteY21" fmla="*/ 3094918 h 3299024"/>
              <a:gd name="connsiteX22" fmla="*/ 1307829 w 7857331"/>
              <a:gd name="connsiteY22" fmla="*/ 3154596 h 3299024"/>
              <a:gd name="connsiteX23" fmla="*/ 1268210 w 7857331"/>
              <a:gd name="connsiteY23" fmla="*/ 3094918 h 3299024"/>
              <a:gd name="connsiteX24" fmla="*/ 1344807 w 7857331"/>
              <a:gd name="connsiteY24" fmla="*/ 3035239 h 3299024"/>
              <a:gd name="connsiteX25" fmla="*/ 1250409 w 7857331"/>
              <a:gd name="connsiteY25" fmla="*/ 2900371 h 3299024"/>
              <a:gd name="connsiteX26" fmla="*/ 1287303 w 7857331"/>
              <a:gd name="connsiteY26" fmla="*/ 2956468 h 3299024"/>
              <a:gd name="connsiteX27" fmla="*/ 1213516 w 7857331"/>
              <a:gd name="connsiteY27" fmla="*/ 3012565 h 3299024"/>
              <a:gd name="connsiteX28" fmla="*/ 1176622 w 7857331"/>
              <a:gd name="connsiteY28" fmla="*/ 2956468 h 3299024"/>
              <a:gd name="connsiteX29" fmla="*/ 1250409 w 7857331"/>
              <a:gd name="connsiteY29" fmla="*/ 2900371 h 3299024"/>
              <a:gd name="connsiteX30" fmla="*/ 1387503 w 7857331"/>
              <a:gd name="connsiteY30" fmla="*/ 2900367 h 3299024"/>
              <a:gd name="connsiteX31" fmla="*/ 1426913 w 7857331"/>
              <a:gd name="connsiteY31" fmla="*/ 2956464 h 3299024"/>
              <a:gd name="connsiteX32" fmla="*/ 1353347 w 7857331"/>
              <a:gd name="connsiteY32" fmla="*/ 3012561 h 3299024"/>
              <a:gd name="connsiteX33" fmla="*/ 1313937 w 7857331"/>
              <a:gd name="connsiteY33" fmla="*/ 2956464 h 3299024"/>
              <a:gd name="connsiteX34" fmla="*/ 1387503 w 7857331"/>
              <a:gd name="connsiteY34" fmla="*/ 2900367 h 3299024"/>
              <a:gd name="connsiteX35" fmla="*/ 1430040 w 7857331"/>
              <a:gd name="connsiteY35" fmla="*/ 2766693 h 3299024"/>
              <a:gd name="connsiteX36" fmla="*/ 1467048 w 7857331"/>
              <a:gd name="connsiteY36" fmla="*/ 2820404 h 3299024"/>
              <a:gd name="connsiteX37" fmla="*/ 1395675 w 7857331"/>
              <a:gd name="connsiteY37" fmla="*/ 2874114 h 3299024"/>
              <a:gd name="connsiteX38" fmla="*/ 1356023 w 7857331"/>
              <a:gd name="connsiteY38" fmla="*/ 2820404 h 3299024"/>
              <a:gd name="connsiteX39" fmla="*/ 1430040 w 7857331"/>
              <a:gd name="connsiteY39" fmla="*/ 2766693 h 3299024"/>
              <a:gd name="connsiteX40" fmla="*/ 1292694 w 7857331"/>
              <a:gd name="connsiteY40" fmla="*/ 2766690 h 3299024"/>
              <a:gd name="connsiteX41" fmla="*/ 1332345 w 7857331"/>
              <a:gd name="connsiteY41" fmla="*/ 2820401 h 3299024"/>
              <a:gd name="connsiteX42" fmla="*/ 1258329 w 7857331"/>
              <a:gd name="connsiteY42" fmla="*/ 2874111 h 3299024"/>
              <a:gd name="connsiteX43" fmla="*/ 1221321 w 7857331"/>
              <a:gd name="connsiteY43" fmla="*/ 2820401 h 3299024"/>
              <a:gd name="connsiteX44" fmla="*/ 1292694 w 7857331"/>
              <a:gd name="connsiteY44" fmla="*/ 2766690 h 3299024"/>
              <a:gd name="connsiteX45" fmla="*/ 7656274 w 7857331"/>
              <a:gd name="connsiteY45" fmla="*/ 2766664 h 3299024"/>
              <a:gd name="connsiteX46" fmla="*/ 7738326 w 7857331"/>
              <a:gd name="connsiteY46" fmla="*/ 2820374 h 3299024"/>
              <a:gd name="connsiteX47" fmla="*/ 7711858 w 7857331"/>
              <a:gd name="connsiteY47" fmla="*/ 2874084 h 3299024"/>
              <a:gd name="connsiteX48" fmla="*/ 7627159 w 7857331"/>
              <a:gd name="connsiteY48" fmla="*/ 2820374 h 3299024"/>
              <a:gd name="connsiteX49" fmla="*/ 7656274 w 7857331"/>
              <a:gd name="connsiteY49" fmla="*/ 2766664 h 3299024"/>
              <a:gd name="connsiteX50" fmla="*/ 1601150 w 7857331"/>
              <a:gd name="connsiteY50" fmla="*/ 2640176 h 3299024"/>
              <a:gd name="connsiteX51" fmla="*/ 1640581 w 7857331"/>
              <a:gd name="connsiteY51" fmla="*/ 2690693 h 3299024"/>
              <a:gd name="connsiteX52" fmla="*/ 1572234 w 7857331"/>
              <a:gd name="connsiteY52" fmla="*/ 2744016 h 3299024"/>
              <a:gd name="connsiteX53" fmla="*/ 1532803 w 7857331"/>
              <a:gd name="connsiteY53" fmla="*/ 2690693 h 3299024"/>
              <a:gd name="connsiteX54" fmla="*/ 1601150 w 7857331"/>
              <a:gd name="connsiteY54" fmla="*/ 2640176 h 3299024"/>
              <a:gd name="connsiteX55" fmla="*/ 1334973 w 7857331"/>
              <a:gd name="connsiteY55" fmla="*/ 2640176 h 3299024"/>
              <a:gd name="connsiteX56" fmla="*/ 1374753 w 7857331"/>
              <a:gd name="connsiteY56" fmla="*/ 2690693 h 3299024"/>
              <a:gd name="connsiteX57" fmla="*/ 1300497 w 7857331"/>
              <a:gd name="connsiteY57" fmla="*/ 2744016 h 3299024"/>
              <a:gd name="connsiteX58" fmla="*/ 1263370 w 7857331"/>
              <a:gd name="connsiteY58" fmla="*/ 2690693 h 3299024"/>
              <a:gd name="connsiteX59" fmla="*/ 1334973 w 7857331"/>
              <a:gd name="connsiteY59" fmla="*/ 2640176 h 3299024"/>
              <a:gd name="connsiteX60" fmla="*/ 1469121 w 7857331"/>
              <a:gd name="connsiteY60" fmla="*/ 2640174 h 3299024"/>
              <a:gd name="connsiteX61" fmla="*/ 1506129 w 7857331"/>
              <a:gd name="connsiteY61" fmla="*/ 2690691 h 3299024"/>
              <a:gd name="connsiteX62" fmla="*/ 1434756 w 7857331"/>
              <a:gd name="connsiteY62" fmla="*/ 2744014 h 3299024"/>
              <a:gd name="connsiteX63" fmla="*/ 1397748 w 7857331"/>
              <a:gd name="connsiteY63" fmla="*/ 2690691 h 3299024"/>
              <a:gd name="connsiteX64" fmla="*/ 1469121 w 7857331"/>
              <a:gd name="connsiteY64" fmla="*/ 2640174 h 3299024"/>
              <a:gd name="connsiteX65" fmla="*/ 7587870 w 7857331"/>
              <a:gd name="connsiteY65" fmla="*/ 2640147 h 3299024"/>
              <a:gd name="connsiteX66" fmla="*/ 7670163 w 7857331"/>
              <a:gd name="connsiteY66" fmla="*/ 2690664 h 3299024"/>
              <a:gd name="connsiteX67" fmla="*/ 7643617 w 7857331"/>
              <a:gd name="connsiteY67" fmla="*/ 2743987 h 3299024"/>
              <a:gd name="connsiteX68" fmla="*/ 7561324 w 7857331"/>
              <a:gd name="connsiteY68" fmla="*/ 2690664 h 3299024"/>
              <a:gd name="connsiteX69" fmla="*/ 7587870 w 7857331"/>
              <a:gd name="connsiteY69" fmla="*/ 2640147 h 3299024"/>
              <a:gd name="connsiteX70" fmla="*/ 1767655 w 7857331"/>
              <a:gd name="connsiteY70" fmla="*/ 2516045 h 3299024"/>
              <a:gd name="connsiteX71" fmla="*/ 1806980 w 7857331"/>
              <a:gd name="connsiteY71" fmla="*/ 2566772 h 3299024"/>
              <a:gd name="connsiteX72" fmla="*/ 1741438 w 7857331"/>
              <a:gd name="connsiteY72" fmla="*/ 2617498 h 3299024"/>
              <a:gd name="connsiteX73" fmla="*/ 1702114 w 7857331"/>
              <a:gd name="connsiteY73" fmla="*/ 2566772 h 3299024"/>
              <a:gd name="connsiteX74" fmla="*/ 1767655 w 7857331"/>
              <a:gd name="connsiteY74" fmla="*/ 2516045 h 3299024"/>
              <a:gd name="connsiteX75" fmla="*/ 1638536 w 7857331"/>
              <a:gd name="connsiteY75" fmla="*/ 2516045 h 3299024"/>
              <a:gd name="connsiteX76" fmla="*/ 1678450 w 7857331"/>
              <a:gd name="connsiteY76" fmla="*/ 2566772 h 3299024"/>
              <a:gd name="connsiteX77" fmla="*/ 1609266 w 7857331"/>
              <a:gd name="connsiteY77" fmla="*/ 2617498 h 3299024"/>
              <a:gd name="connsiteX78" fmla="*/ 1569352 w 7857331"/>
              <a:gd name="connsiteY78" fmla="*/ 2566772 h 3299024"/>
              <a:gd name="connsiteX79" fmla="*/ 1638536 w 7857331"/>
              <a:gd name="connsiteY79" fmla="*/ 2516045 h 3299024"/>
              <a:gd name="connsiteX80" fmla="*/ 1506085 w 7857331"/>
              <a:gd name="connsiteY80" fmla="*/ 2516045 h 3299024"/>
              <a:gd name="connsiteX81" fmla="*/ 1545642 w 7857331"/>
              <a:gd name="connsiteY81" fmla="*/ 2566772 h 3299024"/>
              <a:gd name="connsiteX82" fmla="*/ 1474439 w 7857331"/>
              <a:gd name="connsiteY82" fmla="*/ 2617498 h 3299024"/>
              <a:gd name="connsiteX83" fmla="*/ 1437518 w 7857331"/>
              <a:gd name="connsiteY83" fmla="*/ 2566772 h 3299024"/>
              <a:gd name="connsiteX84" fmla="*/ 1506085 w 7857331"/>
              <a:gd name="connsiteY84" fmla="*/ 2516045 h 3299024"/>
              <a:gd name="connsiteX85" fmla="*/ 1376960 w 7857331"/>
              <a:gd name="connsiteY85" fmla="*/ 2516045 h 3299024"/>
              <a:gd name="connsiteX86" fmla="*/ 1413880 w 7857331"/>
              <a:gd name="connsiteY86" fmla="*/ 2566772 h 3299024"/>
              <a:gd name="connsiteX87" fmla="*/ 1342677 w 7857331"/>
              <a:gd name="connsiteY87" fmla="*/ 2617498 h 3299024"/>
              <a:gd name="connsiteX88" fmla="*/ 1305757 w 7857331"/>
              <a:gd name="connsiteY88" fmla="*/ 2566772 h 3299024"/>
              <a:gd name="connsiteX89" fmla="*/ 1376960 w 7857331"/>
              <a:gd name="connsiteY89" fmla="*/ 2516045 h 3299024"/>
              <a:gd name="connsiteX90" fmla="*/ 7653538 w 7857331"/>
              <a:gd name="connsiteY90" fmla="*/ 2516017 h 3299024"/>
              <a:gd name="connsiteX91" fmla="*/ 7735418 w 7857331"/>
              <a:gd name="connsiteY91" fmla="*/ 2566744 h 3299024"/>
              <a:gd name="connsiteX92" fmla="*/ 7709005 w 7857331"/>
              <a:gd name="connsiteY92" fmla="*/ 2617470 h 3299024"/>
              <a:gd name="connsiteX93" fmla="*/ 7627126 w 7857331"/>
              <a:gd name="connsiteY93" fmla="*/ 2566744 h 3299024"/>
              <a:gd name="connsiteX94" fmla="*/ 7653538 w 7857331"/>
              <a:gd name="connsiteY94" fmla="*/ 2516017 h 3299024"/>
              <a:gd name="connsiteX95" fmla="*/ 7521776 w 7857331"/>
              <a:gd name="connsiteY95" fmla="*/ 2516017 h 3299024"/>
              <a:gd name="connsiteX96" fmla="*/ 7603656 w 7857331"/>
              <a:gd name="connsiteY96" fmla="*/ 2566744 h 3299024"/>
              <a:gd name="connsiteX97" fmla="*/ 7574602 w 7857331"/>
              <a:gd name="connsiteY97" fmla="*/ 2617470 h 3299024"/>
              <a:gd name="connsiteX98" fmla="*/ 7495364 w 7857331"/>
              <a:gd name="connsiteY98" fmla="*/ 2566744 h 3299024"/>
              <a:gd name="connsiteX99" fmla="*/ 7521776 w 7857331"/>
              <a:gd name="connsiteY99" fmla="*/ 2516017 h 3299024"/>
              <a:gd name="connsiteX100" fmla="*/ 7392375 w 7857331"/>
              <a:gd name="connsiteY100" fmla="*/ 2516017 h 3299024"/>
              <a:gd name="connsiteX101" fmla="*/ 7471854 w 7857331"/>
              <a:gd name="connsiteY101" fmla="*/ 2566744 h 3299024"/>
              <a:gd name="connsiteX102" fmla="*/ 7442712 w 7857331"/>
              <a:gd name="connsiteY102" fmla="*/ 2617470 h 3299024"/>
              <a:gd name="connsiteX103" fmla="*/ 7363233 w 7857331"/>
              <a:gd name="connsiteY103" fmla="*/ 2566744 h 3299024"/>
              <a:gd name="connsiteX104" fmla="*/ 7392375 w 7857331"/>
              <a:gd name="connsiteY104" fmla="*/ 2516017 h 3299024"/>
              <a:gd name="connsiteX105" fmla="*/ 6737469 w 7857331"/>
              <a:gd name="connsiteY105" fmla="*/ 2516017 h 3299024"/>
              <a:gd name="connsiteX106" fmla="*/ 6811881 w 7857331"/>
              <a:gd name="connsiteY106" fmla="*/ 2566744 h 3299024"/>
              <a:gd name="connsiteX107" fmla="*/ 6779990 w 7857331"/>
              <a:gd name="connsiteY107" fmla="*/ 2617470 h 3299024"/>
              <a:gd name="connsiteX108" fmla="*/ 6705578 w 7857331"/>
              <a:gd name="connsiteY108" fmla="*/ 2566744 h 3299024"/>
              <a:gd name="connsiteX109" fmla="*/ 6737469 w 7857331"/>
              <a:gd name="connsiteY109" fmla="*/ 2516017 h 3299024"/>
              <a:gd name="connsiteX110" fmla="*/ 1928965 w 7857331"/>
              <a:gd name="connsiteY110" fmla="*/ 2396689 h 3299024"/>
              <a:gd name="connsiteX111" fmla="*/ 1971447 w 7857331"/>
              <a:gd name="connsiteY111" fmla="*/ 2444808 h 3299024"/>
              <a:gd name="connsiteX112" fmla="*/ 1905069 w 7857331"/>
              <a:gd name="connsiteY112" fmla="*/ 2495756 h 3299024"/>
              <a:gd name="connsiteX113" fmla="*/ 1865242 w 7857331"/>
              <a:gd name="connsiteY113" fmla="*/ 2444808 h 3299024"/>
              <a:gd name="connsiteX114" fmla="*/ 1928965 w 7857331"/>
              <a:gd name="connsiteY114" fmla="*/ 2396689 h 3299024"/>
              <a:gd name="connsiteX115" fmla="*/ 1802091 w 7857331"/>
              <a:gd name="connsiteY115" fmla="*/ 2396689 h 3299024"/>
              <a:gd name="connsiteX116" fmla="*/ 1841918 w 7857331"/>
              <a:gd name="connsiteY116" fmla="*/ 2444808 h 3299024"/>
              <a:gd name="connsiteX117" fmla="*/ 1775540 w 7857331"/>
              <a:gd name="connsiteY117" fmla="*/ 2495756 h 3299024"/>
              <a:gd name="connsiteX118" fmla="*/ 1735713 w 7857331"/>
              <a:gd name="connsiteY118" fmla="*/ 2444808 h 3299024"/>
              <a:gd name="connsiteX119" fmla="*/ 1802091 w 7857331"/>
              <a:gd name="connsiteY119" fmla="*/ 2396689 h 3299024"/>
              <a:gd name="connsiteX120" fmla="*/ 1672740 w 7857331"/>
              <a:gd name="connsiteY120" fmla="*/ 2396689 h 3299024"/>
              <a:gd name="connsiteX121" fmla="*/ 1712065 w 7857331"/>
              <a:gd name="connsiteY121" fmla="*/ 2444808 h 3299024"/>
              <a:gd name="connsiteX122" fmla="*/ 1643902 w 7857331"/>
              <a:gd name="connsiteY122" fmla="*/ 2495756 h 3299024"/>
              <a:gd name="connsiteX123" fmla="*/ 1607199 w 7857331"/>
              <a:gd name="connsiteY123" fmla="*/ 2444808 h 3299024"/>
              <a:gd name="connsiteX124" fmla="*/ 1672740 w 7857331"/>
              <a:gd name="connsiteY124" fmla="*/ 2396689 h 3299024"/>
              <a:gd name="connsiteX125" fmla="*/ 1542934 w 7857331"/>
              <a:gd name="connsiteY125" fmla="*/ 2396689 h 3299024"/>
              <a:gd name="connsiteX126" fmla="*/ 1582491 w 7857331"/>
              <a:gd name="connsiteY126" fmla="*/ 2444808 h 3299024"/>
              <a:gd name="connsiteX127" fmla="*/ 1513925 w 7857331"/>
              <a:gd name="connsiteY127" fmla="*/ 2495756 h 3299024"/>
              <a:gd name="connsiteX128" fmla="*/ 1477004 w 7857331"/>
              <a:gd name="connsiteY128" fmla="*/ 2444808 h 3299024"/>
              <a:gd name="connsiteX129" fmla="*/ 1542934 w 7857331"/>
              <a:gd name="connsiteY129" fmla="*/ 2396689 h 3299024"/>
              <a:gd name="connsiteX130" fmla="*/ 4115050 w 7857331"/>
              <a:gd name="connsiteY130" fmla="*/ 2396662 h 3299024"/>
              <a:gd name="connsiteX131" fmla="*/ 4170527 w 7857331"/>
              <a:gd name="connsiteY131" fmla="*/ 2444780 h 3299024"/>
              <a:gd name="connsiteX132" fmla="*/ 4120334 w 7857331"/>
              <a:gd name="connsiteY132" fmla="*/ 2495728 h 3299024"/>
              <a:gd name="connsiteX133" fmla="*/ 4064856 w 7857331"/>
              <a:gd name="connsiteY133" fmla="*/ 2444780 h 3299024"/>
              <a:gd name="connsiteX134" fmla="*/ 4115050 w 7857331"/>
              <a:gd name="connsiteY134" fmla="*/ 2396662 h 3299024"/>
              <a:gd name="connsiteX135" fmla="*/ 3988735 w 7857331"/>
              <a:gd name="connsiteY135" fmla="*/ 2396662 h 3299024"/>
              <a:gd name="connsiteX136" fmla="*/ 4041027 w 7857331"/>
              <a:gd name="connsiteY136" fmla="*/ 2444780 h 3299024"/>
              <a:gd name="connsiteX137" fmla="*/ 3991350 w 7857331"/>
              <a:gd name="connsiteY137" fmla="*/ 2495728 h 3299024"/>
              <a:gd name="connsiteX138" fmla="*/ 3936444 w 7857331"/>
              <a:gd name="connsiteY138" fmla="*/ 2444780 h 3299024"/>
              <a:gd name="connsiteX139" fmla="*/ 3988735 w 7857331"/>
              <a:gd name="connsiteY139" fmla="*/ 2396662 h 3299024"/>
              <a:gd name="connsiteX140" fmla="*/ 7588158 w 7857331"/>
              <a:gd name="connsiteY140" fmla="*/ 2396661 h 3299024"/>
              <a:gd name="connsiteX141" fmla="*/ 7666979 w 7857331"/>
              <a:gd name="connsiteY141" fmla="*/ 2444779 h 3299024"/>
              <a:gd name="connsiteX142" fmla="*/ 7640705 w 7857331"/>
              <a:gd name="connsiteY142" fmla="*/ 2495727 h 3299024"/>
              <a:gd name="connsiteX143" fmla="*/ 7561884 w 7857331"/>
              <a:gd name="connsiteY143" fmla="*/ 2444779 h 3299024"/>
              <a:gd name="connsiteX144" fmla="*/ 7588158 w 7857331"/>
              <a:gd name="connsiteY144" fmla="*/ 2396661 h 3299024"/>
              <a:gd name="connsiteX145" fmla="*/ 7458628 w 7857331"/>
              <a:gd name="connsiteY145" fmla="*/ 2396661 h 3299024"/>
              <a:gd name="connsiteX146" fmla="*/ 7537449 w 7857331"/>
              <a:gd name="connsiteY146" fmla="*/ 2444779 h 3299024"/>
              <a:gd name="connsiteX147" fmla="*/ 7511175 w 7857331"/>
              <a:gd name="connsiteY147" fmla="*/ 2495727 h 3299024"/>
              <a:gd name="connsiteX148" fmla="*/ 7432354 w 7857331"/>
              <a:gd name="connsiteY148" fmla="*/ 2444779 h 3299024"/>
              <a:gd name="connsiteX149" fmla="*/ 7458628 w 7857331"/>
              <a:gd name="connsiteY149" fmla="*/ 2396661 h 3299024"/>
              <a:gd name="connsiteX150" fmla="*/ 7331852 w 7857331"/>
              <a:gd name="connsiteY150" fmla="*/ 2396661 h 3299024"/>
              <a:gd name="connsiteX151" fmla="*/ 7408275 w 7857331"/>
              <a:gd name="connsiteY151" fmla="*/ 2444779 h 3299024"/>
              <a:gd name="connsiteX152" fmla="*/ 7381922 w 7857331"/>
              <a:gd name="connsiteY152" fmla="*/ 2495727 h 3299024"/>
              <a:gd name="connsiteX153" fmla="*/ 7302864 w 7857331"/>
              <a:gd name="connsiteY153" fmla="*/ 2444779 h 3299024"/>
              <a:gd name="connsiteX154" fmla="*/ 7331852 w 7857331"/>
              <a:gd name="connsiteY154" fmla="*/ 2396661 h 3299024"/>
              <a:gd name="connsiteX155" fmla="*/ 7202323 w 7857331"/>
              <a:gd name="connsiteY155" fmla="*/ 2396661 h 3299024"/>
              <a:gd name="connsiteX156" fmla="*/ 7278746 w 7857331"/>
              <a:gd name="connsiteY156" fmla="*/ 2444779 h 3299024"/>
              <a:gd name="connsiteX157" fmla="*/ 7249758 w 7857331"/>
              <a:gd name="connsiteY157" fmla="*/ 2495727 h 3299024"/>
              <a:gd name="connsiteX158" fmla="*/ 7173335 w 7857331"/>
              <a:gd name="connsiteY158" fmla="*/ 2444779 h 3299024"/>
              <a:gd name="connsiteX159" fmla="*/ 7202323 w 7857331"/>
              <a:gd name="connsiteY159" fmla="*/ 2396661 h 3299024"/>
              <a:gd name="connsiteX160" fmla="*/ 7072794 w 7857331"/>
              <a:gd name="connsiteY160" fmla="*/ 2396661 h 3299024"/>
              <a:gd name="connsiteX161" fmla="*/ 7149217 w 7857331"/>
              <a:gd name="connsiteY161" fmla="*/ 2444779 h 3299024"/>
              <a:gd name="connsiteX162" fmla="*/ 7120229 w 7857331"/>
              <a:gd name="connsiteY162" fmla="*/ 2495727 h 3299024"/>
              <a:gd name="connsiteX163" fmla="*/ 7043806 w 7857331"/>
              <a:gd name="connsiteY163" fmla="*/ 2444779 h 3299024"/>
              <a:gd name="connsiteX164" fmla="*/ 7072794 w 7857331"/>
              <a:gd name="connsiteY164" fmla="*/ 2396661 h 3299024"/>
              <a:gd name="connsiteX165" fmla="*/ 6946279 w 7857331"/>
              <a:gd name="connsiteY165" fmla="*/ 2396661 h 3299024"/>
              <a:gd name="connsiteX166" fmla="*/ 7020691 w 7857331"/>
              <a:gd name="connsiteY166" fmla="*/ 2444779 h 3299024"/>
              <a:gd name="connsiteX167" fmla="*/ 6988800 w 7857331"/>
              <a:gd name="connsiteY167" fmla="*/ 2495727 h 3299024"/>
              <a:gd name="connsiteX168" fmla="*/ 6914388 w 7857331"/>
              <a:gd name="connsiteY168" fmla="*/ 2444779 h 3299024"/>
              <a:gd name="connsiteX169" fmla="*/ 6946279 w 7857331"/>
              <a:gd name="connsiteY169" fmla="*/ 2396661 h 3299024"/>
              <a:gd name="connsiteX170" fmla="*/ 6817216 w 7857331"/>
              <a:gd name="connsiteY170" fmla="*/ 2396661 h 3299024"/>
              <a:gd name="connsiteX171" fmla="*/ 6891233 w 7857331"/>
              <a:gd name="connsiteY171" fmla="*/ 2444779 h 3299024"/>
              <a:gd name="connsiteX172" fmla="*/ 6859511 w 7857331"/>
              <a:gd name="connsiteY172" fmla="*/ 2495727 h 3299024"/>
              <a:gd name="connsiteX173" fmla="*/ 6785495 w 7857331"/>
              <a:gd name="connsiteY173" fmla="*/ 2444779 h 3299024"/>
              <a:gd name="connsiteX174" fmla="*/ 6817216 w 7857331"/>
              <a:gd name="connsiteY174" fmla="*/ 2396661 h 3299024"/>
              <a:gd name="connsiteX175" fmla="*/ 6687451 w 7857331"/>
              <a:gd name="connsiteY175" fmla="*/ 2396661 h 3299024"/>
              <a:gd name="connsiteX176" fmla="*/ 6761055 w 7857331"/>
              <a:gd name="connsiteY176" fmla="*/ 2444779 h 3299024"/>
              <a:gd name="connsiteX177" fmla="*/ 6729510 w 7857331"/>
              <a:gd name="connsiteY177" fmla="*/ 2495727 h 3299024"/>
              <a:gd name="connsiteX178" fmla="*/ 6655906 w 7857331"/>
              <a:gd name="connsiteY178" fmla="*/ 2444779 h 3299024"/>
              <a:gd name="connsiteX179" fmla="*/ 6687451 w 7857331"/>
              <a:gd name="connsiteY179" fmla="*/ 2396661 h 3299024"/>
              <a:gd name="connsiteX180" fmla="*/ 2087100 w 7857331"/>
              <a:gd name="connsiteY180" fmla="*/ 2280914 h 3299024"/>
              <a:gd name="connsiteX181" fmla="*/ 2126689 w 7857331"/>
              <a:gd name="connsiteY181" fmla="*/ 2328657 h 3299024"/>
              <a:gd name="connsiteX182" fmla="*/ 2063346 w 7857331"/>
              <a:gd name="connsiteY182" fmla="*/ 2376399 h 3299024"/>
              <a:gd name="connsiteX183" fmla="*/ 2023757 w 7857331"/>
              <a:gd name="connsiteY183" fmla="*/ 2328657 h 3299024"/>
              <a:gd name="connsiteX184" fmla="*/ 2087100 w 7857331"/>
              <a:gd name="connsiteY184" fmla="*/ 2280914 h 3299024"/>
              <a:gd name="connsiteX185" fmla="*/ 1833778 w 7857331"/>
              <a:gd name="connsiteY185" fmla="*/ 2280913 h 3299024"/>
              <a:gd name="connsiteX186" fmla="*/ 1873232 w 7857331"/>
              <a:gd name="connsiteY186" fmla="*/ 2328656 h 3299024"/>
              <a:gd name="connsiteX187" fmla="*/ 1807475 w 7857331"/>
              <a:gd name="connsiteY187" fmla="*/ 2376398 h 3299024"/>
              <a:gd name="connsiteX188" fmla="*/ 1768021 w 7857331"/>
              <a:gd name="connsiteY188" fmla="*/ 2328656 h 3299024"/>
              <a:gd name="connsiteX189" fmla="*/ 1833778 w 7857331"/>
              <a:gd name="connsiteY189" fmla="*/ 2280913 h 3299024"/>
              <a:gd name="connsiteX190" fmla="*/ 1707177 w 7857331"/>
              <a:gd name="connsiteY190" fmla="*/ 2280913 h 3299024"/>
              <a:gd name="connsiteX191" fmla="*/ 1744348 w 7857331"/>
              <a:gd name="connsiteY191" fmla="*/ 2328656 h 3299024"/>
              <a:gd name="connsiteX192" fmla="*/ 1677971 w 7857331"/>
              <a:gd name="connsiteY192" fmla="*/ 2376398 h 3299024"/>
              <a:gd name="connsiteX193" fmla="*/ 1640799 w 7857331"/>
              <a:gd name="connsiteY193" fmla="*/ 2328656 h 3299024"/>
              <a:gd name="connsiteX194" fmla="*/ 1707177 w 7857331"/>
              <a:gd name="connsiteY194" fmla="*/ 2280913 h 3299024"/>
              <a:gd name="connsiteX195" fmla="*/ 1580302 w 7857331"/>
              <a:gd name="connsiteY195" fmla="*/ 2280913 h 3299024"/>
              <a:gd name="connsiteX196" fmla="*/ 1617126 w 7857331"/>
              <a:gd name="connsiteY196" fmla="*/ 2328656 h 3299024"/>
              <a:gd name="connsiteX197" fmla="*/ 1551369 w 7857331"/>
              <a:gd name="connsiteY197" fmla="*/ 2376398 h 3299024"/>
              <a:gd name="connsiteX198" fmla="*/ 1514545 w 7857331"/>
              <a:gd name="connsiteY198" fmla="*/ 2328656 h 3299024"/>
              <a:gd name="connsiteX199" fmla="*/ 1580302 w 7857331"/>
              <a:gd name="connsiteY199" fmla="*/ 2280913 h 3299024"/>
              <a:gd name="connsiteX200" fmla="*/ 1960920 w 7857331"/>
              <a:gd name="connsiteY200" fmla="*/ 2280912 h 3299024"/>
              <a:gd name="connsiteX201" fmla="*/ 2000509 w 7857331"/>
              <a:gd name="connsiteY201" fmla="*/ 2328655 h 3299024"/>
              <a:gd name="connsiteX202" fmla="*/ 1934527 w 7857331"/>
              <a:gd name="connsiteY202" fmla="*/ 2376397 h 3299024"/>
              <a:gd name="connsiteX203" fmla="*/ 1894937 w 7857331"/>
              <a:gd name="connsiteY203" fmla="*/ 2328655 h 3299024"/>
              <a:gd name="connsiteX204" fmla="*/ 1960920 w 7857331"/>
              <a:gd name="connsiteY204" fmla="*/ 2280912 h 3299024"/>
              <a:gd name="connsiteX205" fmla="*/ 7651017 w 7857331"/>
              <a:gd name="connsiteY205" fmla="*/ 2280887 h 3299024"/>
              <a:gd name="connsiteX206" fmla="*/ 7730495 w 7857331"/>
              <a:gd name="connsiteY206" fmla="*/ 2328630 h 3299024"/>
              <a:gd name="connsiteX207" fmla="*/ 7704003 w 7857331"/>
              <a:gd name="connsiteY207" fmla="*/ 2376372 h 3299024"/>
              <a:gd name="connsiteX208" fmla="*/ 7627174 w 7857331"/>
              <a:gd name="connsiteY208" fmla="*/ 2328630 h 3299024"/>
              <a:gd name="connsiteX209" fmla="*/ 7651017 w 7857331"/>
              <a:gd name="connsiteY209" fmla="*/ 2280887 h 3299024"/>
              <a:gd name="connsiteX210" fmla="*/ 7524627 w 7857331"/>
              <a:gd name="connsiteY210" fmla="*/ 2280887 h 3299024"/>
              <a:gd name="connsiteX211" fmla="*/ 7603685 w 7857331"/>
              <a:gd name="connsiteY211" fmla="*/ 2328630 h 3299024"/>
              <a:gd name="connsiteX212" fmla="*/ 7577332 w 7857331"/>
              <a:gd name="connsiteY212" fmla="*/ 2376372 h 3299024"/>
              <a:gd name="connsiteX213" fmla="*/ 7498274 w 7857331"/>
              <a:gd name="connsiteY213" fmla="*/ 2328630 h 3299024"/>
              <a:gd name="connsiteX214" fmla="*/ 7524627 w 7857331"/>
              <a:gd name="connsiteY214" fmla="*/ 2280887 h 3299024"/>
              <a:gd name="connsiteX215" fmla="*/ 7397666 w 7857331"/>
              <a:gd name="connsiteY215" fmla="*/ 2280887 h 3299024"/>
              <a:gd name="connsiteX216" fmla="*/ 7474736 w 7857331"/>
              <a:gd name="connsiteY216" fmla="*/ 2328630 h 3299024"/>
              <a:gd name="connsiteX217" fmla="*/ 7448160 w 7857331"/>
              <a:gd name="connsiteY217" fmla="*/ 2376372 h 3299024"/>
              <a:gd name="connsiteX218" fmla="*/ 7371090 w 7857331"/>
              <a:gd name="connsiteY218" fmla="*/ 2328630 h 3299024"/>
              <a:gd name="connsiteX219" fmla="*/ 7397666 w 7857331"/>
              <a:gd name="connsiteY219" fmla="*/ 2280887 h 3299024"/>
              <a:gd name="connsiteX220" fmla="*/ 7271275 w 7857331"/>
              <a:gd name="connsiteY220" fmla="*/ 2280887 h 3299024"/>
              <a:gd name="connsiteX221" fmla="*/ 7347935 w 7857331"/>
              <a:gd name="connsiteY221" fmla="*/ 2328630 h 3299024"/>
              <a:gd name="connsiteX222" fmla="*/ 7321500 w 7857331"/>
              <a:gd name="connsiteY222" fmla="*/ 2376372 h 3299024"/>
              <a:gd name="connsiteX223" fmla="*/ 7244840 w 7857331"/>
              <a:gd name="connsiteY223" fmla="*/ 2328630 h 3299024"/>
              <a:gd name="connsiteX224" fmla="*/ 7271275 w 7857331"/>
              <a:gd name="connsiteY224" fmla="*/ 2280887 h 3299024"/>
              <a:gd name="connsiteX225" fmla="*/ 7146622 w 7857331"/>
              <a:gd name="connsiteY225" fmla="*/ 2280887 h 3299024"/>
              <a:gd name="connsiteX226" fmla="*/ 7220639 w 7857331"/>
              <a:gd name="connsiteY226" fmla="*/ 2328630 h 3299024"/>
              <a:gd name="connsiteX227" fmla="*/ 7191561 w 7857331"/>
              <a:gd name="connsiteY227" fmla="*/ 2376372 h 3299024"/>
              <a:gd name="connsiteX228" fmla="*/ 7117544 w 7857331"/>
              <a:gd name="connsiteY228" fmla="*/ 2328630 h 3299024"/>
              <a:gd name="connsiteX229" fmla="*/ 7146622 w 7857331"/>
              <a:gd name="connsiteY229" fmla="*/ 2280887 h 3299024"/>
              <a:gd name="connsiteX230" fmla="*/ 7020443 w 7857331"/>
              <a:gd name="connsiteY230" fmla="*/ 2280887 h 3299024"/>
              <a:gd name="connsiteX231" fmla="*/ 7094460 w 7857331"/>
              <a:gd name="connsiteY231" fmla="*/ 2328630 h 3299024"/>
              <a:gd name="connsiteX232" fmla="*/ 7065382 w 7857331"/>
              <a:gd name="connsiteY232" fmla="*/ 2376372 h 3299024"/>
              <a:gd name="connsiteX233" fmla="*/ 6988722 w 7857331"/>
              <a:gd name="connsiteY233" fmla="*/ 2328630 h 3299024"/>
              <a:gd name="connsiteX234" fmla="*/ 7020443 w 7857331"/>
              <a:gd name="connsiteY234" fmla="*/ 2280887 h 3299024"/>
              <a:gd name="connsiteX235" fmla="*/ 6893283 w 7857331"/>
              <a:gd name="connsiteY235" fmla="*/ 2280887 h 3299024"/>
              <a:gd name="connsiteX236" fmla="*/ 6967539 w 7857331"/>
              <a:gd name="connsiteY236" fmla="*/ 2328630 h 3299024"/>
              <a:gd name="connsiteX237" fmla="*/ 6935715 w 7857331"/>
              <a:gd name="connsiteY237" fmla="*/ 2376372 h 3299024"/>
              <a:gd name="connsiteX238" fmla="*/ 6861459 w 7857331"/>
              <a:gd name="connsiteY238" fmla="*/ 2328630 h 3299024"/>
              <a:gd name="connsiteX239" fmla="*/ 6893283 w 7857331"/>
              <a:gd name="connsiteY239" fmla="*/ 2280887 h 3299024"/>
              <a:gd name="connsiteX240" fmla="*/ 6766733 w 7857331"/>
              <a:gd name="connsiteY240" fmla="*/ 2280887 h 3299024"/>
              <a:gd name="connsiteX241" fmla="*/ 6837708 w 7857331"/>
              <a:gd name="connsiteY241" fmla="*/ 2328630 h 3299024"/>
              <a:gd name="connsiteX242" fmla="*/ 6806164 w 7857331"/>
              <a:gd name="connsiteY242" fmla="*/ 2376372 h 3299024"/>
              <a:gd name="connsiteX243" fmla="*/ 6735188 w 7857331"/>
              <a:gd name="connsiteY243" fmla="*/ 2328630 h 3299024"/>
              <a:gd name="connsiteX244" fmla="*/ 6766733 w 7857331"/>
              <a:gd name="connsiteY244" fmla="*/ 2280887 h 3299024"/>
              <a:gd name="connsiteX245" fmla="*/ 6639952 w 7857331"/>
              <a:gd name="connsiteY245" fmla="*/ 2280887 h 3299024"/>
              <a:gd name="connsiteX246" fmla="*/ 6711796 w 7857331"/>
              <a:gd name="connsiteY246" fmla="*/ 2328630 h 3299024"/>
              <a:gd name="connsiteX247" fmla="*/ 6679865 w 7857331"/>
              <a:gd name="connsiteY247" fmla="*/ 2376372 h 3299024"/>
              <a:gd name="connsiteX248" fmla="*/ 6608021 w 7857331"/>
              <a:gd name="connsiteY248" fmla="*/ 2328630 h 3299024"/>
              <a:gd name="connsiteX249" fmla="*/ 6639952 w 7857331"/>
              <a:gd name="connsiteY249" fmla="*/ 2280887 h 3299024"/>
              <a:gd name="connsiteX250" fmla="*/ 4236763 w 7857331"/>
              <a:gd name="connsiteY250" fmla="*/ 2280887 h 3299024"/>
              <a:gd name="connsiteX251" fmla="*/ 4292240 w 7857331"/>
              <a:gd name="connsiteY251" fmla="*/ 2328630 h 3299024"/>
              <a:gd name="connsiteX252" fmla="*/ 4242047 w 7857331"/>
              <a:gd name="connsiteY252" fmla="*/ 2376372 h 3299024"/>
              <a:gd name="connsiteX253" fmla="*/ 4186569 w 7857331"/>
              <a:gd name="connsiteY253" fmla="*/ 2328630 h 3299024"/>
              <a:gd name="connsiteX254" fmla="*/ 4236763 w 7857331"/>
              <a:gd name="connsiteY254" fmla="*/ 2280887 h 3299024"/>
              <a:gd name="connsiteX255" fmla="*/ 4110248 w 7857331"/>
              <a:gd name="connsiteY255" fmla="*/ 2280887 h 3299024"/>
              <a:gd name="connsiteX256" fmla="*/ 4165353 w 7857331"/>
              <a:gd name="connsiteY256" fmla="*/ 2328630 h 3299024"/>
              <a:gd name="connsiteX257" fmla="*/ 4115496 w 7857331"/>
              <a:gd name="connsiteY257" fmla="*/ 2376372 h 3299024"/>
              <a:gd name="connsiteX258" fmla="*/ 4060390 w 7857331"/>
              <a:gd name="connsiteY258" fmla="*/ 2328630 h 3299024"/>
              <a:gd name="connsiteX259" fmla="*/ 4110248 w 7857331"/>
              <a:gd name="connsiteY259" fmla="*/ 2280887 h 3299024"/>
              <a:gd name="connsiteX260" fmla="*/ 3983482 w 7857331"/>
              <a:gd name="connsiteY260" fmla="*/ 2280887 h 3299024"/>
              <a:gd name="connsiteX261" fmla="*/ 4036522 w 7857331"/>
              <a:gd name="connsiteY261" fmla="*/ 2328630 h 3299024"/>
              <a:gd name="connsiteX262" fmla="*/ 3986134 w 7857331"/>
              <a:gd name="connsiteY262" fmla="*/ 2376372 h 3299024"/>
              <a:gd name="connsiteX263" fmla="*/ 3933094 w 7857331"/>
              <a:gd name="connsiteY263" fmla="*/ 2328630 h 3299024"/>
              <a:gd name="connsiteX264" fmla="*/ 3983482 w 7857331"/>
              <a:gd name="connsiteY264" fmla="*/ 2280887 h 3299024"/>
              <a:gd name="connsiteX265" fmla="*/ 3856962 w 7857331"/>
              <a:gd name="connsiteY265" fmla="*/ 2280887 h 3299024"/>
              <a:gd name="connsiteX266" fmla="*/ 3909644 w 7857331"/>
              <a:gd name="connsiteY266" fmla="*/ 2328630 h 3299024"/>
              <a:gd name="connsiteX267" fmla="*/ 3859596 w 7857331"/>
              <a:gd name="connsiteY267" fmla="*/ 2376372 h 3299024"/>
              <a:gd name="connsiteX268" fmla="*/ 3806914 w 7857331"/>
              <a:gd name="connsiteY268" fmla="*/ 2328630 h 3299024"/>
              <a:gd name="connsiteX269" fmla="*/ 3856962 w 7857331"/>
              <a:gd name="connsiteY269" fmla="*/ 2280887 h 3299024"/>
              <a:gd name="connsiteX270" fmla="*/ 1987313 w 7857331"/>
              <a:gd name="connsiteY270" fmla="*/ 2171105 h 3299024"/>
              <a:gd name="connsiteX271" fmla="*/ 2026903 w 7857331"/>
              <a:gd name="connsiteY271" fmla="*/ 2215864 h 3299024"/>
              <a:gd name="connsiteX272" fmla="*/ 1966199 w 7857331"/>
              <a:gd name="connsiteY272" fmla="*/ 2260622 h 3299024"/>
              <a:gd name="connsiteX273" fmla="*/ 1926610 w 7857331"/>
              <a:gd name="connsiteY273" fmla="*/ 2215864 h 3299024"/>
              <a:gd name="connsiteX274" fmla="*/ 1987313 w 7857331"/>
              <a:gd name="connsiteY274" fmla="*/ 2171105 h 3299024"/>
              <a:gd name="connsiteX275" fmla="*/ 1863367 w 7857331"/>
              <a:gd name="connsiteY275" fmla="*/ 2171105 h 3299024"/>
              <a:gd name="connsiteX276" fmla="*/ 1902957 w 7857331"/>
              <a:gd name="connsiteY276" fmla="*/ 2215864 h 3299024"/>
              <a:gd name="connsiteX277" fmla="*/ 1839614 w 7857331"/>
              <a:gd name="connsiteY277" fmla="*/ 2260622 h 3299024"/>
              <a:gd name="connsiteX278" fmla="*/ 1800024 w 7857331"/>
              <a:gd name="connsiteY278" fmla="*/ 2215864 h 3299024"/>
              <a:gd name="connsiteX279" fmla="*/ 1863367 w 7857331"/>
              <a:gd name="connsiteY279" fmla="*/ 2171105 h 3299024"/>
              <a:gd name="connsiteX280" fmla="*/ 1738711 w 7857331"/>
              <a:gd name="connsiteY280" fmla="*/ 2171105 h 3299024"/>
              <a:gd name="connsiteX281" fmla="*/ 1778300 w 7857331"/>
              <a:gd name="connsiteY281" fmla="*/ 2215864 h 3299024"/>
              <a:gd name="connsiteX282" fmla="*/ 1712318 w 7857331"/>
              <a:gd name="connsiteY282" fmla="*/ 2260622 h 3299024"/>
              <a:gd name="connsiteX283" fmla="*/ 1675368 w 7857331"/>
              <a:gd name="connsiteY283" fmla="*/ 2215864 h 3299024"/>
              <a:gd name="connsiteX284" fmla="*/ 1738711 w 7857331"/>
              <a:gd name="connsiteY284" fmla="*/ 2171105 h 3299024"/>
              <a:gd name="connsiteX285" fmla="*/ 1614918 w 7857331"/>
              <a:gd name="connsiteY285" fmla="*/ 2171105 h 3299024"/>
              <a:gd name="connsiteX286" fmla="*/ 1651742 w 7857331"/>
              <a:gd name="connsiteY286" fmla="*/ 2215864 h 3299024"/>
              <a:gd name="connsiteX287" fmla="*/ 1585985 w 7857331"/>
              <a:gd name="connsiteY287" fmla="*/ 2260622 h 3299024"/>
              <a:gd name="connsiteX288" fmla="*/ 1549161 w 7857331"/>
              <a:gd name="connsiteY288" fmla="*/ 2215864 h 3299024"/>
              <a:gd name="connsiteX289" fmla="*/ 1614918 w 7857331"/>
              <a:gd name="connsiteY289" fmla="*/ 2171105 h 3299024"/>
              <a:gd name="connsiteX290" fmla="*/ 2113739 w 7857331"/>
              <a:gd name="connsiteY290" fmla="*/ 2171104 h 3299024"/>
              <a:gd name="connsiteX291" fmla="*/ 2153470 w 7857331"/>
              <a:gd name="connsiteY291" fmla="*/ 2215863 h 3299024"/>
              <a:gd name="connsiteX292" fmla="*/ 2089900 w 7857331"/>
              <a:gd name="connsiteY292" fmla="*/ 2260621 h 3299024"/>
              <a:gd name="connsiteX293" fmla="*/ 2050168 w 7857331"/>
              <a:gd name="connsiteY293" fmla="*/ 2215863 h 3299024"/>
              <a:gd name="connsiteX294" fmla="*/ 2113739 w 7857331"/>
              <a:gd name="connsiteY294" fmla="*/ 2171104 h 3299024"/>
              <a:gd name="connsiteX295" fmla="*/ 7464110 w 7857331"/>
              <a:gd name="connsiteY295" fmla="*/ 2171079 h 3299024"/>
              <a:gd name="connsiteX296" fmla="*/ 7540110 w 7857331"/>
              <a:gd name="connsiteY296" fmla="*/ 2215838 h 3299024"/>
              <a:gd name="connsiteX297" fmla="*/ 7513903 w 7857331"/>
              <a:gd name="connsiteY297" fmla="*/ 2260596 h 3299024"/>
              <a:gd name="connsiteX298" fmla="*/ 7437903 w 7857331"/>
              <a:gd name="connsiteY298" fmla="*/ 2215838 h 3299024"/>
              <a:gd name="connsiteX299" fmla="*/ 7464110 w 7857331"/>
              <a:gd name="connsiteY299" fmla="*/ 2171079 h 3299024"/>
              <a:gd name="connsiteX300" fmla="*/ 7339390 w 7857331"/>
              <a:gd name="connsiteY300" fmla="*/ 2171079 h 3299024"/>
              <a:gd name="connsiteX301" fmla="*/ 7413406 w 7857331"/>
              <a:gd name="connsiteY301" fmla="*/ 2215838 h 3299024"/>
              <a:gd name="connsiteX302" fmla="*/ 7386972 w 7857331"/>
              <a:gd name="connsiteY302" fmla="*/ 2260596 h 3299024"/>
              <a:gd name="connsiteX303" fmla="*/ 7312955 w 7857331"/>
              <a:gd name="connsiteY303" fmla="*/ 2215838 h 3299024"/>
              <a:gd name="connsiteX304" fmla="*/ 7339390 w 7857331"/>
              <a:gd name="connsiteY304" fmla="*/ 2171079 h 3299024"/>
              <a:gd name="connsiteX305" fmla="*/ 7215572 w 7857331"/>
              <a:gd name="connsiteY305" fmla="*/ 2171079 h 3299024"/>
              <a:gd name="connsiteX306" fmla="*/ 7289828 w 7857331"/>
              <a:gd name="connsiteY306" fmla="*/ 2215838 h 3299024"/>
              <a:gd name="connsiteX307" fmla="*/ 7263308 w 7857331"/>
              <a:gd name="connsiteY307" fmla="*/ 2260596 h 3299024"/>
              <a:gd name="connsiteX308" fmla="*/ 7186400 w 7857331"/>
              <a:gd name="connsiteY308" fmla="*/ 2215838 h 3299024"/>
              <a:gd name="connsiteX309" fmla="*/ 7215572 w 7857331"/>
              <a:gd name="connsiteY309" fmla="*/ 2171079 h 3299024"/>
              <a:gd name="connsiteX310" fmla="*/ 7091672 w 7857331"/>
              <a:gd name="connsiteY310" fmla="*/ 2171079 h 3299024"/>
              <a:gd name="connsiteX311" fmla="*/ 7165276 w 7857331"/>
              <a:gd name="connsiteY311" fmla="*/ 2215838 h 3299024"/>
              <a:gd name="connsiteX312" fmla="*/ 7136360 w 7857331"/>
              <a:gd name="connsiteY312" fmla="*/ 2260596 h 3299024"/>
              <a:gd name="connsiteX313" fmla="*/ 7062756 w 7857331"/>
              <a:gd name="connsiteY313" fmla="*/ 2215838 h 3299024"/>
              <a:gd name="connsiteX314" fmla="*/ 7091672 w 7857331"/>
              <a:gd name="connsiteY314" fmla="*/ 2171079 h 3299024"/>
              <a:gd name="connsiteX315" fmla="*/ 6967726 w 7857331"/>
              <a:gd name="connsiteY315" fmla="*/ 2171079 h 3299024"/>
              <a:gd name="connsiteX316" fmla="*/ 7038701 w 7857331"/>
              <a:gd name="connsiteY316" fmla="*/ 2215838 h 3299024"/>
              <a:gd name="connsiteX317" fmla="*/ 7009785 w 7857331"/>
              <a:gd name="connsiteY317" fmla="*/ 2260596 h 3299024"/>
              <a:gd name="connsiteX318" fmla="*/ 6936181 w 7857331"/>
              <a:gd name="connsiteY318" fmla="*/ 2215838 h 3299024"/>
              <a:gd name="connsiteX319" fmla="*/ 6967726 w 7857331"/>
              <a:gd name="connsiteY319" fmla="*/ 2171079 h 3299024"/>
              <a:gd name="connsiteX320" fmla="*/ 6843179 w 7857331"/>
              <a:gd name="connsiteY320" fmla="*/ 2171079 h 3299024"/>
              <a:gd name="connsiteX321" fmla="*/ 6915023 w 7857331"/>
              <a:gd name="connsiteY321" fmla="*/ 2215838 h 3299024"/>
              <a:gd name="connsiteX322" fmla="*/ 6883092 w 7857331"/>
              <a:gd name="connsiteY322" fmla="*/ 2260596 h 3299024"/>
              <a:gd name="connsiteX323" fmla="*/ 6811248 w 7857331"/>
              <a:gd name="connsiteY323" fmla="*/ 2215838 h 3299024"/>
              <a:gd name="connsiteX324" fmla="*/ 6843179 w 7857331"/>
              <a:gd name="connsiteY324" fmla="*/ 2171079 h 3299024"/>
              <a:gd name="connsiteX325" fmla="*/ 6716484 w 7857331"/>
              <a:gd name="connsiteY325" fmla="*/ 2171079 h 3299024"/>
              <a:gd name="connsiteX326" fmla="*/ 6787459 w 7857331"/>
              <a:gd name="connsiteY326" fmla="*/ 2215838 h 3299024"/>
              <a:gd name="connsiteX327" fmla="*/ 6755915 w 7857331"/>
              <a:gd name="connsiteY327" fmla="*/ 2260596 h 3299024"/>
              <a:gd name="connsiteX328" fmla="*/ 6687568 w 7857331"/>
              <a:gd name="connsiteY328" fmla="*/ 2215838 h 3299024"/>
              <a:gd name="connsiteX329" fmla="*/ 6716484 w 7857331"/>
              <a:gd name="connsiteY329" fmla="*/ 2171079 h 3299024"/>
              <a:gd name="connsiteX330" fmla="*/ 6592673 w 7857331"/>
              <a:gd name="connsiteY330" fmla="*/ 2171079 h 3299024"/>
              <a:gd name="connsiteX331" fmla="*/ 6663876 w 7857331"/>
              <a:gd name="connsiteY331" fmla="*/ 2215838 h 3299024"/>
              <a:gd name="connsiteX332" fmla="*/ 6632230 w 7857331"/>
              <a:gd name="connsiteY332" fmla="*/ 2260596 h 3299024"/>
              <a:gd name="connsiteX333" fmla="*/ 6561027 w 7857331"/>
              <a:gd name="connsiteY333" fmla="*/ 2215838 h 3299024"/>
              <a:gd name="connsiteX334" fmla="*/ 6592673 w 7857331"/>
              <a:gd name="connsiteY334" fmla="*/ 2171079 h 3299024"/>
              <a:gd name="connsiteX335" fmla="*/ 6468477 w 7857331"/>
              <a:gd name="connsiteY335" fmla="*/ 2171079 h 3299024"/>
              <a:gd name="connsiteX336" fmla="*/ 6536640 w 7857331"/>
              <a:gd name="connsiteY336" fmla="*/ 2215838 h 3299024"/>
              <a:gd name="connsiteX337" fmla="*/ 6505181 w 7857331"/>
              <a:gd name="connsiteY337" fmla="*/ 2260596 h 3299024"/>
              <a:gd name="connsiteX338" fmla="*/ 6437018 w 7857331"/>
              <a:gd name="connsiteY338" fmla="*/ 2215838 h 3299024"/>
              <a:gd name="connsiteX339" fmla="*/ 6468477 w 7857331"/>
              <a:gd name="connsiteY339" fmla="*/ 2171079 h 3299024"/>
              <a:gd name="connsiteX340" fmla="*/ 4601493 w 7857331"/>
              <a:gd name="connsiteY340" fmla="*/ 2171079 h 3299024"/>
              <a:gd name="connsiteX341" fmla="*/ 4659612 w 7857331"/>
              <a:gd name="connsiteY341" fmla="*/ 2215838 h 3299024"/>
              <a:gd name="connsiteX342" fmla="*/ 4614702 w 7857331"/>
              <a:gd name="connsiteY342" fmla="*/ 2260596 h 3299024"/>
              <a:gd name="connsiteX343" fmla="*/ 4556583 w 7857331"/>
              <a:gd name="connsiteY343" fmla="*/ 2215838 h 3299024"/>
              <a:gd name="connsiteX344" fmla="*/ 4601493 w 7857331"/>
              <a:gd name="connsiteY344" fmla="*/ 2171079 h 3299024"/>
              <a:gd name="connsiteX345" fmla="*/ 4229141 w 7857331"/>
              <a:gd name="connsiteY345" fmla="*/ 2171079 h 3299024"/>
              <a:gd name="connsiteX346" fmla="*/ 4282181 w 7857331"/>
              <a:gd name="connsiteY346" fmla="*/ 2215838 h 3299024"/>
              <a:gd name="connsiteX347" fmla="*/ 4234445 w 7857331"/>
              <a:gd name="connsiteY347" fmla="*/ 2260596 h 3299024"/>
              <a:gd name="connsiteX348" fmla="*/ 4181405 w 7857331"/>
              <a:gd name="connsiteY348" fmla="*/ 2215838 h 3299024"/>
              <a:gd name="connsiteX349" fmla="*/ 4229141 w 7857331"/>
              <a:gd name="connsiteY349" fmla="*/ 2171079 h 3299024"/>
              <a:gd name="connsiteX350" fmla="*/ 4105194 w 7857331"/>
              <a:gd name="connsiteY350" fmla="*/ 2171079 h 3299024"/>
              <a:gd name="connsiteX351" fmla="*/ 4158234 w 7857331"/>
              <a:gd name="connsiteY351" fmla="*/ 2215838 h 3299024"/>
              <a:gd name="connsiteX352" fmla="*/ 4110498 w 7857331"/>
              <a:gd name="connsiteY352" fmla="*/ 2260596 h 3299024"/>
              <a:gd name="connsiteX353" fmla="*/ 4054806 w 7857331"/>
              <a:gd name="connsiteY353" fmla="*/ 2215838 h 3299024"/>
              <a:gd name="connsiteX354" fmla="*/ 4105194 w 7857331"/>
              <a:gd name="connsiteY354" fmla="*/ 2171079 h 3299024"/>
              <a:gd name="connsiteX355" fmla="*/ 3980908 w 7857331"/>
              <a:gd name="connsiteY355" fmla="*/ 2171079 h 3299024"/>
              <a:gd name="connsiteX356" fmla="*/ 4033590 w 7857331"/>
              <a:gd name="connsiteY356" fmla="*/ 2215838 h 3299024"/>
              <a:gd name="connsiteX357" fmla="*/ 3983542 w 7857331"/>
              <a:gd name="connsiteY357" fmla="*/ 2260596 h 3299024"/>
              <a:gd name="connsiteX358" fmla="*/ 3930860 w 7857331"/>
              <a:gd name="connsiteY358" fmla="*/ 2215838 h 3299024"/>
              <a:gd name="connsiteX359" fmla="*/ 3980908 w 7857331"/>
              <a:gd name="connsiteY359" fmla="*/ 2171079 h 3299024"/>
              <a:gd name="connsiteX360" fmla="*/ 3854157 w 7857331"/>
              <a:gd name="connsiteY360" fmla="*/ 2171079 h 3299024"/>
              <a:gd name="connsiteX361" fmla="*/ 3907412 w 7857331"/>
              <a:gd name="connsiteY361" fmla="*/ 2215838 h 3299024"/>
              <a:gd name="connsiteX362" fmla="*/ 3856820 w 7857331"/>
              <a:gd name="connsiteY362" fmla="*/ 2260596 h 3299024"/>
              <a:gd name="connsiteX363" fmla="*/ 3803565 w 7857331"/>
              <a:gd name="connsiteY363" fmla="*/ 2215838 h 3299024"/>
              <a:gd name="connsiteX364" fmla="*/ 3854157 w 7857331"/>
              <a:gd name="connsiteY364" fmla="*/ 2171079 h 3299024"/>
              <a:gd name="connsiteX365" fmla="*/ 2237684 w 7857331"/>
              <a:gd name="connsiteY365" fmla="*/ 2171079 h 3299024"/>
              <a:gd name="connsiteX366" fmla="*/ 2277415 w 7857331"/>
              <a:gd name="connsiteY366" fmla="*/ 2215838 h 3299024"/>
              <a:gd name="connsiteX367" fmla="*/ 2216494 w 7857331"/>
              <a:gd name="connsiteY367" fmla="*/ 2260596 h 3299024"/>
              <a:gd name="connsiteX368" fmla="*/ 2176762 w 7857331"/>
              <a:gd name="connsiteY368" fmla="*/ 2215838 h 3299024"/>
              <a:gd name="connsiteX369" fmla="*/ 2237684 w 7857331"/>
              <a:gd name="connsiteY369" fmla="*/ 2171079 h 3299024"/>
              <a:gd name="connsiteX370" fmla="*/ 2383370 w 7857331"/>
              <a:gd name="connsiteY370" fmla="*/ 2063686 h 3299024"/>
              <a:gd name="connsiteX371" fmla="*/ 2425908 w 7857331"/>
              <a:gd name="connsiteY371" fmla="*/ 2105846 h 3299024"/>
              <a:gd name="connsiteX372" fmla="*/ 2364760 w 7857331"/>
              <a:gd name="connsiteY372" fmla="*/ 2150817 h 3299024"/>
              <a:gd name="connsiteX373" fmla="*/ 2324880 w 7857331"/>
              <a:gd name="connsiteY373" fmla="*/ 2105846 h 3299024"/>
              <a:gd name="connsiteX374" fmla="*/ 2383370 w 7857331"/>
              <a:gd name="connsiteY374" fmla="*/ 2063686 h 3299024"/>
              <a:gd name="connsiteX375" fmla="*/ 2261418 w 7857331"/>
              <a:gd name="connsiteY375" fmla="*/ 2063685 h 3299024"/>
              <a:gd name="connsiteX376" fmla="*/ 2300899 w 7857331"/>
              <a:gd name="connsiteY376" fmla="*/ 2105845 h 3299024"/>
              <a:gd name="connsiteX377" fmla="*/ 2240361 w 7857331"/>
              <a:gd name="connsiteY377" fmla="*/ 2150816 h 3299024"/>
              <a:gd name="connsiteX378" fmla="*/ 2200880 w 7857331"/>
              <a:gd name="connsiteY378" fmla="*/ 2105845 h 3299024"/>
              <a:gd name="connsiteX379" fmla="*/ 2261418 w 7857331"/>
              <a:gd name="connsiteY379" fmla="*/ 2063685 h 3299024"/>
              <a:gd name="connsiteX380" fmla="*/ 2137889 w 7857331"/>
              <a:gd name="connsiteY380" fmla="*/ 2063685 h 3299024"/>
              <a:gd name="connsiteX381" fmla="*/ 2177620 w 7857331"/>
              <a:gd name="connsiteY381" fmla="*/ 2105845 h 3299024"/>
              <a:gd name="connsiteX382" fmla="*/ 2116699 w 7857331"/>
              <a:gd name="connsiteY382" fmla="*/ 2150815 h 3299024"/>
              <a:gd name="connsiteX383" fmla="*/ 2076967 w 7857331"/>
              <a:gd name="connsiteY383" fmla="*/ 2105845 h 3299024"/>
              <a:gd name="connsiteX384" fmla="*/ 2137889 w 7857331"/>
              <a:gd name="connsiteY384" fmla="*/ 2063685 h 3299024"/>
              <a:gd name="connsiteX385" fmla="*/ 2015915 w 7857331"/>
              <a:gd name="connsiteY385" fmla="*/ 2063684 h 3299024"/>
              <a:gd name="connsiteX386" fmla="*/ 2055257 w 7857331"/>
              <a:gd name="connsiteY386" fmla="*/ 2105844 h 3299024"/>
              <a:gd name="connsiteX387" fmla="*/ 1992310 w 7857331"/>
              <a:gd name="connsiteY387" fmla="*/ 2150814 h 3299024"/>
              <a:gd name="connsiteX388" fmla="*/ 1955591 w 7857331"/>
              <a:gd name="connsiteY388" fmla="*/ 2105844 h 3299024"/>
              <a:gd name="connsiteX389" fmla="*/ 2015915 w 7857331"/>
              <a:gd name="connsiteY389" fmla="*/ 2063684 h 3299024"/>
              <a:gd name="connsiteX390" fmla="*/ 1895038 w 7857331"/>
              <a:gd name="connsiteY390" fmla="*/ 2063683 h 3299024"/>
              <a:gd name="connsiteX391" fmla="*/ 1931988 w 7857331"/>
              <a:gd name="connsiteY391" fmla="*/ 2105843 h 3299024"/>
              <a:gd name="connsiteX392" fmla="*/ 1868645 w 7857331"/>
              <a:gd name="connsiteY392" fmla="*/ 2150813 h 3299024"/>
              <a:gd name="connsiteX393" fmla="*/ 1831695 w 7857331"/>
              <a:gd name="connsiteY393" fmla="*/ 2105843 h 3299024"/>
              <a:gd name="connsiteX394" fmla="*/ 1895038 w 7857331"/>
              <a:gd name="connsiteY394" fmla="*/ 2063683 h 3299024"/>
              <a:gd name="connsiteX395" fmla="*/ 1770256 w 7857331"/>
              <a:gd name="connsiteY395" fmla="*/ 2063682 h 3299024"/>
              <a:gd name="connsiteX396" fmla="*/ 1806975 w 7857331"/>
              <a:gd name="connsiteY396" fmla="*/ 2105842 h 3299024"/>
              <a:gd name="connsiteX397" fmla="*/ 1744028 w 7857331"/>
              <a:gd name="connsiteY397" fmla="*/ 2150812 h 3299024"/>
              <a:gd name="connsiteX398" fmla="*/ 1707309 w 7857331"/>
              <a:gd name="connsiteY398" fmla="*/ 2105842 h 3299024"/>
              <a:gd name="connsiteX399" fmla="*/ 1770256 w 7857331"/>
              <a:gd name="connsiteY399" fmla="*/ 2063682 h 3299024"/>
              <a:gd name="connsiteX400" fmla="*/ 1649379 w 7857331"/>
              <a:gd name="connsiteY400" fmla="*/ 2063681 h 3299024"/>
              <a:gd name="connsiteX401" fmla="*/ 1686329 w 7857331"/>
              <a:gd name="connsiteY401" fmla="*/ 2105841 h 3299024"/>
              <a:gd name="connsiteX402" fmla="*/ 1620346 w 7857331"/>
              <a:gd name="connsiteY402" fmla="*/ 2150811 h 3299024"/>
              <a:gd name="connsiteX403" fmla="*/ 1586036 w 7857331"/>
              <a:gd name="connsiteY403" fmla="*/ 2105841 h 3299024"/>
              <a:gd name="connsiteX404" fmla="*/ 1649379 w 7857331"/>
              <a:gd name="connsiteY404" fmla="*/ 2063681 h 3299024"/>
              <a:gd name="connsiteX405" fmla="*/ 7772855 w 7857331"/>
              <a:gd name="connsiteY405" fmla="*/ 2063660 h 3299024"/>
              <a:gd name="connsiteX406" fmla="*/ 7849925 w 7857331"/>
              <a:gd name="connsiteY406" fmla="*/ 2105820 h 3299024"/>
              <a:gd name="connsiteX407" fmla="*/ 7826006 w 7857331"/>
              <a:gd name="connsiteY407" fmla="*/ 2150790 h 3299024"/>
              <a:gd name="connsiteX408" fmla="*/ 7748936 w 7857331"/>
              <a:gd name="connsiteY408" fmla="*/ 2105820 h 3299024"/>
              <a:gd name="connsiteX409" fmla="*/ 7772855 w 7857331"/>
              <a:gd name="connsiteY409" fmla="*/ 2063660 h 3299024"/>
              <a:gd name="connsiteX410" fmla="*/ 7281452 w 7857331"/>
              <a:gd name="connsiteY410" fmla="*/ 2063660 h 3299024"/>
              <a:gd name="connsiteX411" fmla="*/ 7355708 w 7857331"/>
              <a:gd name="connsiteY411" fmla="*/ 2105820 h 3299024"/>
              <a:gd name="connsiteX412" fmla="*/ 7329188 w 7857331"/>
              <a:gd name="connsiteY412" fmla="*/ 2150790 h 3299024"/>
              <a:gd name="connsiteX413" fmla="*/ 7254932 w 7857331"/>
              <a:gd name="connsiteY413" fmla="*/ 2105820 h 3299024"/>
              <a:gd name="connsiteX414" fmla="*/ 7281452 w 7857331"/>
              <a:gd name="connsiteY414" fmla="*/ 2063660 h 3299024"/>
              <a:gd name="connsiteX415" fmla="*/ 7160634 w 7857331"/>
              <a:gd name="connsiteY415" fmla="*/ 2063660 h 3299024"/>
              <a:gd name="connsiteX416" fmla="*/ 7234474 w 7857331"/>
              <a:gd name="connsiteY416" fmla="*/ 2105820 h 3299024"/>
              <a:gd name="connsiteX417" fmla="*/ 7205465 w 7857331"/>
              <a:gd name="connsiteY417" fmla="*/ 2150790 h 3299024"/>
              <a:gd name="connsiteX418" fmla="*/ 7131625 w 7857331"/>
              <a:gd name="connsiteY418" fmla="*/ 2105820 h 3299024"/>
              <a:gd name="connsiteX419" fmla="*/ 7160634 w 7857331"/>
              <a:gd name="connsiteY419" fmla="*/ 2063660 h 3299024"/>
              <a:gd name="connsiteX420" fmla="*/ 7038446 w 7857331"/>
              <a:gd name="connsiteY420" fmla="*/ 2063660 h 3299024"/>
              <a:gd name="connsiteX421" fmla="*/ 7110050 w 7857331"/>
              <a:gd name="connsiteY421" fmla="*/ 2105820 h 3299024"/>
              <a:gd name="connsiteX422" fmla="*/ 7080878 w 7857331"/>
              <a:gd name="connsiteY422" fmla="*/ 2150790 h 3299024"/>
              <a:gd name="connsiteX423" fmla="*/ 7009274 w 7857331"/>
              <a:gd name="connsiteY423" fmla="*/ 2105820 h 3299024"/>
              <a:gd name="connsiteX424" fmla="*/ 7038446 w 7857331"/>
              <a:gd name="connsiteY424" fmla="*/ 2063660 h 3299024"/>
              <a:gd name="connsiteX425" fmla="*/ 6914976 w 7857331"/>
              <a:gd name="connsiteY425" fmla="*/ 2063660 h 3299024"/>
              <a:gd name="connsiteX426" fmla="*/ 6986179 w 7857331"/>
              <a:gd name="connsiteY426" fmla="*/ 2105820 h 3299024"/>
              <a:gd name="connsiteX427" fmla="*/ 6957170 w 7857331"/>
              <a:gd name="connsiteY427" fmla="*/ 2150790 h 3299024"/>
              <a:gd name="connsiteX428" fmla="*/ 6885967 w 7857331"/>
              <a:gd name="connsiteY428" fmla="*/ 2105820 h 3299024"/>
              <a:gd name="connsiteX429" fmla="*/ 6914976 w 7857331"/>
              <a:gd name="connsiteY429" fmla="*/ 2063660 h 3299024"/>
              <a:gd name="connsiteX430" fmla="*/ 6793666 w 7857331"/>
              <a:gd name="connsiteY430" fmla="*/ 2063660 h 3299024"/>
              <a:gd name="connsiteX431" fmla="*/ 6864869 w 7857331"/>
              <a:gd name="connsiteY431" fmla="*/ 2105820 h 3299024"/>
              <a:gd name="connsiteX432" fmla="*/ 6833223 w 7857331"/>
              <a:gd name="connsiteY432" fmla="*/ 2150790 h 3299024"/>
              <a:gd name="connsiteX433" fmla="*/ 6762020 w 7857331"/>
              <a:gd name="connsiteY433" fmla="*/ 2105820 h 3299024"/>
              <a:gd name="connsiteX434" fmla="*/ 6793666 w 7857331"/>
              <a:gd name="connsiteY434" fmla="*/ 2063660 h 3299024"/>
              <a:gd name="connsiteX435" fmla="*/ 6672094 w 7857331"/>
              <a:gd name="connsiteY435" fmla="*/ 2063660 h 3299024"/>
              <a:gd name="connsiteX436" fmla="*/ 6740888 w 7857331"/>
              <a:gd name="connsiteY436" fmla="*/ 2105820 h 3299024"/>
              <a:gd name="connsiteX437" fmla="*/ 6709137 w 7857331"/>
              <a:gd name="connsiteY437" fmla="*/ 2150790 h 3299024"/>
              <a:gd name="connsiteX438" fmla="*/ 6640343 w 7857331"/>
              <a:gd name="connsiteY438" fmla="*/ 2105820 h 3299024"/>
              <a:gd name="connsiteX439" fmla="*/ 6672094 w 7857331"/>
              <a:gd name="connsiteY439" fmla="*/ 2063660 h 3299024"/>
              <a:gd name="connsiteX440" fmla="*/ 6547759 w 7857331"/>
              <a:gd name="connsiteY440" fmla="*/ 2063660 h 3299024"/>
              <a:gd name="connsiteX441" fmla="*/ 6615922 w 7857331"/>
              <a:gd name="connsiteY441" fmla="*/ 2105820 h 3299024"/>
              <a:gd name="connsiteX442" fmla="*/ 6584463 w 7857331"/>
              <a:gd name="connsiteY442" fmla="*/ 2150790 h 3299024"/>
              <a:gd name="connsiteX443" fmla="*/ 6516300 w 7857331"/>
              <a:gd name="connsiteY443" fmla="*/ 2105820 h 3299024"/>
              <a:gd name="connsiteX444" fmla="*/ 6547759 w 7857331"/>
              <a:gd name="connsiteY444" fmla="*/ 2063660 h 3299024"/>
              <a:gd name="connsiteX445" fmla="*/ 4709806 w 7857331"/>
              <a:gd name="connsiteY445" fmla="*/ 2063660 h 3299024"/>
              <a:gd name="connsiteX446" fmla="*/ 4767925 w 7857331"/>
              <a:gd name="connsiteY446" fmla="*/ 2105820 h 3299024"/>
              <a:gd name="connsiteX447" fmla="*/ 4723015 w 7857331"/>
              <a:gd name="connsiteY447" fmla="*/ 2150790 h 3299024"/>
              <a:gd name="connsiteX448" fmla="*/ 4667538 w 7857331"/>
              <a:gd name="connsiteY448" fmla="*/ 2105820 h 3299024"/>
              <a:gd name="connsiteX449" fmla="*/ 4709806 w 7857331"/>
              <a:gd name="connsiteY449" fmla="*/ 2063660 h 3299024"/>
              <a:gd name="connsiteX450" fmla="*/ 4588277 w 7857331"/>
              <a:gd name="connsiteY450" fmla="*/ 2063660 h 3299024"/>
              <a:gd name="connsiteX451" fmla="*/ 4643969 w 7857331"/>
              <a:gd name="connsiteY451" fmla="*/ 2105820 h 3299024"/>
              <a:gd name="connsiteX452" fmla="*/ 4598885 w 7857331"/>
              <a:gd name="connsiteY452" fmla="*/ 2150790 h 3299024"/>
              <a:gd name="connsiteX453" fmla="*/ 4543193 w 7857331"/>
              <a:gd name="connsiteY453" fmla="*/ 2105820 h 3299024"/>
              <a:gd name="connsiteX454" fmla="*/ 4588277 w 7857331"/>
              <a:gd name="connsiteY454" fmla="*/ 2063660 h 3299024"/>
              <a:gd name="connsiteX455" fmla="*/ 4342618 w 7857331"/>
              <a:gd name="connsiteY455" fmla="*/ 2063660 h 3299024"/>
              <a:gd name="connsiteX456" fmla="*/ 4398310 w 7857331"/>
              <a:gd name="connsiteY456" fmla="*/ 2105820 h 3299024"/>
              <a:gd name="connsiteX457" fmla="*/ 4350574 w 7857331"/>
              <a:gd name="connsiteY457" fmla="*/ 2150790 h 3299024"/>
              <a:gd name="connsiteX458" fmla="*/ 4297534 w 7857331"/>
              <a:gd name="connsiteY458" fmla="*/ 2105820 h 3299024"/>
              <a:gd name="connsiteX459" fmla="*/ 4342618 w 7857331"/>
              <a:gd name="connsiteY459" fmla="*/ 2063660 h 3299024"/>
              <a:gd name="connsiteX460" fmla="*/ 4221324 w 7857331"/>
              <a:gd name="connsiteY460" fmla="*/ 2063660 h 3299024"/>
              <a:gd name="connsiteX461" fmla="*/ 4274364 w 7857331"/>
              <a:gd name="connsiteY461" fmla="*/ 2105820 h 3299024"/>
              <a:gd name="connsiteX462" fmla="*/ 4226628 w 7857331"/>
              <a:gd name="connsiteY462" fmla="*/ 2150790 h 3299024"/>
              <a:gd name="connsiteX463" fmla="*/ 4173588 w 7857331"/>
              <a:gd name="connsiteY463" fmla="*/ 2105820 h 3299024"/>
              <a:gd name="connsiteX464" fmla="*/ 4221324 w 7857331"/>
              <a:gd name="connsiteY464" fmla="*/ 2063660 h 3299024"/>
              <a:gd name="connsiteX465" fmla="*/ 4096638 w 7857331"/>
              <a:gd name="connsiteY465" fmla="*/ 2063660 h 3299024"/>
              <a:gd name="connsiteX466" fmla="*/ 4149320 w 7857331"/>
              <a:gd name="connsiteY466" fmla="*/ 2105820 h 3299024"/>
              <a:gd name="connsiteX467" fmla="*/ 4101906 w 7857331"/>
              <a:gd name="connsiteY467" fmla="*/ 2150790 h 3299024"/>
              <a:gd name="connsiteX468" fmla="*/ 4049224 w 7857331"/>
              <a:gd name="connsiteY468" fmla="*/ 2105820 h 3299024"/>
              <a:gd name="connsiteX469" fmla="*/ 4096638 w 7857331"/>
              <a:gd name="connsiteY469" fmla="*/ 2063660 h 3299024"/>
              <a:gd name="connsiteX470" fmla="*/ 3975325 w 7857331"/>
              <a:gd name="connsiteY470" fmla="*/ 2063660 h 3299024"/>
              <a:gd name="connsiteX471" fmla="*/ 4028007 w 7857331"/>
              <a:gd name="connsiteY471" fmla="*/ 2105820 h 3299024"/>
              <a:gd name="connsiteX472" fmla="*/ 3977959 w 7857331"/>
              <a:gd name="connsiteY472" fmla="*/ 2150790 h 3299024"/>
              <a:gd name="connsiteX473" fmla="*/ 3927911 w 7857331"/>
              <a:gd name="connsiteY473" fmla="*/ 2105820 h 3299024"/>
              <a:gd name="connsiteX474" fmla="*/ 3975325 w 7857331"/>
              <a:gd name="connsiteY474" fmla="*/ 2063660 h 3299024"/>
              <a:gd name="connsiteX475" fmla="*/ 3853814 w 7857331"/>
              <a:gd name="connsiteY475" fmla="*/ 2063660 h 3299024"/>
              <a:gd name="connsiteX476" fmla="*/ 3904062 w 7857331"/>
              <a:gd name="connsiteY476" fmla="*/ 2105820 h 3299024"/>
              <a:gd name="connsiteX477" fmla="*/ 3853814 w 7857331"/>
              <a:gd name="connsiteY477" fmla="*/ 2150790 h 3299024"/>
              <a:gd name="connsiteX478" fmla="*/ 3803565 w 7857331"/>
              <a:gd name="connsiteY478" fmla="*/ 2105820 h 3299024"/>
              <a:gd name="connsiteX479" fmla="*/ 3853814 w 7857331"/>
              <a:gd name="connsiteY479" fmla="*/ 2063660 h 3299024"/>
              <a:gd name="connsiteX480" fmla="*/ 2404180 w 7857331"/>
              <a:gd name="connsiteY480" fmla="*/ 1958647 h 3299024"/>
              <a:gd name="connsiteX481" fmla="*/ 2446449 w 7857331"/>
              <a:gd name="connsiteY481" fmla="*/ 2001019 h 3299024"/>
              <a:gd name="connsiteX482" fmla="*/ 2388330 w 7857331"/>
              <a:gd name="connsiteY482" fmla="*/ 2043391 h 3299024"/>
              <a:gd name="connsiteX483" fmla="*/ 2346061 w 7857331"/>
              <a:gd name="connsiteY483" fmla="*/ 2001019 h 3299024"/>
              <a:gd name="connsiteX484" fmla="*/ 2404180 w 7857331"/>
              <a:gd name="connsiteY484" fmla="*/ 1958647 h 3299024"/>
              <a:gd name="connsiteX485" fmla="*/ 2282872 w 7857331"/>
              <a:gd name="connsiteY485" fmla="*/ 1958647 h 3299024"/>
              <a:gd name="connsiteX486" fmla="*/ 2325410 w 7857331"/>
              <a:gd name="connsiteY486" fmla="*/ 2001019 h 3299024"/>
              <a:gd name="connsiteX487" fmla="*/ 2264262 w 7857331"/>
              <a:gd name="connsiteY487" fmla="*/ 2043391 h 3299024"/>
              <a:gd name="connsiteX488" fmla="*/ 2224382 w 7857331"/>
              <a:gd name="connsiteY488" fmla="*/ 2001019 h 3299024"/>
              <a:gd name="connsiteX489" fmla="*/ 2282872 w 7857331"/>
              <a:gd name="connsiteY489" fmla="*/ 1958647 h 3299024"/>
              <a:gd name="connsiteX490" fmla="*/ 2164271 w 7857331"/>
              <a:gd name="connsiteY490" fmla="*/ 1958646 h 3299024"/>
              <a:gd name="connsiteX491" fmla="*/ 2203752 w 7857331"/>
              <a:gd name="connsiteY491" fmla="*/ 2001018 h 3299024"/>
              <a:gd name="connsiteX492" fmla="*/ 2143214 w 7857331"/>
              <a:gd name="connsiteY492" fmla="*/ 2043390 h 3299024"/>
              <a:gd name="connsiteX493" fmla="*/ 2103733 w 7857331"/>
              <a:gd name="connsiteY493" fmla="*/ 2001018 h 3299024"/>
              <a:gd name="connsiteX494" fmla="*/ 2164271 w 7857331"/>
              <a:gd name="connsiteY494" fmla="*/ 1958646 h 3299024"/>
              <a:gd name="connsiteX495" fmla="*/ 2042558 w 7857331"/>
              <a:gd name="connsiteY495" fmla="*/ 1958645 h 3299024"/>
              <a:gd name="connsiteX496" fmla="*/ 2082039 w 7857331"/>
              <a:gd name="connsiteY496" fmla="*/ 2001017 h 3299024"/>
              <a:gd name="connsiteX497" fmla="*/ 2021501 w 7857331"/>
              <a:gd name="connsiteY497" fmla="*/ 2043389 h 3299024"/>
              <a:gd name="connsiteX498" fmla="*/ 1982020 w 7857331"/>
              <a:gd name="connsiteY498" fmla="*/ 2001017 h 3299024"/>
              <a:gd name="connsiteX499" fmla="*/ 2042558 w 7857331"/>
              <a:gd name="connsiteY499" fmla="*/ 1958645 h 3299024"/>
              <a:gd name="connsiteX500" fmla="*/ 1920844 w 7857331"/>
              <a:gd name="connsiteY500" fmla="*/ 1958644 h 3299024"/>
              <a:gd name="connsiteX501" fmla="*/ 1960325 w 7857331"/>
              <a:gd name="connsiteY501" fmla="*/ 2001016 h 3299024"/>
              <a:gd name="connsiteX502" fmla="*/ 1899787 w 7857331"/>
              <a:gd name="connsiteY502" fmla="*/ 2043388 h 3299024"/>
              <a:gd name="connsiteX503" fmla="*/ 1860306 w 7857331"/>
              <a:gd name="connsiteY503" fmla="*/ 2001016 h 3299024"/>
              <a:gd name="connsiteX504" fmla="*/ 1920844 w 7857331"/>
              <a:gd name="connsiteY504" fmla="*/ 1958644 h 3299024"/>
              <a:gd name="connsiteX505" fmla="*/ 1802453 w 7857331"/>
              <a:gd name="connsiteY505" fmla="*/ 1958644 h 3299024"/>
              <a:gd name="connsiteX506" fmla="*/ 1839674 w 7857331"/>
              <a:gd name="connsiteY506" fmla="*/ 2001016 h 3299024"/>
              <a:gd name="connsiteX507" fmla="*/ 1775867 w 7857331"/>
              <a:gd name="connsiteY507" fmla="*/ 2043388 h 3299024"/>
              <a:gd name="connsiteX508" fmla="*/ 1738646 w 7857331"/>
              <a:gd name="connsiteY508" fmla="*/ 2001016 h 3299024"/>
              <a:gd name="connsiteX509" fmla="*/ 1802453 w 7857331"/>
              <a:gd name="connsiteY509" fmla="*/ 1958644 h 3299024"/>
              <a:gd name="connsiteX510" fmla="*/ 1680484 w 7857331"/>
              <a:gd name="connsiteY510" fmla="*/ 1958643 h 3299024"/>
              <a:gd name="connsiteX511" fmla="*/ 1717566 w 7857331"/>
              <a:gd name="connsiteY511" fmla="*/ 2001015 h 3299024"/>
              <a:gd name="connsiteX512" fmla="*/ 1653996 w 7857331"/>
              <a:gd name="connsiteY512" fmla="*/ 2043387 h 3299024"/>
              <a:gd name="connsiteX513" fmla="*/ 1616913 w 7857331"/>
              <a:gd name="connsiteY513" fmla="*/ 2001015 h 3299024"/>
              <a:gd name="connsiteX514" fmla="*/ 1680484 w 7857331"/>
              <a:gd name="connsiteY514" fmla="*/ 1958643 h 3299024"/>
              <a:gd name="connsiteX515" fmla="*/ 1561570 w 7857331"/>
              <a:gd name="connsiteY515" fmla="*/ 1958642 h 3299024"/>
              <a:gd name="connsiteX516" fmla="*/ 1595881 w 7857331"/>
              <a:gd name="connsiteY516" fmla="*/ 2001014 h 3299024"/>
              <a:gd name="connsiteX517" fmla="*/ 1532538 w 7857331"/>
              <a:gd name="connsiteY517" fmla="*/ 2043386 h 3299024"/>
              <a:gd name="connsiteX518" fmla="*/ 1495588 w 7857331"/>
              <a:gd name="connsiteY518" fmla="*/ 2001014 h 3299024"/>
              <a:gd name="connsiteX519" fmla="*/ 1561570 w 7857331"/>
              <a:gd name="connsiteY519" fmla="*/ 1958642 h 3299024"/>
              <a:gd name="connsiteX520" fmla="*/ 7226111 w 7857331"/>
              <a:gd name="connsiteY520" fmla="*/ 1958627 h 3299024"/>
              <a:gd name="connsiteX521" fmla="*/ 7299952 w 7857331"/>
              <a:gd name="connsiteY521" fmla="*/ 2000999 h 3299024"/>
              <a:gd name="connsiteX522" fmla="*/ 7273580 w 7857331"/>
              <a:gd name="connsiteY522" fmla="*/ 2043370 h 3299024"/>
              <a:gd name="connsiteX523" fmla="*/ 7199740 w 7857331"/>
              <a:gd name="connsiteY523" fmla="*/ 2000999 h 3299024"/>
              <a:gd name="connsiteX524" fmla="*/ 7226111 w 7857331"/>
              <a:gd name="connsiteY524" fmla="*/ 1958627 h 3299024"/>
              <a:gd name="connsiteX525" fmla="*/ 7107167 w 7857331"/>
              <a:gd name="connsiteY525" fmla="*/ 1958627 h 3299024"/>
              <a:gd name="connsiteX526" fmla="*/ 7178607 w 7857331"/>
              <a:gd name="connsiteY526" fmla="*/ 2000999 h 3299024"/>
              <a:gd name="connsiteX527" fmla="*/ 7149502 w 7857331"/>
              <a:gd name="connsiteY527" fmla="*/ 2043370 h 3299024"/>
              <a:gd name="connsiteX528" fmla="*/ 7078062 w 7857331"/>
              <a:gd name="connsiteY528" fmla="*/ 2000999 h 3299024"/>
              <a:gd name="connsiteX529" fmla="*/ 7107167 w 7857331"/>
              <a:gd name="connsiteY529" fmla="*/ 1958627 h 3299024"/>
              <a:gd name="connsiteX530" fmla="*/ 6986208 w 7857331"/>
              <a:gd name="connsiteY530" fmla="*/ 1958627 h 3299024"/>
              <a:gd name="connsiteX531" fmla="*/ 7056992 w 7857331"/>
              <a:gd name="connsiteY531" fmla="*/ 2000999 h 3299024"/>
              <a:gd name="connsiteX532" fmla="*/ 7028154 w 7857331"/>
              <a:gd name="connsiteY532" fmla="*/ 2043370 h 3299024"/>
              <a:gd name="connsiteX533" fmla="*/ 6957370 w 7857331"/>
              <a:gd name="connsiteY533" fmla="*/ 2000999 h 3299024"/>
              <a:gd name="connsiteX534" fmla="*/ 6986208 w 7857331"/>
              <a:gd name="connsiteY534" fmla="*/ 1958627 h 3299024"/>
              <a:gd name="connsiteX535" fmla="*/ 6864859 w 7857331"/>
              <a:gd name="connsiteY535" fmla="*/ 1958627 h 3299024"/>
              <a:gd name="connsiteX536" fmla="*/ 6936299 w 7857331"/>
              <a:gd name="connsiteY536" fmla="*/ 2000999 h 3299024"/>
              <a:gd name="connsiteX537" fmla="*/ 6907194 w 7857331"/>
              <a:gd name="connsiteY537" fmla="*/ 2043370 h 3299024"/>
              <a:gd name="connsiteX538" fmla="*/ 6835754 w 7857331"/>
              <a:gd name="connsiteY538" fmla="*/ 2000999 h 3299024"/>
              <a:gd name="connsiteX539" fmla="*/ 6864859 w 7857331"/>
              <a:gd name="connsiteY539" fmla="*/ 1958627 h 3299024"/>
              <a:gd name="connsiteX540" fmla="*/ 6745791 w 7857331"/>
              <a:gd name="connsiteY540" fmla="*/ 1958627 h 3299024"/>
              <a:gd name="connsiteX541" fmla="*/ 6814585 w 7857331"/>
              <a:gd name="connsiteY541" fmla="*/ 2000999 h 3299024"/>
              <a:gd name="connsiteX542" fmla="*/ 6785480 w 7857331"/>
              <a:gd name="connsiteY542" fmla="*/ 2043370 h 3299024"/>
              <a:gd name="connsiteX543" fmla="*/ 6714040 w 7857331"/>
              <a:gd name="connsiteY543" fmla="*/ 2000999 h 3299024"/>
              <a:gd name="connsiteX544" fmla="*/ 6745791 w 7857331"/>
              <a:gd name="connsiteY544" fmla="*/ 1958627 h 3299024"/>
              <a:gd name="connsiteX545" fmla="*/ 6624547 w 7857331"/>
              <a:gd name="connsiteY545" fmla="*/ 1958627 h 3299024"/>
              <a:gd name="connsiteX546" fmla="*/ 6692935 w 7857331"/>
              <a:gd name="connsiteY546" fmla="*/ 2000999 h 3299024"/>
              <a:gd name="connsiteX547" fmla="*/ 6661371 w 7857331"/>
              <a:gd name="connsiteY547" fmla="*/ 2043370 h 3299024"/>
              <a:gd name="connsiteX548" fmla="*/ 6592984 w 7857331"/>
              <a:gd name="connsiteY548" fmla="*/ 2000999 h 3299024"/>
              <a:gd name="connsiteX549" fmla="*/ 6624547 w 7857331"/>
              <a:gd name="connsiteY549" fmla="*/ 1958627 h 3299024"/>
              <a:gd name="connsiteX550" fmla="*/ 4696591 w 7857331"/>
              <a:gd name="connsiteY550" fmla="*/ 1958627 h 3299024"/>
              <a:gd name="connsiteX551" fmla="*/ 4752283 w 7857331"/>
              <a:gd name="connsiteY551" fmla="*/ 2000999 h 3299024"/>
              <a:gd name="connsiteX552" fmla="*/ 4707199 w 7857331"/>
              <a:gd name="connsiteY552" fmla="*/ 2043370 h 3299024"/>
              <a:gd name="connsiteX553" fmla="*/ 4651507 w 7857331"/>
              <a:gd name="connsiteY553" fmla="*/ 2000999 h 3299024"/>
              <a:gd name="connsiteX554" fmla="*/ 4696591 w 7857331"/>
              <a:gd name="connsiteY554" fmla="*/ 1958627 h 3299024"/>
              <a:gd name="connsiteX555" fmla="*/ 4453164 w 7857331"/>
              <a:gd name="connsiteY555" fmla="*/ 1958627 h 3299024"/>
              <a:gd name="connsiteX556" fmla="*/ 4508856 w 7857331"/>
              <a:gd name="connsiteY556" fmla="*/ 2000999 h 3299024"/>
              <a:gd name="connsiteX557" fmla="*/ 4463772 w 7857331"/>
              <a:gd name="connsiteY557" fmla="*/ 2043370 h 3299024"/>
              <a:gd name="connsiteX558" fmla="*/ 4408080 w 7857331"/>
              <a:gd name="connsiteY558" fmla="*/ 2000999 h 3299024"/>
              <a:gd name="connsiteX559" fmla="*/ 4453164 w 7857331"/>
              <a:gd name="connsiteY559" fmla="*/ 1958627 h 3299024"/>
              <a:gd name="connsiteX560" fmla="*/ 4334480 w 7857331"/>
              <a:gd name="connsiteY560" fmla="*/ 1958627 h 3299024"/>
              <a:gd name="connsiteX561" fmla="*/ 4387162 w 7857331"/>
              <a:gd name="connsiteY561" fmla="*/ 2000999 h 3299024"/>
              <a:gd name="connsiteX562" fmla="*/ 4342382 w 7857331"/>
              <a:gd name="connsiteY562" fmla="*/ 2043370 h 3299024"/>
              <a:gd name="connsiteX563" fmla="*/ 4287066 w 7857331"/>
              <a:gd name="connsiteY563" fmla="*/ 2000999 h 3299024"/>
              <a:gd name="connsiteX564" fmla="*/ 4334480 w 7857331"/>
              <a:gd name="connsiteY564" fmla="*/ 1958627 h 3299024"/>
              <a:gd name="connsiteX565" fmla="*/ 4212767 w 7857331"/>
              <a:gd name="connsiteY565" fmla="*/ 1958627 h 3299024"/>
              <a:gd name="connsiteX566" fmla="*/ 4265449 w 7857331"/>
              <a:gd name="connsiteY566" fmla="*/ 2000999 h 3299024"/>
              <a:gd name="connsiteX567" fmla="*/ 4218035 w 7857331"/>
              <a:gd name="connsiteY567" fmla="*/ 2043370 h 3299024"/>
              <a:gd name="connsiteX568" fmla="*/ 4165353 w 7857331"/>
              <a:gd name="connsiteY568" fmla="*/ 2000999 h 3299024"/>
              <a:gd name="connsiteX569" fmla="*/ 4212767 w 7857331"/>
              <a:gd name="connsiteY569" fmla="*/ 1958627 h 3299024"/>
              <a:gd name="connsiteX570" fmla="*/ 4091570 w 7857331"/>
              <a:gd name="connsiteY570" fmla="*/ 1958627 h 3299024"/>
              <a:gd name="connsiteX571" fmla="*/ 4144825 w 7857331"/>
              <a:gd name="connsiteY571" fmla="*/ 2000999 h 3299024"/>
              <a:gd name="connsiteX572" fmla="*/ 4096895 w 7857331"/>
              <a:gd name="connsiteY572" fmla="*/ 2043370 h 3299024"/>
              <a:gd name="connsiteX573" fmla="*/ 4043640 w 7857331"/>
              <a:gd name="connsiteY573" fmla="*/ 2000999 h 3299024"/>
              <a:gd name="connsiteX574" fmla="*/ 4091570 w 7857331"/>
              <a:gd name="connsiteY574" fmla="*/ 1958627 h 3299024"/>
              <a:gd name="connsiteX575" fmla="*/ 3973292 w 7857331"/>
              <a:gd name="connsiteY575" fmla="*/ 1958627 h 3299024"/>
              <a:gd name="connsiteX576" fmla="*/ 4023540 w 7857331"/>
              <a:gd name="connsiteY576" fmla="*/ 2000999 h 3299024"/>
              <a:gd name="connsiteX577" fmla="*/ 3975936 w 7857331"/>
              <a:gd name="connsiteY577" fmla="*/ 2043370 h 3299024"/>
              <a:gd name="connsiteX578" fmla="*/ 3925688 w 7857331"/>
              <a:gd name="connsiteY578" fmla="*/ 2000999 h 3299024"/>
              <a:gd name="connsiteX579" fmla="*/ 3973292 w 7857331"/>
              <a:gd name="connsiteY579" fmla="*/ 1958627 h 3299024"/>
              <a:gd name="connsiteX580" fmla="*/ 3851580 w 7857331"/>
              <a:gd name="connsiteY580" fmla="*/ 1958627 h 3299024"/>
              <a:gd name="connsiteX581" fmla="*/ 3901828 w 7857331"/>
              <a:gd name="connsiteY581" fmla="*/ 2000999 h 3299024"/>
              <a:gd name="connsiteX582" fmla="*/ 3854224 w 7857331"/>
              <a:gd name="connsiteY582" fmla="*/ 2043370 h 3299024"/>
              <a:gd name="connsiteX583" fmla="*/ 3803976 w 7857331"/>
              <a:gd name="connsiteY583" fmla="*/ 2000999 h 3299024"/>
              <a:gd name="connsiteX584" fmla="*/ 3851580 w 7857331"/>
              <a:gd name="connsiteY584" fmla="*/ 1958627 h 3299024"/>
              <a:gd name="connsiteX585" fmla="*/ 3730983 w 7857331"/>
              <a:gd name="connsiteY585" fmla="*/ 1958627 h 3299024"/>
              <a:gd name="connsiteX586" fmla="*/ 3780115 w 7857331"/>
              <a:gd name="connsiteY586" fmla="*/ 2000999 h 3299024"/>
              <a:gd name="connsiteX587" fmla="*/ 3730983 w 7857331"/>
              <a:gd name="connsiteY587" fmla="*/ 2043371 h 3299024"/>
              <a:gd name="connsiteX588" fmla="*/ 3681851 w 7857331"/>
              <a:gd name="connsiteY588" fmla="*/ 2000999 h 3299024"/>
              <a:gd name="connsiteX589" fmla="*/ 3730983 w 7857331"/>
              <a:gd name="connsiteY589" fmla="*/ 1958627 h 3299024"/>
              <a:gd name="connsiteX590" fmla="*/ 2425396 w 7857331"/>
              <a:gd name="connsiteY590" fmla="*/ 1857188 h 3299024"/>
              <a:gd name="connsiteX591" fmla="*/ 2465023 w 7857331"/>
              <a:gd name="connsiteY591" fmla="*/ 1896370 h 3299024"/>
              <a:gd name="connsiteX592" fmla="*/ 2409546 w 7857331"/>
              <a:gd name="connsiteY592" fmla="*/ 1938350 h 3299024"/>
              <a:gd name="connsiteX593" fmla="*/ 2367277 w 7857331"/>
              <a:gd name="connsiteY593" fmla="*/ 1896370 h 3299024"/>
              <a:gd name="connsiteX594" fmla="*/ 2425396 w 7857331"/>
              <a:gd name="connsiteY594" fmla="*/ 1857188 h 3299024"/>
              <a:gd name="connsiteX595" fmla="*/ 2307032 w 7857331"/>
              <a:gd name="connsiteY595" fmla="*/ 1857187 h 3299024"/>
              <a:gd name="connsiteX596" fmla="*/ 2346659 w 7857331"/>
              <a:gd name="connsiteY596" fmla="*/ 1896369 h 3299024"/>
              <a:gd name="connsiteX597" fmla="*/ 2288540 w 7857331"/>
              <a:gd name="connsiteY597" fmla="*/ 1938349 h 3299024"/>
              <a:gd name="connsiteX598" fmla="*/ 2248913 w 7857331"/>
              <a:gd name="connsiteY598" fmla="*/ 1896369 h 3299024"/>
              <a:gd name="connsiteX599" fmla="*/ 2307032 w 7857331"/>
              <a:gd name="connsiteY599" fmla="*/ 1857187 h 3299024"/>
              <a:gd name="connsiteX600" fmla="*/ 2187553 w 7857331"/>
              <a:gd name="connsiteY600" fmla="*/ 1857186 h 3299024"/>
              <a:gd name="connsiteX601" fmla="*/ 2227180 w 7857331"/>
              <a:gd name="connsiteY601" fmla="*/ 1896368 h 3299024"/>
              <a:gd name="connsiteX602" fmla="*/ 2166419 w 7857331"/>
              <a:gd name="connsiteY602" fmla="*/ 1938348 h 3299024"/>
              <a:gd name="connsiteX603" fmla="*/ 2129434 w 7857331"/>
              <a:gd name="connsiteY603" fmla="*/ 1896368 h 3299024"/>
              <a:gd name="connsiteX604" fmla="*/ 2187553 w 7857331"/>
              <a:gd name="connsiteY604" fmla="*/ 1857186 h 3299024"/>
              <a:gd name="connsiteX605" fmla="*/ 2068904 w 7857331"/>
              <a:gd name="connsiteY605" fmla="*/ 1857186 h 3299024"/>
              <a:gd name="connsiteX606" fmla="*/ 2106125 w 7857331"/>
              <a:gd name="connsiteY606" fmla="*/ 1896368 h 3299024"/>
              <a:gd name="connsiteX607" fmla="*/ 2047635 w 7857331"/>
              <a:gd name="connsiteY607" fmla="*/ 1938348 h 3299024"/>
              <a:gd name="connsiteX608" fmla="*/ 2010414 w 7857331"/>
              <a:gd name="connsiteY608" fmla="*/ 1896368 h 3299024"/>
              <a:gd name="connsiteX609" fmla="*/ 2068904 w 7857331"/>
              <a:gd name="connsiteY609" fmla="*/ 1857186 h 3299024"/>
              <a:gd name="connsiteX610" fmla="*/ 1949878 w 7857331"/>
              <a:gd name="connsiteY610" fmla="*/ 1857185 h 3299024"/>
              <a:gd name="connsiteX611" fmla="*/ 1986727 w 7857331"/>
              <a:gd name="connsiteY611" fmla="*/ 1896367 h 3299024"/>
              <a:gd name="connsiteX612" fmla="*/ 1926189 w 7857331"/>
              <a:gd name="connsiteY612" fmla="*/ 1938347 h 3299024"/>
              <a:gd name="connsiteX613" fmla="*/ 1889340 w 7857331"/>
              <a:gd name="connsiteY613" fmla="*/ 1896367 h 3299024"/>
              <a:gd name="connsiteX614" fmla="*/ 1949878 w 7857331"/>
              <a:gd name="connsiteY614" fmla="*/ 1857185 h 3299024"/>
              <a:gd name="connsiteX615" fmla="*/ 1831485 w 7857331"/>
              <a:gd name="connsiteY615" fmla="*/ 1857184 h 3299024"/>
              <a:gd name="connsiteX616" fmla="*/ 1868706 w 7857331"/>
              <a:gd name="connsiteY616" fmla="*/ 1896366 h 3299024"/>
              <a:gd name="connsiteX617" fmla="*/ 1807558 w 7857331"/>
              <a:gd name="connsiteY617" fmla="*/ 1938346 h 3299024"/>
              <a:gd name="connsiteX618" fmla="*/ 1770337 w 7857331"/>
              <a:gd name="connsiteY618" fmla="*/ 1896366 h 3299024"/>
              <a:gd name="connsiteX619" fmla="*/ 1831485 w 7857331"/>
              <a:gd name="connsiteY619" fmla="*/ 1857184 h 3299024"/>
              <a:gd name="connsiteX620" fmla="*/ 1712432 w 7857331"/>
              <a:gd name="connsiteY620" fmla="*/ 1857183 h 3299024"/>
              <a:gd name="connsiteX621" fmla="*/ 1749281 w 7857331"/>
              <a:gd name="connsiteY621" fmla="*/ 1896365 h 3299024"/>
              <a:gd name="connsiteX622" fmla="*/ 1686111 w 7857331"/>
              <a:gd name="connsiteY622" fmla="*/ 1938345 h 3299024"/>
              <a:gd name="connsiteX623" fmla="*/ 1651894 w 7857331"/>
              <a:gd name="connsiteY623" fmla="*/ 1896365 h 3299024"/>
              <a:gd name="connsiteX624" fmla="*/ 1712432 w 7857331"/>
              <a:gd name="connsiteY624" fmla="*/ 1857183 h 3299024"/>
              <a:gd name="connsiteX625" fmla="*/ 1593644 w 7857331"/>
              <a:gd name="connsiteY625" fmla="*/ 1857183 h 3299024"/>
              <a:gd name="connsiteX626" fmla="*/ 1628207 w 7857331"/>
              <a:gd name="connsiteY626" fmla="*/ 1896365 h 3299024"/>
              <a:gd name="connsiteX627" fmla="*/ 1567058 w 7857331"/>
              <a:gd name="connsiteY627" fmla="*/ 1938345 h 3299024"/>
              <a:gd name="connsiteX628" fmla="*/ 1532496 w 7857331"/>
              <a:gd name="connsiteY628" fmla="*/ 1896365 h 3299024"/>
              <a:gd name="connsiteX629" fmla="*/ 1593644 w 7857331"/>
              <a:gd name="connsiteY629" fmla="*/ 1857183 h 3299024"/>
              <a:gd name="connsiteX630" fmla="*/ 1474738 w 7857331"/>
              <a:gd name="connsiteY630" fmla="*/ 1857182 h 3299024"/>
              <a:gd name="connsiteX631" fmla="*/ 1508834 w 7857331"/>
              <a:gd name="connsiteY631" fmla="*/ 1896364 h 3299024"/>
              <a:gd name="connsiteX632" fmla="*/ 1445887 w 7857331"/>
              <a:gd name="connsiteY632" fmla="*/ 1938344 h 3299024"/>
              <a:gd name="connsiteX633" fmla="*/ 1411791 w 7857331"/>
              <a:gd name="connsiteY633" fmla="*/ 1896364 h 3299024"/>
              <a:gd name="connsiteX634" fmla="*/ 1474738 w 7857331"/>
              <a:gd name="connsiteY634" fmla="*/ 1857182 h 3299024"/>
              <a:gd name="connsiteX635" fmla="*/ 4442571 w 7857331"/>
              <a:gd name="connsiteY635" fmla="*/ 1857175 h 3299024"/>
              <a:gd name="connsiteX636" fmla="*/ 4495465 w 7857331"/>
              <a:gd name="connsiteY636" fmla="*/ 1896357 h 3299024"/>
              <a:gd name="connsiteX637" fmla="*/ 4453150 w 7857331"/>
              <a:gd name="connsiteY637" fmla="*/ 1938337 h 3299024"/>
              <a:gd name="connsiteX638" fmla="*/ 4397612 w 7857331"/>
              <a:gd name="connsiteY638" fmla="*/ 1896357 h 3299024"/>
              <a:gd name="connsiteX639" fmla="*/ 4442571 w 7857331"/>
              <a:gd name="connsiteY639" fmla="*/ 1857175 h 3299024"/>
              <a:gd name="connsiteX640" fmla="*/ 4324430 w 7857331"/>
              <a:gd name="connsiteY640" fmla="*/ 1857175 h 3299024"/>
              <a:gd name="connsiteX641" fmla="*/ 4377112 w 7857331"/>
              <a:gd name="connsiteY641" fmla="*/ 1896357 h 3299024"/>
              <a:gd name="connsiteX642" fmla="*/ 4332332 w 7857331"/>
              <a:gd name="connsiteY642" fmla="*/ 1938337 h 3299024"/>
              <a:gd name="connsiteX643" fmla="*/ 4279650 w 7857331"/>
              <a:gd name="connsiteY643" fmla="*/ 1896357 h 3299024"/>
              <a:gd name="connsiteX644" fmla="*/ 4324430 w 7857331"/>
              <a:gd name="connsiteY644" fmla="*/ 1857175 h 3299024"/>
              <a:gd name="connsiteX645" fmla="*/ 4204950 w 7857331"/>
              <a:gd name="connsiteY645" fmla="*/ 1857175 h 3299024"/>
              <a:gd name="connsiteX646" fmla="*/ 4257632 w 7857331"/>
              <a:gd name="connsiteY646" fmla="*/ 1896357 h 3299024"/>
              <a:gd name="connsiteX647" fmla="*/ 4212852 w 7857331"/>
              <a:gd name="connsiteY647" fmla="*/ 1938337 h 3299024"/>
              <a:gd name="connsiteX648" fmla="*/ 4160170 w 7857331"/>
              <a:gd name="connsiteY648" fmla="*/ 1896357 h 3299024"/>
              <a:gd name="connsiteX649" fmla="*/ 4204950 w 7857331"/>
              <a:gd name="connsiteY649" fmla="*/ 1857175 h 3299024"/>
              <a:gd name="connsiteX650" fmla="*/ 4086778 w 7857331"/>
              <a:gd name="connsiteY650" fmla="*/ 1857175 h 3299024"/>
              <a:gd name="connsiteX651" fmla="*/ 4139671 w 7857331"/>
              <a:gd name="connsiteY651" fmla="*/ 1896357 h 3299024"/>
              <a:gd name="connsiteX652" fmla="*/ 4092067 w 7857331"/>
              <a:gd name="connsiteY652" fmla="*/ 1938337 h 3299024"/>
              <a:gd name="connsiteX653" fmla="*/ 4041819 w 7857331"/>
              <a:gd name="connsiteY653" fmla="*/ 1896357 h 3299024"/>
              <a:gd name="connsiteX654" fmla="*/ 4086778 w 7857331"/>
              <a:gd name="connsiteY654" fmla="*/ 1857175 h 3299024"/>
              <a:gd name="connsiteX655" fmla="*/ 3967298 w 7857331"/>
              <a:gd name="connsiteY655" fmla="*/ 1857175 h 3299024"/>
              <a:gd name="connsiteX656" fmla="*/ 4017547 w 7857331"/>
              <a:gd name="connsiteY656" fmla="*/ 1896357 h 3299024"/>
              <a:gd name="connsiteX657" fmla="*/ 3969943 w 7857331"/>
              <a:gd name="connsiteY657" fmla="*/ 1938337 h 3299024"/>
              <a:gd name="connsiteX658" fmla="*/ 3919694 w 7857331"/>
              <a:gd name="connsiteY658" fmla="*/ 1896357 h 3299024"/>
              <a:gd name="connsiteX659" fmla="*/ 3967298 w 7857331"/>
              <a:gd name="connsiteY659" fmla="*/ 1857175 h 3299024"/>
              <a:gd name="connsiteX660" fmla="*/ 3848592 w 7857331"/>
              <a:gd name="connsiteY660" fmla="*/ 1857175 h 3299024"/>
              <a:gd name="connsiteX661" fmla="*/ 3898478 w 7857331"/>
              <a:gd name="connsiteY661" fmla="*/ 1896357 h 3299024"/>
              <a:gd name="connsiteX662" fmla="*/ 3851218 w 7857331"/>
              <a:gd name="connsiteY662" fmla="*/ 1938337 h 3299024"/>
              <a:gd name="connsiteX663" fmla="*/ 3801331 w 7857331"/>
              <a:gd name="connsiteY663" fmla="*/ 1896357 h 3299024"/>
              <a:gd name="connsiteX664" fmla="*/ 3848592 w 7857331"/>
              <a:gd name="connsiteY664" fmla="*/ 1857175 h 3299024"/>
              <a:gd name="connsiteX665" fmla="*/ 7054686 w 7857331"/>
              <a:gd name="connsiteY665" fmla="*/ 1857174 h 3299024"/>
              <a:gd name="connsiteX666" fmla="*/ 7126126 w 7857331"/>
              <a:gd name="connsiteY666" fmla="*/ 1896356 h 3299024"/>
              <a:gd name="connsiteX667" fmla="*/ 7097021 w 7857331"/>
              <a:gd name="connsiteY667" fmla="*/ 1938336 h 3299024"/>
              <a:gd name="connsiteX668" fmla="*/ 7028227 w 7857331"/>
              <a:gd name="connsiteY668" fmla="*/ 1896356 h 3299024"/>
              <a:gd name="connsiteX669" fmla="*/ 7054686 w 7857331"/>
              <a:gd name="connsiteY669" fmla="*/ 1857174 h 3299024"/>
              <a:gd name="connsiteX670" fmla="*/ 6816981 w 7857331"/>
              <a:gd name="connsiteY670" fmla="*/ 1857174 h 3299024"/>
              <a:gd name="connsiteX671" fmla="*/ 6886014 w 7857331"/>
              <a:gd name="connsiteY671" fmla="*/ 1896356 h 3299024"/>
              <a:gd name="connsiteX672" fmla="*/ 6856807 w 7857331"/>
              <a:gd name="connsiteY672" fmla="*/ 1938336 h 3299024"/>
              <a:gd name="connsiteX673" fmla="*/ 6787774 w 7857331"/>
              <a:gd name="connsiteY673" fmla="*/ 1896356 h 3299024"/>
              <a:gd name="connsiteX674" fmla="*/ 6816981 w 7857331"/>
              <a:gd name="connsiteY674" fmla="*/ 1857174 h 3299024"/>
              <a:gd name="connsiteX675" fmla="*/ 2562568 w 7857331"/>
              <a:gd name="connsiteY675" fmla="*/ 1758116 h 3299024"/>
              <a:gd name="connsiteX676" fmla="*/ 2602348 w 7857331"/>
              <a:gd name="connsiteY676" fmla="*/ 1797503 h 3299024"/>
              <a:gd name="connsiteX677" fmla="*/ 2546656 w 7857331"/>
              <a:gd name="connsiteY677" fmla="*/ 1836890 h 3299024"/>
              <a:gd name="connsiteX678" fmla="*/ 2506876 w 7857331"/>
              <a:gd name="connsiteY678" fmla="*/ 1797503 h 3299024"/>
              <a:gd name="connsiteX679" fmla="*/ 2562568 w 7857331"/>
              <a:gd name="connsiteY679" fmla="*/ 1758116 h 3299024"/>
              <a:gd name="connsiteX680" fmla="*/ 2444205 w 7857331"/>
              <a:gd name="connsiteY680" fmla="*/ 1758116 h 3299024"/>
              <a:gd name="connsiteX681" fmla="*/ 2486637 w 7857331"/>
              <a:gd name="connsiteY681" fmla="*/ 1797503 h 3299024"/>
              <a:gd name="connsiteX682" fmla="*/ 2428293 w 7857331"/>
              <a:gd name="connsiteY682" fmla="*/ 1836890 h 3299024"/>
              <a:gd name="connsiteX683" fmla="*/ 2388513 w 7857331"/>
              <a:gd name="connsiteY683" fmla="*/ 1797503 h 3299024"/>
              <a:gd name="connsiteX684" fmla="*/ 2444205 w 7857331"/>
              <a:gd name="connsiteY684" fmla="*/ 1758116 h 3299024"/>
              <a:gd name="connsiteX685" fmla="*/ 2327432 w 7857331"/>
              <a:gd name="connsiteY685" fmla="*/ 1758116 h 3299024"/>
              <a:gd name="connsiteX686" fmla="*/ 2366794 w 7857331"/>
              <a:gd name="connsiteY686" fmla="*/ 1797503 h 3299024"/>
              <a:gd name="connsiteX687" fmla="*/ 2309064 w 7857331"/>
              <a:gd name="connsiteY687" fmla="*/ 1836890 h 3299024"/>
              <a:gd name="connsiteX688" fmla="*/ 2272327 w 7857331"/>
              <a:gd name="connsiteY688" fmla="*/ 1797503 h 3299024"/>
              <a:gd name="connsiteX689" fmla="*/ 2327432 w 7857331"/>
              <a:gd name="connsiteY689" fmla="*/ 1758116 h 3299024"/>
              <a:gd name="connsiteX690" fmla="*/ 2211247 w 7857331"/>
              <a:gd name="connsiteY690" fmla="*/ 1758116 h 3299024"/>
              <a:gd name="connsiteX691" fmla="*/ 2248375 w 7857331"/>
              <a:gd name="connsiteY691" fmla="*/ 1797503 h 3299024"/>
              <a:gd name="connsiteX692" fmla="*/ 2192683 w 7857331"/>
              <a:gd name="connsiteY692" fmla="*/ 1836890 h 3299024"/>
              <a:gd name="connsiteX693" fmla="*/ 2152903 w 7857331"/>
              <a:gd name="connsiteY693" fmla="*/ 1797503 h 3299024"/>
              <a:gd name="connsiteX694" fmla="*/ 2211247 w 7857331"/>
              <a:gd name="connsiteY694" fmla="*/ 1758116 h 3299024"/>
              <a:gd name="connsiteX695" fmla="*/ 2095281 w 7857331"/>
              <a:gd name="connsiteY695" fmla="*/ 1758116 h 3299024"/>
              <a:gd name="connsiteX696" fmla="*/ 2132266 w 7857331"/>
              <a:gd name="connsiteY696" fmla="*/ 1797503 h 3299024"/>
              <a:gd name="connsiteX697" fmla="*/ 2074147 w 7857331"/>
              <a:gd name="connsiteY697" fmla="*/ 1836890 h 3299024"/>
              <a:gd name="connsiteX698" fmla="*/ 2037162 w 7857331"/>
              <a:gd name="connsiteY698" fmla="*/ 1797503 h 3299024"/>
              <a:gd name="connsiteX699" fmla="*/ 2095281 w 7857331"/>
              <a:gd name="connsiteY699" fmla="*/ 1758116 h 3299024"/>
              <a:gd name="connsiteX700" fmla="*/ 1976509 w 7857331"/>
              <a:gd name="connsiteY700" fmla="*/ 1758116 h 3299024"/>
              <a:gd name="connsiteX701" fmla="*/ 2013494 w 7857331"/>
              <a:gd name="connsiteY701" fmla="*/ 1797503 h 3299024"/>
              <a:gd name="connsiteX702" fmla="*/ 1955375 w 7857331"/>
              <a:gd name="connsiteY702" fmla="*/ 1836890 h 3299024"/>
              <a:gd name="connsiteX703" fmla="*/ 1918390 w 7857331"/>
              <a:gd name="connsiteY703" fmla="*/ 1797503 h 3299024"/>
              <a:gd name="connsiteX704" fmla="*/ 1976509 w 7857331"/>
              <a:gd name="connsiteY704" fmla="*/ 1758116 h 3299024"/>
              <a:gd name="connsiteX705" fmla="*/ 1860788 w 7857331"/>
              <a:gd name="connsiteY705" fmla="*/ 1758116 h 3299024"/>
              <a:gd name="connsiteX706" fmla="*/ 1897773 w 7857331"/>
              <a:gd name="connsiteY706" fmla="*/ 1797503 h 3299024"/>
              <a:gd name="connsiteX707" fmla="*/ 1837012 w 7857331"/>
              <a:gd name="connsiteY707" fmla="*/ 1836890 h 3299024"/>
              <a:gd name="connsiteX708" fmla="*/ 1800027 w 7857331"/>
              <a:gd name="connsiteY708" fmla="*/ 1797503 h 3299024"/>
              <a:gd name="connsiteX709" fmla="*/ 1860788 w 7857331"/>
              <a:gd name="connsiteY709" fmla="*/ 1758116 h 3299024"/>
              <a:gd name="connsiteX710" fmla="*/ 1743698 w 7857331"/>
              <a:gd name="connsiteY710" fmla="*/ 1758116 h 3299024"/>
              <a:gd name="connsiteX711" fmla="*/ 1777915 w 7857331"/>
              <a:gd name="connsiteY711" fmla="*/ 1797503 h 3299024"/>
              <a:gd name="connsiteX712" fmla="*/ 1717377 w 7857331"/>
              <a:gd name="connsiteY712" fmla="*/ 1836890 h 3299024"/>
              <a:gd name="connsiteX713" fmla="*/ 1683160 w 7857331"/>
              <a:gd name="connsiteY713" fmla="*/ 1797503 h 3299024"/>
              <a:gd name="connsiteX714" fmla="*/ 1743698 w 7857331"/>
              <a:gd name="connsiteY714" fmla="*/ 1758116 h 3299024"/>
              <a:gd name="connsiteX715" fmla="*/ 1625335 w 7857331"/>
              <a:gd name="connsiteY715" fmla="*/ 1758116 h 3299024"/>
              <a:gd name="connsiteX716" fmla="*/ 1662184 w 7857331"/>
              <a:gd name="connsiteY716" fmla="*/ 1797503 h 3299024"/>
              <a:gd name="connsiteX717" fmla="*/ 1599014 w 7857331"/>
              <a:gd name="connsiteY717" fmla="*/ 1836890 h 3299024"/>
              <a:gd name="connsiteX718" fmla="*/ 1564797 w 7857331"/>
              <a:gd name="connsiteY718" fmla="*/ 1797503 h 3299024"/>
              <a:gd name="connsiteX719" fmla="*/ 1625335 w 7857331"/>
              <a:gd name="connsiteY719" fmla="*/ 1758116 h 3299024"/>
              <a:gd name="connsiteX720" fmla="*/ 1509206 w 7857331"/>
              <a:gd name="connsiteY720" fmla="*/ 1758116 h 3299024"/>
              <a:gd name="connsiteX721" fmla="*/ 1543423 w 7857331"/>
              <a:gd name="connsiteY721" fmla="*/ 1797503 h 3299024"/>
              <a:gd name="connsiteX722" fmla="*/ 1482885 w 7857331"/>
              <a:gd name="connsiteY722" fmla="*/ 1836890 h 3299024"/>
              <a:gd name="connsiteX723" fmla="*/ 1448668 w 7857331"/>
              <a:gd name="connsiteY723" fmla="*/ 1797503 h 3299024"/>
              <a:gd name="connsiteX724" fmla="*/ 1509206 w 7857331"/>
              <a:gd name="connsiteY724" fmla="*/ 1758116 h 3299024"/>
              <a:gd name="connsiteX725" fmla="*/ 7121052 w 7857331"/>
              <a:gd name="connsiteY725" fmla="*/ 1758109 h 3299024"/>
              <a:gd name="connsiteX726" fmla="*/ 7192070 w 7857331"/>
              <a:gd name="connsiteY726" fmla="*/ 1797496 h 3299024"/>
              <a:gd name="connsiteX727" fmla="*/ 7165767 w 7857331"/>
              <a:gd name="connsiteY727" fmla="*/ 1836883 h 3299024"/>
              <a:gd name="connsiteX728" fmla="*/ 7094749 w 7857331"/>
              <a:gd name="connsiteY728" fmla="*/ 1797496 h 3299024"/>
              <a:gd name="connsiteX729" fmla="*/ 7121052 w 7857331"/>
              <a:gd name="connsiteY729" fmla="*/ 1758109 h 3299024"/>
              <a:gd name="connsiteX730" fmla="*/ 7004154 w 7857331"/>
              <a:gd name="connsiteY730" fmla="*/ 1758109 h 3299024"/>
              <a:gd name="connsiteX731" fmla="*/ 7073186 w 7857331"/>
              <a:gd name="connsiteY731" fmla="*/ 1797496 h 3299024"/>
              <a:gd name="connsiteX732" fmla="*/ 7046635 w 7857331"/>
              <a:gd name="connsiteY732" fmla="*/ 1836883 h 3299024"/>
              <a:gd name="connsiteX733" fmla="*/ 6977602 w 7857331"/>
              <a:gd name="connsiteY733" fmla="*/ 1797496 h 3299024"/>
              <a:gd name="connsiteX734" fmla="*/ 7004154 w 7857331"/>
              <a:gd name="connsiteY734" fmla="*/ 1758109 h 3299024"/>
              <a:gd name="connsiteX735" fmla="*/ 6888072 w 7857331"/>
              <a:gd name="connsiteY735" fmla="*/ 1758109 h 3299024"/>
              <a:gd name="connsiteX736" fmla="*/ 6956460 w 7857331"/>
              <a:gd name="connsiteY736" fmla="*/ 1797496 h 3299024"/>
              <a:gd name="connsiteX737" fmla="*/ 6927527 w 7857331"/>
              <a:gd name="connsiteY737" fmla="*/ 1836883 h 3299024"/>
              <a:gd name="connsiteX738" fmla="*/ 6859139 w 7857331"/>
              <a:gd name="connsiteY738" fmla="*/ 1797496 h 3299024"/>
              <a:gd name="connsiteX739" fmla="*/ 6888072 w 7857331"/>
              <a:gd name="connsiteY739" fmla="*/ 1758109 h 3299024"/>
              <a:gd name="connsiteX740" fmla="*/ 6653714 w 7857331"/>
              <a:gd name="connsiteY740" fmla="*/ 1758109 h 3299024"/>
              <a:gd name="connsiteX741" fmla="*/ 6719697 w 7857331"/>
              <a:gd name="connsiteY741" fmla="*/ 1797496 h 3299024"/>
              <a:gd name="connsiteX742" fmla="*/ 6690665 w 7857331"/>
              <a:gd name="connsiteY742" fmla="*/ 1836883 h 3299024"/>
              <a:gd name="connsiteX743" fmla="*/ 6624682 w 7857331"/>
              <a:gd name="connsiteY743" fmla="*/ 1797496 h 3299024"/>
              <a:gd name="connsiteX744" fmla="*/ 6653714 w 7857331"/>
              <a:gd name="connsiteY744" fmla="*/ 1758109 h 3299024"/>
              <a:gd name="connsiteX745" fmla="*/ 6420482 w 7857331"/>
              <a:gd name="connsiteY745" fmla="*/ 1758109 h 3299024"/>
              <a:gd name="connsiteX746" fmla="*/ 6484052 w 7857331"/>
              <a:gd name="connsiteY746" fmla="*/ 1797496 h 3299024"/>
              <a:gd name="connsiteX747" fmla="*/ 6454915 w 7857331"/>
              <a:gd name="connsiteY747" fmla="*/ 1836883 h 3299024"/>
              <a:gd name="connsiteX748" fmla="*/ 6388696 w 7857331"/>
              <a:gd name="connsiteY748" fmla="*/ 1797496 h 3299024"/>
              <a:gd name="connsiteX749" fmla="*/ 6420482 w 7857331"/>
              <a:gd name="connsiteY749" fmla="*/ 1758109 h 3299024"/>
              <a:gd name="connsiteX750" fmla="*/ 6304767 w 7857331"/>
              <a:gd name="connsiteY750" fmla="*/ 1758109 h 3299024"/>
              <a:gd name="connsiteX751" fmla="*/ 6368338 w 7857331"/>
              <a:gd name="connsiteY751" fmla="*/ 1797496 h 3299024"/>
              <a:gd name="connsiteX752" fmla="*/ 6336552 w 7857331"/>
              <a:gd name="connsiteY752" fmla="*/ 1836883 h 3299024"/>
              <a:gd name="connsiteX753" fmla="*/ 6270333 w 7857331"/>
              <a:gd name="connsiteY753" fmla="*/ 1797496 h 3299024"/>
              <a:gd name="connsiteX754" fmla="*/ 6304767 w 7857331"/>
              <a:gd name="connsiteY754" fmla="*/ 1758109 h 3299024"/>
              <a:gd name="connsiteX755" fmla="*/ 6185989 w 7857331"/>
              <a:gd name="connsiteY755" fmla="*/ 1758109 h 3299024"/>
              <a:gd name="connsiteX756" fmla="*/ 6249559 w 7857331"/>
              <a:gd name="connsiteY756" fmla="*/ 1797496 h 3299024"/>
              <a:gd name="connsiteX757" fmla="*/ 6217774 w 7857331"/>
              <a:gd name="connsiteY757" fmla="*/ 1836883 h 3299024"/>
              <a:gd name="connsiteX758" fmla="*/ 6154203 w 7857331"/>
              <a:gd name="connsiteY758" fmla="*/ 1797496 h 3299024"/>
              <a:gd name="connsiteX759" fmla="*/ 6185989 w 7857331"/>
              <a:gd name="connsiteY759" fmla="*/ 1758109 h 3299024"/>
              <a:gd name="connsiteX760" fmla="*/ 4432521 w 7857331"/>
              <a:gd name="connsiteY760" fmla="*/ 1758109 h 3299024"/>
              <a:gd name="connsiteX761" fmla="*/ 4485415 w 7857331"/>
              <a:gd name="connsiteY761" fmla="*/ 1797496 h 3299024"/>
              <a:gd name="connsiteX762" fmla="*/ 4440455 w 7857331"/>
              <a:gd name="connsiteY762" fmla="*/ 1836883 h 3299024"/>
              <a:gd name="connsiteX763" fmla="*/ 4390207 w 7857331"/>
              <a:gd name="connsiteY763" fmla="*/ 1797496 h 3299024"/>
              <a:gd name="connsiteX764" fmla="*/ 4432521 w 7857331"/>
              <a:gd name="connsiteY764" fmla="*/ 1758109 h 3299024"/>
              <a:gd name="connsiteX765" fmla="*/ 4315687 w 7857331"/>
              <a:gd name="connsiteY765" fmla="*/ 1758109 h 3299024"/>
              <a:gd name="connsiteX766" fmla="*/ 4365936 w 7857331"/>
              <a:gd name="connsiteY766" fmla="*/ 1797496 h 3299024"/>
              <a:gd name="connsiteX767" fmla="*/ 4323621 w 7857331"/>
              <a:gd name="connsiteY767" fmla="*/ 1836883 h 3299024"/>
              <a:gd name="connsiteX768" fmla="*/ 4270728 w 7857331"/>
              <a:gd name="connsiteY768" fmla="*/ 1797496 h 3299024"/>
              <a:gd name="connsiteX769" fmla="*/ 4315687 w 7857331"/>
              <a:gd name="connsiteY769" fmla="*/ 1758109 h 3299024"/>
              <a:gd name="connsiteX770" fmla="*/ 4199558 w 7857331"/>
              <a:gd name="connsiteY770" fmla="*/ 1758109 h 3299024"/>
              <a:gd name="connsiteX771" fmla="*/ 4249807 w 7857331"/>
              <a:gd name="connsiteY771" fmla="*/ 1797496 h 3299024"/>
              <a:gd name="connsiteX772" fmla="*/ 4204847 w 7857331"/>
              <a:gd name="connsiteY772" fmla="*/ 1836883 h 3299024"/>
              <a:gd name="connsiteX773" fmla="*/ 4151954 w 7857331"/>
              <a:gd name="connsiteY773" fmla="*/ 1797496 h 3299024"/>
              <a:gd name="connsiteX774" fmla="*/ 4199558 w 7857331"/>
              <a:gd name="connsiteY774" fmla="*/ 1758109 h 3299024"/>
              <a:gd name="connsiteX775" fmla="*/ 4080972 w 7857331"/>
              <a:gd name="connsiteY775" fmla="*/ 1758109 h 3299024"/>
              <a:gd name="connsiteX776" fmla="*/ 4131431 w 7857331"/>
              <a:gd name="connsiteY776" fmla="*/ 1797496 h 3299024"/>
              <a:gd name="connsiteX777" fmla="*/ 4086284 w 7857331"/>
              <a:gd name="connsiteY777" fmla="*/ 1836883 h 3299024"/>
              <a:gd name="connsiteX778" fmla="*/ 4035824 w 7857331"/>
              <a:gd name="connsiteY778" fmla="*/ 1797496 h 3299024"/>
              <a:gd name="connsiteX779" fmla="*/ 4080972 w 7857331"/>
              <a:gd name="connsiteY779" fmla="*/ 1758109 h 3299024"/>
              <a:gd name="connsiteX780" fmla="*/ 3964722 w 7857331"/>
              <a:gd name="connsiteY780" fmla="*/ 1758109 h 3299024"/>
              <a:gd name="connsiteX781" fmla="*/ 4014608 w 7857331"/>
              <a:gd name="connsiteY781" fmla="*/ 1797496 h 3299024"/>
              <a:gd name="connsiteX782" fmla="*/ 3967348 w 7857331"/>
              <a:gd name="connsiteY782" fmla="*/ 1836883 h 3299024"/>
              <a:gd name="connsiteX783" fmla="*/ 3917461 w 7857331"/>
              <a:gd name="connsiteY783" fmla="*/ 1797496 h 3299024"/>
              <a:gd name="connsiteX784" fmla="*/ 3964722 w 7857331"/>
              <a:gd name="connsiteY784" fmla="*/ 1758109 h 3299024"/>
              <a:gd name="connsiteX785" fmla="*/ 3848788 w 7857331"/>
              <a:gd name="connsiteY785" fmla="*/ 1758109 h 3299024"/>
              <a:gd name="connsiteX786" fmla="*/ 3896245 w 7857331"/>
              <a:gd name="connsiteY786" fmla="*/ 1797496 h 3299024"/>
              <a:gd name="connsiteX787" fmla="*/ 3848788 w 7857331"/>
              <a:gd name="connsiteY787" fmla="*/ 1836883 h 3299024"/>
              <a:gd name="connsiteX788" fmla="*/ 3801331 w 7857331"/>
              <a:gd name="connsiteY788" fmla="*/ 1797496 h 3299024"/>
              <a:gd name="connsiteX789" fmla="*/ 3848788 w 7857331"/>
              <a:gd name="connsiteY789" fmla="*/ 1758109 h 3299024"/>
              <a:gd name="connsiteX790" fmla="*/ 2465009 w 7857331"/>
              <a:gd name="connsiteY790" fmla="*/ 1661437 h 3299024"/>
              <a:gd name="connsiteX791" fmla="*/ 2504521 w 7857331"/>
              <a:gd name="connsiteY791" fmla="*/ 1701422 h 3299024"/>
              <a:gd name="connsiteX792" fmla="*/ 2449204 w 7857331"/>
              <a:gd name="connsiteY792" fmla="*/ 1741406 h 3299024"/>
              <a:gd name="connsiteX793" fmla="*/ 2409693 w 7857331"/>
              <a:gd name="connsiteY793" fmla="*/ 1701422 h 3299024"/>
              <a:gd name="connsiteX794" fmla="*/ 2465009 w 7857331"/>
              <a:gd name="connsiteY794" fmla="*/ 1661437 h 3299024"/>
              <a:gd name="connsiteX795" fmla="*/ 2348879 w 7857331"/>
              <a:gd name="connsiteY795" fmla="*/ 1661436 h 3299024"/>
              <a:gd name="connsiteX796" fmla="*/ 2388391 w 7857331"/>
              <a:gd name="connsiteY796" fmla="*/ 1701421 h 3299024"/>
              <a:gd name="connsiteX797" fmla="*/ 2333074 w 7857331"/>
              <a:gd name="connsiteY797" fmla="*/ 1741405 h 3299024"/>
              <a:gd name="connsiteX798" fmla="*/ 2293563 w 7857331"/>
              <a:gd name="connsiteY798" fmla="*/ 1701421 h 3299024"/>
              <a:gd name="connsiteX799" fmla="*/ 2348879 w 7857331"/>
              <a:gd name="connsiteY799" fmla="*/ 1661436 h 3299024"/>
              <a:gd name="connsiteX800" fmla="*/ 2232518 w 7857331"/>
              <a:gd name="connsiteY800" fmla="*/ 1661435 h 3299024"/>
              <a:gd name="connsiteX801" fmla="*/ 2271880 w 7857331"/>
              <a:gd name="connsiteY801" fmla="*/ 1701420 h 3299024"/>
              <a:gd name="connsiteX802" fmla="*/ 2214150 w 7857331"/>
              <a:gd name="connsiteY802" fmla="*/ 1741404 h 3299024"/>
              <a:gd name="connsiteX803" fmla="*/ 2177413 w 7857331"/>
              <a:gd name="connsiteY803" fmla="*/ 1701420 h 3299024"/>
              <a:gd name="connsiteX804" fmla="*/ 2232518 w 7857331"/>
              <a:gd name="connsiteY804" fmla="*/ 1661435 h 3299024"/>
              <a:gd name="connsiteX805" fmla="*/ 2119014 w 7857331"/>
              <a:gd name="connsiteY805" fmla="*/ 1661435 h 3299024"/>
              <a:gd name="connsiteX806" fmla="*/ 2155751 w 7857331"/>
              <a:gd name="connsiteY806" fmla="*/ 1701420 h 3299024"/>
              <a:gd name="connsiteX807" fmla="*/ 2098021 w 7857331"/>
              <a:gd name="connsiteY807" fmla="*/ 1741404 h 3299024"/>
              <a:gd name="connsiteX808" fmla="*/ 2061284 w 7857331"/>
              <a:gd name="connsiteY808" fmla="*/ 1701420 h 3299024"/>
              <a:gd name="connsiteX809" fmla="*/ 2119014 w 7857331"/>
              <a:gd name="connsiteY809" fmla="*/ 1661435 h 3299024"/>
              <a:gd name="connsiteX810" fmla="*/ 2002884 w 7857331"/>
              <a:gd name="connsiteY810" fmla="*/ 1661434 h 3299024"/>
              <a:gd name="connsiteX811" fmla="*/ 2039621 w 7857331"/>
              <a:gd name="connsiteY811" fmla="*/ 1701419 h 3299024"/>
              <a:gd name="connsiteX812" fmla="*/ 1981891 w 7857331"/>
              <a:gd name="connsiteY812" fmla="*/ 1741403 h 3299024"/>
              <a:gd name="connsiteX813" fmla="*/ 1945154 w 7857331"/>
              <a:gd name="connsiteY813" fmla="*/ 1701419 h 3299024"/>
              <a:gd name="connsiteX814" fmla="*/ 2002884 w 7857331"/>
              <a:gd name="connsiteY814" fmla="*/ 1661434 h 3299024"/>
              <a:gd name="connsiteX815" fmla="*/ 1889821 w 7857331"/>
              <a:gd name="connsiteY815" fmla="*/ 1661433 h 3299024"/>
              <a:gd name="connsiteX816" fmla="*/ 1924164 w 7857331"/>
              <a:gd name="connsiteY816" fmla="*/ 1701418 h 3299024"/>
              <a:gd name="connsiteX817" fmla="*/ 1866045 w 7857331"/>
              <a:gd name="connsiteY817" fmla="*/ 1741402 h 3299024"/>
              <a:gd name="connsiteX818" fmla="*/ 1829060 w 7857331"/>
              <a:gd name="connsiteY818" fmla="*/ 1701418 h 3299024"/>
              <a:gd name="connsiteX819" fmla="*/ 1889821 w 7857331"/>
              <a:gd name="connsiteY819" fmla="*/ 1661433 h 3299024"/>
              <a:gd name="connsiteX820" fmla="*/ 1773010 w 7857331"/>
              <a:gd name="connsiteY820" fmla="*/ 1661432 h 3299024"/>
              <a:gd name="connsiteX821" fmla="*/ 1806999 w 7857331"/>
              <a:gd name="connsiteY821" fmla="*/ 1701417 h 3299024"/>
              <a:gd name="connsiteX822" fmla="*/ 1749479 w 7857331"/>
              <a:gd name="connsiteY822" fmla="*/ 1741401 h 3299024"/>
              <a:gd name="connsiteX823" fmla="*/ 1715489 w 7857331"/>
              <a:gd name="connsiteY823" fmla="*/ 1701417 h 3299024"/>
              <a:gd name="connsiteX824" fmla="*/ 1773010 w 7857331"/>
              <a:gd name="connsiteY824" fmla="*/ 1661432 h 3299024"/>
              <a:gd name="connsiteX825" fmla="*/ 4421355 w 7857331"/>
              <a:gd name="connsiteY825" fmla="*/ 1661431 h 3299024"/>
              <a:gd name="connsiteX826" fmla="*/ 4474249 w 7857331"/>
              <a:gd name="connsiteY826" fmla="*/ 1701416 h 3299024"/>
              <a:gd name="connsiteX827" fmla="*/ 4429289 w 7857331"/>
              <a:gd name="connsiteY827" fmla="*/ 1741400 h 3299024"/>
              <a:gd name="connsiteX828" fmla="*/ 4379041 w 7857331"/>
              <a:gd name="connsiteY828" fmla="*/ 1701416 h 3299024"/>
              <a:gd name="connsiteX829" fmla="*/ 4421355 w 7857331"/>
              <a:gd name="connsiteY829" fmla="*/ 1661431 h 3299024"/>
              <a:gd name="connsiteX830" fmla="*/ 4307870 w 7857331"/>
              <a:gd name="connsiteY830" fmla="*/ 1661431 h 3299024"/>
              <a:gd name="connsiteX831" fmla="*/ 4358119 w 7857331"/>
              <a:gd name="connsiteY831" fmla="*/ 1701416 h 3299024"/>
              <a:gd name="connsiteX832" fmla="*/ 4313159 w 7857331"/>
              <a:gd name="connsiteY832" fmla="*/ 1741400 h 3299024"/>
              <a:gd name="connsiteX833" fmla="*/ 4262911 w 7857331"/>
              <a:gd name="connsiteY833" fmla="*/ 1701416 h 3299024"/>
              <a:gd name="connsiteX834" fmla="*/ 4307870 w 7857331"/>
              <a:gd name="connsiteY834" fmla="*/ 1661431 h 3299024"/>
              <a:gd name="connsiteX835" fmla="*/ 4192122 w 7857331"/>
              <a:gd name="connsiteY835" fmla="*/ 1661431 h 3299024"/>
              <a:gd name="connsiteX836" fmla="*/ 4242009 w 7857331"/>
              <a:gd name="connsiteY836" fmla="*/ 1701416 h 3299024"/>
              <a:gd name="connsiteX837" fmla="*/ 4197374 w 7857331"/>
              <a:gd name="connsiteY837" fmla="*/ 1741400 h 3299024"/>
              <a:gd name="connsiteX838" fmla="*/ 4147487 w 7857331"/>
              <a:gd name="connsiteY838" fmla="*/ 1701416 h 3299024"/>
              <a:gd name="connsiteX839" fmla="*/ 4192122 w 7857331"/>
              <a:gd name="connsiteY839" fmla="*/ 1661431 h 3299024"/>
              <a:gd name="connsiteX840" fmla="*/ 4075993 w 7857331"/>
              <a:gd name="connsiteY840" fmla="*/ 1661431 h 3299024"/>
              <a:gd name="connsiteX841" fmla="*/ 4125880 w 7857331"/>
              <a:gd name="connsiteY841" fmla="*/ 1701416 h 3299024"/>
              <a:gd name="connsiteX842" fmla="*/ 4081245 w 7857331"/>
              <a:gd name="connsiteY842" fmla="*/ 1741400 h 3299024"/>
              <a:gd name="connsiteX843" fmla="*/ 4031358 w 7857331"/>
              <a:gd name="connsiteY843" fmla="*/ 1701416 h 3299024"/>
              <a:gd name="connsiteX844" fmla="*/ 4075993 w 7857331"/>
              <a:gd name="connsiteY844" fmla="*/ 1661431 h 3299024"/>
              <a:gd name="connsiteX845" fmla="*/ 3962685 w 7857331"/>
              <a:gd name="connsiteY845" fmla="*/ 1661431 h 3299024"/>
              <a:gd name="connsiteX846" fmla="*/ 4010142 w 7857331"/>
              <a:gd name="connsiteY846" fmla="*/ 1701416 h 3299024"/>
              <a:gd name="connsiteX847" fmla="*/ 3965322 w 7857331"/>
              <a:gd name="connsiteY847" fmla="*/ 1741400 h 3299024"/>
              <a:gd name="connsiteX848" fmla="*/ 3915228 w 7857331"/>
              <a:gd name="connsiteY848" fmla="*/ 1701416 h 3299024"/>
              <a:gd name="connsiteX849" fmla="*/ 3962685 w 7857331"/>
              <a:gd name="connsiteY849" fmla="*/ 1661431 h 3299024"/>
              <a:gd name="connsiteX850" fmla="*/ 3846555 w 7857331"/>
              <a:gd name="connsiteY850" fmla="*/ 1661431 h 3299024"/>
              <a:gd name="connsiteX851" fmla="*/ 3894012 w 7857331"/>
              <a:gd name="connsiteY851" fmla="*/ 1701416 h 3299024"/>
              <a:gd name="connsiteX852" fmla="*/ 3849192 w 7857331"/>
              <a:gd name="connsiteY852" fmla="*/ 1741400 h 3299024"/>
              <a:gd name="connsiteX853" fmla="*/ 3799098 w 7857331"/>
              <a:gd name="connsiteY853" fmla="*/ 1701416 h 3299024"/>
              <a:gd name="connsiteX854" fmla="*/ 3846555 w 7857331"/>
              <a:gd name="connsiteY854" fmla="*/ 1661431 h 3299024"/>
              <a:gd name="connsiteX855" fmla="*/ 3729866 w 7857331"/>
              <a:gd name="connsiteY855" fmla="*/ 1661431 h 3299024"/>
              <a:gd name="connsiteX856" fmla="*/ 3777881 w 7857331"/>
              <a:gd name="connsiteY856" fmla="*/ 1701416 h 3299024"/>
              <a:gd name="connsiteX857" fmla="*/ 3729866 w 7857331"/>
              <a:gd name="connsiteY857" fmla="*/ 1741400 h 3299024"/>
              <a:gd name="connsiteX858" fmla="*/ 3684519 w 7857331"/>
              <a:gd name="connsiteY858" fmla="*/ 1701416 h 3299024"/>
              <a:gd name="connsiteX859" fmla="*/ 3729866 w 7857331"/>
              <a:gd name="connsiteY859" fmla="*/ 1661431 h 3299024"/>
              <a:gd name="connsiteX860" fmla="*/ 1656444 w 7857331"/>
              <a:gd name="connsiteY860" fmla="*/ 1661431 h 3299024"/>
              <a:gd name="connsiteX861" fmla="*/ 1690787 w 7857331"/>
              <a:gd name="connsiteY861" fmla="*/ 1701416 h 3299024"/>
              <a:gd name="connsiteX862" fmla="*/ 1632668 w 7857331"/>
              <a:gd name="connsiteY862" fmla="*/ 1741400 h 3299024"/>
              <a:gd name="connsiteX863" fmla="*/ 1598325 w 7857331"/>
              <a:gd name="connsiteY863" fmla="*/ 1701416 h 3299024"/>
              <a:gd name="connsiteX864" fmla="*/ 1656444 w 7857331"/>
              <a:gd name="connsiteY864" fmla="*/ 1661431 h 3299024"/>
              <a:gd name="connsiteX865" fmla="*/ 1542956 w 7857331"/>
              <a:gd name="connsiteY865" fmla="*/ 1661431 h 3299024"/>
              <a:gd name="connsiteX866" fmla="*/ 1577299 w 7857331"/>
              <a:gd name="connsiteY866" fmla="*/ 1701416 h 3299024"/>
              <a:gd name="connsiteX867" fmla="*/ 1513896 w 7857331"/>
              <a:gd name="connsiteY867" fmla="*/ 1741400 h 3299024"/>
              <a:gd name="connsiteX868" fmla="*/ 1482195 w 7857331"/>
              <a:gd name="connsiteY868" fmla="*/ 1701416 h 3299024"/>
              <a:gd name="connsiteX869" fmla="*/ 1542956 w 7857331"/>
              <a:gd name="connsiteY869" fmla="*/ 1661431 h 3299024"/>
              <a:gd name="connsiteX870" fmla="*/ 7070929 w 7857331"/>
              <a:gd name="connsiteY870" fmla="*/ 1661430 h 3299024"/>
              <a:gd name="connsiteX871" fmla="*/ 7139551 w 7857331"/>
              <a:gd name="connsiteY871" fmla="*/ 1701415 h 3299024"/>
              <a:gd name="connsiteX872" fmla="*/ 7113158 w 7857331"/>
              <a:gd name="connsiteY872" fmla="*/ 1741399 h 3299024"/>
              <a:gd name="connsiteX873" fmla="*/ 7044536 w 7857331"/>
              <a:gd name="connsiteY873" fmla="*/ 1701415 h 3299024"/>
              <a:gd name="connsiteX874" fmla="*/ 7070929 w 7857331"/>
              <a:gd name="connsiteY874" fmla="*/ 1661430 h 3299024"/>
              <a:gd name="connsiteX875" fmla="*/ 6957439 w 7857331"/>
              <a:gd name="connsiteY875" fmla="*/ 1661430 h 3299024"/>
              <a:gd name="connsiteX876" fmla="*/ 7023422 w 7857331"/>
              <a:gd name="connsiteY876" fmla="*/ 1701415 h 3299024"/>
              <a:gd name="connsiteX877" fmla="*/ 6997029 w 7857331"/>
              <a:gd name="connsiteY877" fmla="*/ 1741399 h 3299024"/>
              <a:gd name="connsiteX878" fmla="*/ 6928407 w 7857331"/>
              <a:gd name="connsiteY878" fmla="*/ 1701415 h 3299024"/>
              <a:gd name="connsiteX879" fmla="*/ 6957439 w 7857331"/>
              <a:gd name="connsiteY879" fmla="*/ 1661430 h 3299024"/>
              <a:gd name="connsiteX880" fmla="*/ 6841036 w 7857331"/>
              <a:gd name="connsiteY880" fmla="*/ 1661430 h 3299024"/>
              <a:gd name="connsiteX881" fmla="*/ 6907255 w 7857331"/>
              <a:gd name="connsiteY881" fmla="*/ 1701415 h 3299024"/>
              <a:gd name="connsiteX882" fmla="*/ 6880767 w 7857331"/>
              <a:gd name="connsiteY882" fmla="*/ 1741399 h 3299024"/>
              <a:gd name="connsiteX883" fmla="*/ 6814548 w 7857331"/>
              <a:gd name="connsiteY883" fmla="*/ 1701415 h 3299024"/>
              <a:gd name="connsiteX884" fmla="*/ 6841036 w 7857331"/>
              <a:gd name="connsiteY884" fmla="*/ 1661430 h 3299024"/>
              <a:gd name="connsiteX885" fmla="*/ 6494906 w 7857331"/>
              <a:gd name="connsiteY885" fmla="*/ 1661430 h 3299024"/>
              <a:gd name="connsiteX886" fmla="*/ 6560476 w 7857331"/>
              <a:gd name="connsiteY886" fmla="*/ 1701415 h 3299024"/>
              <a:gd name="connsiteX887" fmla="*/ 6529002 w 7857331"/>
              <a:gd name="connsiteY887" fmla="*/ 1741399 h 3299024"/>
              <a:gd name="connsiteX888" fmla="*/ 6466055 w 7857331"/>
              <a:gd name="connsiteY888" fmla="*/ 1701415 h 3299024"/>
              <a:gd name="connsiteX889" fmla="*/ 6494906 w 7857331"/>
              <a:gd name="connsiteY889" fmla="*/ 1661430 h 3299024"/>
              <a:gd name="connsiteX890" fmla="*/ 6035391 w 7857331"/>
              <a:gd name="connsiteY890" fmla="*/ 1661430 h 3299024"/>
              <a:gd name="connsiteX891" fmla="*/ 6095929 w 7857331"/>
              <a:gd name="connsiteY891" fmla="*/ 1701415 h 3299024"/>
              <a:gd name="connsiteX892" fmla="*/ 6064344 w 7857331"/>
              <a:gd name="connsiteY892" fmla="*/ 1741399 h 3299024"/>
              <a:gd name="connsiteX893" fmla="*/ 6001174 w 7857331"/>
              <a:gd name="connsiteY893" fmla="*/ 1701415 h 3299024"/>
              <a:gd name="connsiteX894" fmla="*/ 6035391 w 7857331"/>
              <a:gd name="connsiteY894" fmla="*/ 1661430 h 3299024"/>
              <a:gd name="connsiteX895" fmla="*/ 5919009 w 7857331"/>
              <a:gd name="connsiteY895" fmla="*/ 1661430 h 3299024"/>
              <a:gd name="connsiteX896" fmla="*/ 5979770 w 7857331"/>
              <a:gd name="connsiteY896" fmla="*/ 1701415 h 3299024"/>
              <a:gd name="connsiteX897" fmla="*/ 5945427 w 7857331"/>
              <a:gd name="connsiteY897" fmla="*/ 1741399 h 3299024"/>
              <a:gd name="connsiteX898" fmla="*/ 5884666 w 7857331"/>
              <a:gd name="connsiteY898" fmla="*/ 1701415 h 3299024"/>
              <a:gd name="connsiteX899" fmla="*/ 5919009 w 7857331"/>
              <a:gd name="connsiteY899" fmla="*/ 1661430 h 3299024"/>
              <a:gd name="connsiteX900" fmla="*/ 1427265 w 7857331"/>
              <a:gd name="connsiteY900" fmla="*/ 1661430 h 3299024"/>
              <a:gd name="connsiteX901" fmla="*/ 1461828 w 7857331"/>
              <a:gd name="connsiteY901" fmla="*/ 1701415 h 3299024"/>
              <a:gd name="connsiteX902" fmla="*/ 1398020 w 7857331"/>
              <a:gd name="connsiteY902" fmla="*/ 1741399 h 3299024"/>
              <a:gd name="connsiteX903" fmla="*/ 1366117 w 7857331"/>
              <a:gd name="connsiteY903" fmla="*/ 1701415 h 3299024"/>
              <a:gd name="connsiteX904" fmla="*/ 1427265 w 7857331"/>
              <a:gd name="connsiteY904" fmla="*/ 1661430 h 3299024"/>
              <a:gd name="connsiteX905" fmla="*/ 4411260 w 7857331"/>
              <a:gd name="connsiteY905" fmla="*/ 1568334 h 3299024"/>
              <a:gd name="connsiteX906" fmla="*/ 4464610 w 7857331"/>
              <a:gd name="connsiteY906" fmla="*/ 1607943 h 3299024"/>
              <a:gd name="connsiteX907" fmla="*/ 4419263 w 7857331"/>
              <a:gd name="connsiteY907" fmla="*/ 1644722 h 3299024"/>
              <a:gd name="connsiteX908" fmla="*/ 4368580 w 7857331"/>
              <a:gd name="connsiteY908" fmla="*/ 1607943 h 3299024"/>
              <a:gd name="connsiteX909" fmla="*/ 4411260 w 7857331"/>
              <a:gd name="connsiteY909" fmla="*/ 1568334 h 3299024"/>
              <a:gd name="connsiteX910" fmla="*/ 4297598 w 7857331"/>
              <a:gd name="connsiteY910" fmla="*/ 1568334 h 3299024"/>
              <a:gd name="connsiteX911" fmla="*/ 4348057 w 7857331"/>
              <a:gd name="connsiteY911" fmla="*/ 1607943 h 3299024"/>
              <a:gd name="connsiteX912" fmla="*/ 4305565 w 7857331"/>
              <a:gd name="connsiteY912" fmla="*/ 1644722 h 3299024"/>
              <a:gd name="connsiteX913" fmla="*/ 4255106 w 7857331"/>
              <a:gd name="connsiteY913" fmla="*/ 1607943 h 3299024"/>
              <a:gd name="connsiteX914" fmla="*/ 4297598 w 7857331"/>
              <a:gd name="connsiteY914" fmla="*/ 1568334 h 3299024"/>
              <a:gd name="connsiteX915" fmla="*/ 4184305 w 7857331"/>
              <a:gd name="connsiteY915" fmla="*/ 1568334 h 3299024"/>
              <a:gd name="connsiteX916" fmla="*/ 4234192 w 7857331"/>
              <a:gd name="connsiteY916" fmla="*/ 1607943 h 3299024"/>
              <a:gd name="connsiteX917" fmla="*/ 4192182 w 7857331"/>
              <a:gd name="connsiteY917" fmla="*/ 1644722 h 3299024"/>
              <a:gd name="connsiteX918" fmla="*/ 4142296 w 7857331"/>
              <a:gd name="connsiteY918" fmla="*/ 1607943 h 3299024"/>
              <a:gd name="connsiteX919" fmla="*/ 4184305 w 7857331"/>
              <a:gd name="connsiteY919" fmla="*/ 1568334 h 3299024"/>
              <a:gd name="connsiteX920" fmla="*/ 4070595 w 7857331"/>
              <a:gd name="connsiteY920" fmla="*/ 1568334 h 3299024"/>
              <a:gd name="connsiteX921" fmla="*/ 4120688 w 7857331"/>
              <a:gd name="connsiteY921" fmla="*/ 1607943 h 3299024"/>
              <a:gd name="connsiteX922" fmla="*/ 4075868 w 7857331"/>
              <a:gd name="connsiteY922" fmla="*/ 1644722 h 3299024"/>
              <a:gd name="connsiteX923" fmla="*/ 4028411 w 7857331"/>
              <a:gd name="connsiteY923" fmla="*/ 1607943 h 3299024"/>
              <a:gd name="connsiteX924" fmla="*/ 4070595 w 7857331"/>
              <a:gd name="connsiteY924" fmla="*/ 1568334 h 3299024"/>
              <a:gd name="connsiteX925" fmla="*/ 3956699 w 7857331"/>
              <a:gd name="connsiteY925" fmla="*/ 1568334 h 3299024"/>
              <a:gd name="connsiteX926" fmla="*/ 4006792 w 7857331"/>
              <a:gd name="connsiteY926" fmla="*/ 1607943 h 3299024"/>
              <a:gd name="connsiteX927" fmla="*/ 3961972 w 7857331"/>
              <a:gd name="connsiteY927" fmla="*/ 1644722 h 3299024"/>
              <a:gd name="connsiteX928" fmla="*/ 3911878 w 7857331"/>
              <a:gd name="connsiteY928" fmla="*/ 1607943 h 3299024"/>
              <a:gd name="connsiteX929" fmla="*/ 3956699 w 7857331"/>
              <a:gd name="connsiteY929" fmla="*/ 1568334 h 3299024"/>
              <a:gd name="connsiteX930" fmla="*/ 3846555 w 7857331"/>
              <a:gd name="connsiteY930" fmla="*/ 1568334 h 3299024"/>
              <a:gd name="connsiteX931" fmla="*/ 3891376 w 7857331"/>
              <a:gd name="connsiteY931" fmla="*/ 1607943 h 3299024"/>
              <a:gd name="connsiteX932" fmla="*/ 3846555 w 7857331"/>
              <a:gd name="connsiteY932" fmla="*/ 1644722 h 3299024"/>
              <a:gd name="connsiteX933" fmla="*/ 3799098 w 7857331"/>
              <a:gd name="connsiteY933" fmla="*/ 1607943 h 3299024"/>
              <a:gd name="connsiteX934" fmla="*/ 3846555 w 7857331"/>
              <a:gd name="connsiteY934" fmla="*/ 1568334 h 3299024"/>
              <a:gd name="connsiteX935" fmla="*/ 3732866 w 7857331"/>
              <a:gd name="connsiteY935" fmla="*/ 1568334 h 3299024"/>
              <a:gd name="connsiteX936" fmla="*/ 3777882 w 7857331"/>
              <a:gd name="connsiteY936" fmla="*/ 1607943 h 3299024"/>
              <a:gd name="connsiteX937" fmla="*/ 3730218 w 7857331"/>
              <a:gd name="connsiteY937" fmla="*/ 1644722 h 3299024"/>
              <a:gd name="connsiteX938" fmla="*/ 3685201 w 7857331"/>
              <a:gd name="connsiteY938" fmla="*/ 1607943 h 3299024"/>
              <a:gd name="connsiteX939" fmla="*/ 3732866 w 7857331"/>
              <a:gd name="connsiteY939" fmla="*/ 1568334 h 3299024"/>
              <a:gd name="connsiteX940" fmla="*/ 6795527 w 7857331"/>
              <a:gd name="connsiteY940" fmla="*/ 1568333 h 3299024"/>
              <a:gd name="connsiteX941" fmla="*/ 6861510 w 7857331"/>
              <a:gd name="connsiteY941" fmla="*/ 1607942 h 3299024"/>
              <a:gd name="connsiteX942" fmla="*/ 6832478 w 7857331"/>
              <a:gd name="connsiteY942" fmla="*/ 1644721 h 3299024"/>
              <a:gd name="connsiteX943" fmla="*/ 6766495 w 7857331"/>
              <a:gd name="connsiteY943" fmla="*/ 1607942 h 3299024"/>
              <a:gd name="connsiteX944" fmla="*/ 6795527 w 7857331"/>
              <a:gd name="connsiteY944" fmla="*/ 1568333 h 3299024"/>
              <a:gd name="connsiteX945" fmla="*/ 6682500 w 7857331"/>
              <a:gd name="connsiteY945" fmla="*/ 1568333 h 3299024"/>
              <a:gd name="connsiteX946" fmla="*/ 6745447 w 7857331"/>
              <a:gd name="connsiteY946" fmla="*/ 1607942 h 3299024"/>
              <a:gd name="connsiteX947" fmla="*/ 6716596 w 7857331"/>
              <a:gd name="connsiteY947" fmla="*/ 1644721 h 3299024"/>
              <a:gd name="connsiteX948" fmla="*/ 6653649 w 7857331"/>
              <a:gd name="connsiteY948" fmla="*/ 1607942 h 3299024"/>
              <a:gd name="connsiteX949" fmla="*/ 6682500 w 7857331"/>
              <a:gd name="connsiteY949" fmla="*/ 1568333 h 3299024"/>
              <a:gd name="connsiteX950" fmla="*/ 6455245 w 7857331"/>
              <a:gd name="connsiteY950" fmla="*/ 1568333 h 3299024"/>
              <a:gd name="connsiteX951" fmla="*/ 6519052 w 7857331"/>
              <a:gd name="connsiteY951" fmla="*/ 1607942 h 3299024"/>
              <a:gd name="connsiteX952" fmla="*/ 6489807 w 7857331"/>
              <a:gd name="connsiteY952" fmla="*/ 1644721 h 3299024"/>
              <a:gd name="connsiteX953" fmla="*/ 6426000 w 7857331"/>
              <a:gd name="connsiteY953" fmla="*/ 1607942 h 3299024"/>
              <a:gd name="connsiteX954" fmla="*/ 6455245 w 7857331"/>
              <a:gd name="connsiteY954" fmla="*/ 1568333 h 3299024"/>
              <a:gd name="connsiteX955" fmla="*/ 6341349 w 7857331"/>
              <a:gd name="connsiteY955" fmla="*/ 1568333 h 3299024"/>
              <a:gd name="connsiteX956" fmla="*/ 6405156 w 7857331"/>
              <a:gd name="connsiteY956" fmla="*/ 1607942 h 3299024"/>
              <a:gd name="connsiteX957" fmla="*/ 6373252 w 7857331"/>
              <a:gd name="connsiteY957" fmla="*/ 1644721 h 3299024"/>
              <a:gd name="connsiteX958" fmla="*/ 6309445 w 7857331"/>
              <a:gd name="connsiteY958" fmla="*/ 1607942 h 3299024"/>
              <a:gd name="connsiteX959" fmla="*/ 6341349 w 7857331"/>
              <a:gd name="connsiteY959" fmla="*/ 1568333 h 3299024"/>
              <a:gd name="connsiteX960" fmla="*/ 6228170 w 7857331"/>
              <a:gd name="connsiteY960" fmla="*/ 1568333 h 3299024"/>
              <a:gd name="connsiteX961" fmla="*/ 6288708 w 7857331"/>
              <a:gd name="connsiteY961" fmla="*/ 1607942 h 3299024"/>
              <a:gd name="connsiteX962" fmla="*/ 6259755 w 7857331"/>
              <a:gd name="connsiteY962" fmla="*/ 1644721 h 3299024"/>
              <a:gd name="connsiteX963" fmla="*/ 6196585 w 7857331"/>
              <a:gd name="connsiteY963" fmla="*/ 1607942 h 3299024"/>
              <a:gd name="connsiteX964" fmla="*/ 6228170 w 7857331"/>
              <a:gd name="connsiteY964" fmla="*/ 1568333 h 3299024"/>
              <a:gd name="connsiteX965" fmla="*/ 6114420 w 7857331"/>
              <a:gd name="connsiteY965" fmla="*/ 1568333 h 3299024"/>
              <a:gd name="connsiteX966" fmla="*/ 6175181 w 7857331"/>
              <a:gd name="connsiteY966" fmla="*/ 1607942 h 3299024"/>
              <a:gd name="connsiteX967" fmla="*/ 6143479 w 7857331"/>
              <a:gd name="connsiteY967" fmla="*/ 1644721 h 3299024"/>
              <a:gd name="connsiteX968" fmla="*/ 6082718 w 7857331"/>
              <a:gd name="connsiteY968" fmla="*/ 1607942 h 3299024"/>
              <a:gd name="connsiteX969" fmla="*/ 6114420 w 7857331"/>
              <a:gd name="connsiteY969" fmla="*/ 1568333 h 3299024"/>
              <a:gd name="connsiteX970" fmla="*/ 6000523 w 7857331"/>
              <a:gd name="connsiteY970" fmla="*/ 1568333 h 3299024"/>
              <a:gd name="connsiteX971" fmla="*/ 6061284 w 7857331"/>
              <a:gd name="connsiteY971" fmla="*/ 1607942 h 3299024"/>
              <a:gd name="connsiteX972" fmla="*/ 6029582 w 7857331"/>
              <a:gd name="connsiteY972" fmla="*/ 1644721 h 3299024"/>
              <a:gd name="connsiteX973" fmla="*/ 5968821 w 7857331"/>
              <a:gd name="connsiteY973" fmla="*/ 1607942 h 3299024"/>
              <a:gd name="connsiteX974" fmla="*/ 6000523 w 7857331"/>
              <a:gd name="connsiteY974" fmla="*/ 1568333 h 3299024"/>
              <a:gd name="connsiteX975" fmla="*/ 5887477 w 7857331"/>
              <a:gd name="connsiteY975" fmla="*/ 1568333 h 3299024"/>
              <a:gd name="connsiteX976" fmla="*/ 5947831 w 7857331"/>
              <a:gd name="connsiteY976" fmla="*/ 1607942 h 3299024"/>
              <a:gd name="connsiteX977" fmla="*/ 5913718 w 7857331"/>
              <a:gd name="connsiteY977" fmla="*/ 1644721 h 3299024"/>
              <a:gd name="connsiteX978" fmla="*/ 5853364 w 7857331"/>
              <a:gd name="connsiteY978" fmla="*/ 1607942 h 3299024"/>
              <a:gd name="connsiteX979" fmla="*/ 5887477 w 7857331"/>
              <a:gd name="connsiteY979" fmla="*/ 1568333 h 3299024"/>
              <a:gd name="connsiteX980" fmla="*/ 2256199 w 7857331"/>
              <a:gd name="connsiteY980" fmla="*/ 1568332 h 3299024"/>
              <a:gd name="connsiteX981" fmla="*/ 2293077 w 7857331"/>
              <a:gd name="connsiteY981" fmla="*/ 1607941 h 3299024"/>
              <a:gd name="connsiteX982" fmla="*/ 2237760 w 7857331"/>
              <a:gd name="connsiteY982" fmla="*/ 1644720 h 3299024"/>
              <a:gd name="connsiteX983" fmla="*/ 2200883 w 7857331"/>
              <a:gd name="connsiteY983" fmla="*/ 1607941 h 3299024"/>
              <a:gd name="connsiteX984" fmla="*/ 2256199 w 7857331"/>
              <a:gd name="connsiteY984" fmla="*/ 1568332 h 3299024"/>
              <a:gd name="connsiteX985" fmla="*/ 2143133 w 7857331"/>
              <a:gd name="connsiteY985" fmla="*/ 1568332 h 3299024"/>
              <a:gd name="connsiteX986" fmla="*/ 2180261 w 7857331"/>
              <a:gd name="connsiteY986" fmla="*/ 1607941 h 3299024"/>
              <a:gd name="connsiteX987" fmla="*/ 2124569 w 7857331"/>
              <a:gd name="connsiteY987" fmla="*/ 1644720 h 3299024"/>
              <a:gd name="connsiteX988" fmla="*/ 2087441 w 7857331"/>
              <a:gd name="connsiteY988" fmla="*/ 1607941 h 3299024"/>
              <a:gd name="connsiteX989" fmla="*/ 2143133 w 7857331"/>
              <a:gd name="connsiteY989" fmla="*/ 1568332 h 3299024"/>
              <a:gd name="connsiteX990" fmla="*/ 2029237 w 7857331"/>
              <a:gd name="connsiteY990" fmla="*/ 1568332 h 3299024"/>
              <a:gd name="connsiteX991" fmla="*/ 2066365 w 7857331"/>
              <a:gd name="connsiteY991" fmla="*/ 1607941 h 3299024"/>
              <a:gd name="connsiteX992" fmla="*/ 2008021 w 7857331"/>
              <a:gd name="connsiteY992" fmla="*/ 1644720 h 3299024"/>
              <a:gd name="connsiteX993" fmla="*/ 1970893 w 7857331"/>
              <a:gd name="connsiteY993" fmla="*/ 1607941 h 3299024"/>
              <a:gd name="connsiteX994" fmla="*/ 2029237 w 7857331"/>
              <a:gd name="connsiteY994" fmla="*/ 1568332 h 3299024"/>
              <a:gd name="connsiteX995" fmla="*/ 1915787 w 7857331"/>
              <a:gd name="connsiteY995" fmla="*/ 1568332 h 3299024"/>
              <a:gd name="connsiteX996" fmla="*/ 1949900 w 7857331"/>
              <a:gd name="connsiteY996" fmla="*/ 1607941 h 3299024"/>
              <a:gd name="connsiteX997" fmla="*/ 1892170 w 7857331"/>
              <a:gd name="connsiteY997" fmla="*/ 1644720 h 3299024"/>
              <a:gd name="connsiteX998" fmla="*/ 1858057 w 7857331"/>
              <a:gd name="connsiteY998" fmla="*/ 1607941 h 3299024"/>
              <a:gd name="connsiteX999" fmla="*/ 1915787 w 7857331"/>
              <a:gd name="connsiteY999" fmla="*/ 1568332 h 3299024"/>
              <a:gd name="connsiteX1000" fmla="*/ 1802723 w 7857331"/>
              <a:gd name="connsiteY1000" fmla="*/ 1568332 h 3299024"/>
              <a:gd name="connsiteX1001" fmla="*/ 1837066 w 7857331"/>
              <a:gd name="connsiteY1001" fmla="*/ 1607941 h 3299024"/>
              <a:gd name="connsiteX1002" fmla="*/ 1778947 w 7857331"/>
              <a:gd name="connsiteY1002" fmla="*/ 1644720 h 3299024"/>
              <a:gd name="connsiteX1003" fmla="*/ 1744604 w 7857331"/>
              <a:gd name="connsiteY1003" fmla="*/ 1607941 h 3299024"/>
              <a:gd name="connsiteX1004" fmla="*/ 1802723 w 7857331"/>
              <a:gd name="connsiteY1004" fmla="*/ 1568332 h 3299024"/>
              <a:gd name="connsiteX1005" fmla="*/ 1688384 w 7857331"/>
              <a:gd name="connsiteY1005" fmla="*/ 1568332 h 3299024"/>
              <a:gd name="connsiteX1006" fmla="*/ 1722497 w 7857331"/>
              <a:gd name="connsiteY1006" fmla="*/ 1607941 h 3299024"/>
              <a:gd name="connsiteX1007" fmla="*/ 1664767 w 7857331"/>
              <a:gd name="connsiteY1007" fmla="*/ 1644720 h 3299024"/>
              <a:gd name="connsiteX1008" fmla="*/ 1630654 w 7857331"/>
              <a:gd name="connsiteY1008" fmla="*/ 1607941 h 3299024"/>
              <a:gd name="connsiteX1009" fmla="*/ 1688384 w 7857331"/>
              <a:gd name="connsiteY1009" fmla="*/ 1568332 h 3299024"/>
              <a:gd name="connsiteX1010" fmla="*/ 1575186 w 7857331"/>
              <a:gd name="connsiteY1010" fmla="*/ 1568332 h 3299024"/>
              <a:gd name="connsiteX1011" fmla="*/ 1609662 w 7857331"/>
              <a:gd name="connsiteY1011" fmla="*/ 1607941 h 3299024"/>
              <a:gd name="connsiteX1012" fmla="*/ 1548666 w 7857331"/>
              <a:gd name="connsiteY1012" fmla="*/ 1644720 h 3299024"/>
              <a:gd name="connsiteX1013" fmla="*/ 1514190 w 7857331"/>
              <a:gd name="connsiteY1013" fmla="*/ 1607941 h 3299024"/>
              <a:gd name="connsiteX1014" fmla="*/ 1575186 w 7857331"/>
              <a:gd name="connsiteY1014" fmla="*/ 1568332 h 3299024"/>
              <a:gd name="connsiteX1015" fmla="*/ 1461442 w 7857331"/>
              <a:gd name="connsiteY1015" fmla="*/ 1568332 h 3299024"/>
              <a:gd name="connsiteX1016" fmla="*/ 1493143 w 7857331"/>
              <a:gd name="connsiteY1016" fmla="*/ 1607941 h 3299024"/>
              <a:gd name="connsiteX1017" fmla="*/ 1435024 w 7857331"/>
              <a:gd name="connsiteY1017" fmla="*/ 1644720 h 3299024"/>
              <a:gd name="connsiteX1018" fmla="*/ 1400681 w 7857331"/>
              <a:gd name="connsiteY1018" fmla="*/ 1607941 h 3299024"/>
              <a:gd name="connsiteX1019" fmla="*/ 1461442 w 7857331"/>
              <a:gd name="connsiteY1019" fmla="*/ 1568332 h 3299024"/>
              <a:gd name="connsiteX1020" fmla="*/ 6304248 w 7857331"/>
              <a:gd name="connsiteY1020" fmla="*/ 1481204 h 3299024"/>
              <a:gd name="connsiteX1021" fmla="*/ 6365009 w 7857331"/>
              <a:gd name="connsiteY1021" fmla="*/ 1514807 h 3299024"/>
              <a:gd name="connsiteX1022" fmla="*/ 6333307 w 7857331"/>
              <a:gd name="connsiteY1022" fmla="*/ 1554011 h 3299024"/>
              <a:gd name="connsiteX1023" fmla="*/ 6272546 w 7857331"/>
              <a:gd name="connsiteY1023" fmla="*/ 1514807 h 3299024"/>
              <a:gd name="connsiteX1024" fmla="*/ 6304248 w 7857331"/>
              <a:gd name="connsiteY1024" fmla="*/ 1481204 h 3299024"/>
              <a:gd name="connsiteX1025" fmla="*/ 6191201 w 7857331"/>
              <a:gd name="connsiteY1025" fmla="*/ 1481204 h 3299024"/>
              <a:gd name="connsiteX1026" fmla="*/ 6252197 w 7857331"/>
              <a:gd name="connsiteY1026" fmla="*/ 1514807 h 3299024"/>
              <a:gd name="connsiteX1027" fmla="*/ 6223025 w 7857331"/>
              <a:gd name="connsiteY1027" fmla="*/ 1554011 h 3299024"/>
              <a:gd name="connsiteX1028" fmla="*/ 6162029 w 7857331"/>
              <a:gd name="connsiteY1028" fmla="*/ 1514807 h 3299024"/>
              <a:gd name="connsiteX1029" fmla="*/ 6191201 w 7857331"/>
              <a:gd name="connsiteY1029" fmla="*/ 1481204 h 3299024"/>
              <a:gd name="connsiteX1030" fmla="*/ 5969411 w 7857331"/>
              <a:gd name="connsiteY1030" fmla="*/ 1481204 h 3299024"/>
              <a:gd name="connsiteX1031" fmla="*/ 6027755 w 7857331"/>
              <a:gd name="connsiteY1031" fmla="*/ 1514807 h 3299024"/>
              <a:gd name="connsiteX1032" fmla="*/ 5995931 w 7857331"/>
              <a:gd name="connsiteY1032" fmla="*/ 1554011 h 3299024"/>
              <a:gd name="connsiteX1033" fmla="*/ 5934935 w 7857331"/>
              <a:gd name="connsiteY1033" fmla="*/ 1514807 h 3299024"/>
              <a:gd name="connsiteX1034" fmla="*/ 5969411 w 7857331"/>
              <a:gd name="connsiteY1034" fmla="*/ 1481204 h 3299024"/>
              <a:gd name="connsiteX1035" fmla="*/ 5744700 w 7857331"/>
              <a:gd name="connsiteY1035" fmla="*/ 1481204 h 3299024"/>
              <a:gd name="connsiteX1036" fmla="*/ 5802650 w 7857331"/>
              <a:gd name="connsiteY1036" fmla="*/ 1514807 h 3299024"/>
              <a:gd name="connsiteX1037" fmla="*/ 5768406 w 7857331"/>
              <a:gd name="connsiteY1037" fmla="*/ 1554011 h 3299024"/>
              <a:gd name="connsiteX1038" fmla="*/ 5710456 w 7857331"/>
              <a:gd name="connsiteY1038" fmla="*/ 1514807 h 3299024"/>
              <a:gd name="connsiteX1039" fmla="*/ 5744700 w 7857331"/>
              <a:gd name="connsiteY1039" fmla="*/ 1481204 h 3299024"/>
              <a:gd name="connsiteX1040" fmla="*/ 4514610 w 7857331"/>
              <a:gd name="connsiteY1040" fmla="*/ 1481204 h 3299024"/>
              <a:gd name="connsiteX1041" fmla="*/ 4564704 w 7857331"/>
              <a:gd name="connsiteY1041" fmla="*/ 1514807 h 3299024"/>
              <a:gd name="connsiteX1042" fmla="*/ 4525156 w 7857331"/>
              <a:gd name="connsiteY1042" fmla="*/ 1554011 h 3299024"/>
              <a:gd name="connsiteX1043" fmla="*/ 4472426 w 7857331"/>
              <a:gd name="connsiteY1043" fmla="*/ 1514807 h 3299024"/>
              <a:gd name="connsiteX1044" fmla="*/ 4514610 w 7857331"/>
              <a:gd name="connsiteY1044" fmla="*/ 1481204 h 3299024"/>
              <a:gd name="connsiteX1045" fmla="*/ 4403351 w 7857331"/>
              <a:gd name="connsiteY1045" fmla="*/ 1481204 h 3299024"/>
              <a:gd name="connsiteX1046" fmla="*/ 4453444 w 7857331"/>
              <a:gd name="connsiteY1046" fmla="*/ 1514807 h 3299024"/>
              <a:gd name="connsiteX1047" fmla="*/ 4411260 w 7857331"/>
              <a:gd name="connsiteY1047" fmla="*/ 1554011 h 3299024"/>
              <a:gd name="connsiteX1048" fmla="*/ 4361167 w 7857331"/>
              <a:gd name="connsiteY1048" fmla="*/ 1514807 h 3299024"/>
              <a:gd name="connsiteX1049" fmla="*/ 4403351 w 7857331"/>
              <a:gd name="connsiteY1049" fmla="*/ 1481204 h 3299024"/>
              <a:gd name="connsiteX1050" fmla="*/ 4290168 w 7857331"/>
              <a:gd name="connsiteY1050" fmla="*/ 1481204 h 3299024"/>
              <a:gd name="connsiteX1051" fmla="*/ 4340262 w 7857331"/>
              <a:gd name="connsiteY1051" fmla="*/ 1514807 h 3299024"/>
              <a:gd name="connsiteX1052" fmla="*/ 4298078 w 7857331"/>
              <a:gd name="connsiteY1052" fmla="*/ 1554011 h 3299024"/>
              <a:gd name="connsiteX1053" fmla="*/ 4247984 w 7857331"/>
              <a:gd name="connsiteY1053" fmla="*/ 1514807 h 3299024"/>
              <a:gd name="connsiteX1054" fmla="*/ 4290168 w 7857331"/>
              <a:gd name="connsiteY1054" fmla="*/ 1481204 h 3299024"/>
              <a:gd name="connsiteX1055" fmla="*/ 4178909 w 7857331"/>
              <a:gd name="connsiteY1055" fmla="*/ 1481204 h 3299024"/>
              <a:gd name="connsiteX1056" fmla="*/ 4226366 w 7857331"/>
              <a:gd name="connsiteY1056" fmla="*/ 1514807 h 3299024"/>
              <a:gd name="connsiteX1057" fmla="*/ 4184182 w 7857331"/>
              <a:gd name="connsiteY1057" fmla="*/ 1554011 h 3299024"/>
              <a:gd name="connsiteX1058" fmla="*/ 4136725 w 7857331"/>
              <a:gd name="connsiteY1058" fmla="*/ 1514807 h 3299024"/>
              <a:gd name="connsiteX1059" fmla="*/ 4178909 w 7857331"/>
              <a:gd name="connsiteY1059" fmla="*/ 1481204 h 3299024"/>
              <a:gd name="connsiteX1060" fmla="*/ 4068015 w 7857331"/>
              <a:gd name="connsiteY1060" fmla="*/ 1481204 h 3299024"/>
              <a:gd name="connsiteX1061" fmla="*/ 4115105 w 7857331"/>
              <a:gd name="connsiteY1061" fmla="*/ 1514807 h 3299024"/>
              <a:gd name="connsiteX1062" fmla="*/ 4070631 w 7857331"/>
              <a:gd name="connsiteY1062" fmla="*/ 1554011 h 3299024"/>
              <a:gd name="connsiteX1063" fmla="*/ 4023541 w 7857331"/>
              <a:gd name="connsiteY1063" fmla="*/ 1514807 h 3299024"/>
              <a:gd name="connsiteX1064" fmla="*/ 4068015 w 7857331"/>
              <a:gd name="connsiteY1064" fmla="*/ 1481204 h 3299024"/>
              <a:gd name="connsiteX1065" fmla="*/ 3954661 w 7857331"/>
              <a:gd name="connsiteY1065" fmla="*/ 1481204 h 3299024"/>
              <a:gd name="connsiteX1066" fmla="*/ 4002325 w 7857331"/>
              <a:gd name="connsiteY1066" fmla="*/ 1514807 h 3299024"/>
              <a:gd name="connsiteX1067" fmla="*/ 3957309 w 7857331"/>
              <a:gd name="connsiteY1067" fmla="*/ 1554011 h 3299024"/>
              <a:gd name="connsiteX1068" fmla="*/ 3909644 w 7857331"/>
              <a:gd name="connsiteY1068" fmla="*/ 1514807 h 3299024"/>
              <a:gd name="connsiteX1069" fmla="*/ 3954661 w 7857331"/>
              <a:gd name="connsiteY1069" fmla="*/ 1481204 h 3299024"/>
              <a:gd name="connsiteX1070" fmla="*/ 3843572 w 7857331"/>
              <a:gd name="connsiteY1070" fmla="*/ 1481204 h 3299024"/>
              <a:gd name="connsiteX1071" fmla="*/ 3890662 w 7857331"/>
              <a:gd name="connsiteY1071" fmla="*/ 1514807 h 3299024"/>
              <a:gd name="connsiteX1072" fmla="*/ 3843572 w 7857331"/>
              <a:gd name="connsiteY1072" fmla="*/ 1554011 h 3299024"/>
              <a:gd name="connsiteX1073" fmla="*/ 3799098 w 7857331"/>
              <a:gd name="connsiteY1073" fmla="*/ 1514807 h 3299024"/>
              <a:gd name="connsiteX1074" fmla="*/ 3843572 w 7857331"/>
              <a:gd name="connsiteY1074" fmla="*/ 1481204 h 3299024"/>
              <a:gd name="connsiteX1075" fmla="*/ 3731542 w 7857331"/>
              <a:gd name="connsiteY1075" fmla="*/ 1481204 h 3299024"/>
              <a:gd name="connsiteX1076" fmla="*/ 3777883 w 7857331"/>
              <a:gd name="connsiteY1076" fmla="*/ 1517608 h 3299024"/>
              <a:gd name="connsiteX1077" fmla="*/ 3731542 w 7857331"/>
              <a:gd name="connsiteY1077" fmla="*/ 1554012 h 3299024"/>
              <a:gd name="connsiteX1078" fmla="*/ 3685201 w 7857331"/>
              <a:gd name="connsiteY1078" fmla="*/ 1517608 h 3299024"/>
              <a:gd name="connsiteX1079" fmla="*/ 3731542 w 7857331"/>
              <a:gd name="connsiteY1079" fmla="*/ 1481204 h 3299024"/>
              <a:gd name="connsiteX1080" fmla="*/ 2166435 w 7857331"/>
              <a:gd name="connsiteY1080" fmla="*/ 1481203 h 3299024"/>
              <a:gd name="connsiteX1081" fmla="*/ 2200434 w 7857331"/>
              <a:gd name="connsiteY1081" fmla="*/ 1514806 h 3299024"/>
              <a:gd name="connsiteX1082" fmla="*/ 2145513 w 7857331"/>
              <a:gd name="connsiteY1082" fmla="*/ 1554010 h 3299024"/>
              <a:gd name="connsiteX1083" fmla="*/ 2111514 w 7857331"/>
              <a:gd name="connsiteY1083" fmla="*/ 1514806 h 3299024"/>
              <a:gd name="connsiteX1084" fmla="*/ 2166435 w 7857331"/>
              <a:gd name="connsiteY1084" fmla="*/ 1481203 h 3299024"/>
              <a:gd name="connsiteX1085" fmla="*/ 2052971 w 7857331"/>
              <a:gd name="connsiteY1085" fmla="*/ 1481203 h 3299024"/>
              <a:gd name="connsiteX1086" fmla="*/ 2089849 w 7857331"/>
              <a:gd name="connsiteY1086" fmla="*/ 1514806 h 3299024"/>
              <a:gd name="connsiteX1087" fmla="*/ 2034532 w 7857331"/>
              <a:gd name="connsiteY1087" fmla="*/ 1554010 h 3299024"/>
              <a:gd name="connsiteX1088" fmla="*/ 1997655 w 7857331"/>
              <a:gd name="connsiteY1088" fmla="*/ 1514806 h 3299024"/>
              <a:gd name="connsiteX1089" fmla="*/ 2052971 w 7857331"/>
              <a:gd name="connsiteY1089" fmla="*/ 1481203 h 3299024"/>
              <a:gd name="connsiteX1090" fmla="*/ 1941709 w 7857331"/>
              <a:gd name="connsiteY1090" fmla="*/ 1481203 h 3299024"/>
              <a:gd name="connsiteX1091" fmla="*/ 1975953 w 7857331"/>
              <a:gd name="connsiteY1091" fmla="*/ 1514806 h 3299024"/>
              <a:gd name="connsiteX1092" fmla="*/ 1920636 w 7857331"/>
              <a:gd name="connsiteY1092" fmla="*/ 1554010 h 3299024"/>
              <a:gd name="connsiteX1093" fmla="*/ 1883759 w 7857331"/>
              <a:gd name="connsiteY1093" fmla="*/ 1514806 h 3299024"/>
              <a:gd name="connsiteX1094" fmla="*/ 1941709 w 7857331"/>
              <a:gd name="connsiteY1094" fmla="*/ 1481203 h 3299024"/>
              <a:gd name="connsiteX1095" fmla="*/ 1831314 w 7857331"/>
              <a:gd name="connsiteY1095" fmla="*/ 1481203 h 3299024"/>
              <a:gd name="connsiteX1096" fmla="*/ 1865427 w 7857331"/>
              <a:gd name="connsiteY1096" fmla="*/ 1514806 h 3299024"/>
              <a:gd name="connsiteX1097" fmla="*/ 1807697 w 7857331"/>
              <a:gd name="connsiteY1097" fmla="*/ 1554010 h 3299024"/>
              <a:gd name="connsiteX1098" fmla="*/ 1773584 w 7857331"/>
              <a:gd name="connsiteY1098" fmla="*/ 1514806 h 3299024"/>
              <a:gd name="connsiteX1099" fmla="*/ 1831314 w 7857331"/>
              <a:gd name="connsiteY1099" fmla="*/ 1481203 h 3299024"/>
              <a:gd name="connsiteX1100" fmla="*/ 1717266 w 7857331"/>
              <a:gd name="connsiteY1100" fmla="*/ 1481203 h 3299024"/>
              <a:gd name="connsiteX1101" fmla="*/ 1751510 w 7857331"/>
              <a:gd name="connsiteY1101" fmla="*/ 1514806 h 3299024"/>
              <a:gd name="connsiteX1102" fmla="*/ 1693559 w 7857331"/>
              <a:gd name="connsiteY1102" fmla="*/ 1554010 h 3299024"/>
              <a:gd name="connsiteX1103" fmla="*/ 1659316 w 7857331"/>
              <a:gd name="connsiteY1103" fmla="*/ 1514806 h 3299024"/>
              <a:gd name="connsiteX1104" fmla="*/ 1717266 w 7857331"/>
              <a:gd name="connsiteY1104" fmla="*/ 1481203 h 3299024"/>
              <a:gd name="connsiteX1105" fmla="*/ 1606870 w 7857331"/>
              <a:gd name="connsiteY1105" fmla="*/ 1481203 h 3299024"/>
              <a:gd name="connsiteX1106" fmla="*/ 1638359 w 7857331"/>
              <a:gd name="connsiteY1106" fmla="*/ 1514806 h 3299024"/>
              <a:gd name="connsiteX1107" fmla="*/ 1580629 w 7857331"/>
              <a:gd name="connsiteY1107" fmla="*/ 1554010 h 3299024"/>
              <a:gd name="connsiteX1108" fmla="*/ 1549140 w 7857331"/>
              <a:gd name="connsiteY1108" fmla="*/ 1514806 h 3299024"/>
              <a:gd name="connsiteX1109" fmla="*/ 1606870 w 7857331"/>
              <a:gd name="connsiteY1109" fmla="*/ 1481203 h 3299024"/>
              <a:gd name="connsiteX1110" fmla="*/ 6486966 w 7857331"/>
              <a:gd name="connsiteY1110" fmla="*/ 1392881 h 3299024"/>
              <a:gd name="connsiteX1111" fmla="*/ 6550369 w 7857331"/>
              <a:gd name="connsiteY1111" fmla="*/ 1426683 h 3299024"/>
              <a:gd name="connsiteX1112" fmla="*/ 6521309 w 7857331"/>
              <a:gd name="connsiteY1112" fmla="*/ 1463301 h 3299024"/>
              <a:gd name="connsiteX1113" fmla="*/ 6457906 w 7857331"/>
              <a:gd name="connsiteY1113" fmla="*/ 1426683 h 3299024"/>
              <a:gd name="connsiteX1114" fmla="*/ 6486966 w 7857331"/>
              <a:gd name="connsiteY1114" fmla="*/ 1392881 h 3299024"/>
              <a:gd name="connsiteX1115" fmla="*/ 5826643 w 7857331"/>
              <a:gd name="connsiteY1115" fmla="*/ 1392881 h 3299024"/>
              <a:gd name="connsiteX1116" fmla="*/ 5885224 w 7857331"/>
              <a:gd name="connsiteY1116" fmla="*/ 1426683 h 3299024"/>
              <a:gd name="connsiteX1117" fmla="*/ 5850608 w 7857331"/>
              <a:gd name="connsiteY1117" fmla="*/ 1463301 h 3299024"/>
              <a:gd name="connsiteX1118" fmla="*/ 5792027 w 7857331"/>
              <a:gd name="connsiteY1118" fmla="*/ 1426683 h 3299024"/>
              <a:gd name="connsiteX1119" fmla="*/ 5826643 w 7857331"/>
              <a:gd name="connsiteY1119" fmla="*/ 1392881 h 3299024"/>
              <a:gd name="connsiteX1120" fmla="*/ 5274756 w 7857331"/>
              <a:gd name="connsiteY1120" fmla="*/ 1392881 h 3299024"/>
              <a:gd name="connsiteX1121" fmla="*/ 5330294 w 7857331"/>
              <a:gd name="connsiteY1121" fmla="*/ 1426683 h 3299024"/>
              <a:gd name="connsiteX1122" fmla="*/ 5293269 w 7857331"/>
              <a:gd name="connsiteY1122" fmla="*/ 1463301 h 3299024"/>
              <a:gd name="connsiteX1123" fmla="*/ 5237731 w 7857331"/>
              <a:gd name="connsiteY1123" fmla="*/ 1426683 h 3299024"/>
              <a:gd name="connsiteX1124" fmla="*/ 5274756 w 7857331"/>
              <a:gd name="connsiteY1124" fmla="*/ 1392881 h 3299024"/>
              <a:gd name="connsiteX1125" fmla="*/ 4614722 w 7857331"/>
              <a:gd name="connsiteY1125" fmla="*/ 1392881 h 3299024"/>
              <a:gd name="connsiteX1126" fmla="*/ 4665181 w 7857331"/>
              <a:gd name="connsiteY1126" fmla="*/ 1426683 h 3299024"/>
              <a:gd name="connsiteX1127" fmla="*/ 4625345 w 7857331"/>
              <a:gd name="connsiteY1127" fmla="*/ 1463301 h 3299024"/>
              <a:gd name="connsiteX1128" fmla="*/ 4572230 w 7857331"/>
              <a:gd name="connsiteY1128" fmla="*/ 1426683 h 3299024"/>
              <a:gd name="connsiteX1129" fmla="*/ 4614722 w 7857331"/>
              <a:gd name="connsiteY1129" fmla="*/ 1392881 h 3299024"/>
              <a:gd name="connsiteX1130" fmla="*/ 4503444 w 7857331"/>
              <a:gd name="connsiteY1130" fmla="*/ 1392881 h 3299024"/>
              <a:gd name="connsiteX1131" fmla="*/ 4553538 w 7857331"/>
              <a:gd name="connsiteY1131" fmla="*/ 1426683 h 3299024"/>
              <a:gd name="connsiteX1132" fmla="*/ 4511354 w 7857331"/>
              <a:gd name="connsiteY1132" fmla="*/ 1463301 h 3299024"/>
              <a:gd name="connsiteX1133" fmla="*/ 4461260 w 7857331"/>
              <a:gd name="connsiteY1133" fmla="*/ 1426683 h 3299024"/>
              <a:gd name="connsiteX1134" fmla="*/ 4503444 w 7857331"/>
              <a:gd name="connsiteY1134" fmla="*/ 1392881 h 3299024"/>
              <a:gd name="connsiteX1135" fmla="*/ 4392898 w 7857331"/>
              <a:gd name="connsiteY1135" fmla="*/ 1392881 h 3299024"/>
              <a:gd name="connsiteX1136" fmla="*/ 4442992 w 7857331"/>
              <a:gd name="connsiteY1136" fmla="*/ 1426683 h 3299024"/>
              <a:gd name="connsiteX1137" fmla="*/ 4400808 w 7857331"/>
              <a:gd name="connsiteY1137" fmla="*/ 1463301 h 3299024"/>
              <a:gd name="connsiteX1138" fmla="*/ 4350714 w 7857331"/>
              <a:gd name="connsiteY1138" fmla="*/ 1426683 h 3299024"/>
              <a:gd name="connsiteX1139" fmla="*/ 4392898 w 7857331"/>
              <a:gd name="connsiteY1139" fmla="*/ 1392881 h 3299024"/>
              <a:gd name="connsiteX1140" fmla="*/ 4281420 w 7857331"/>
              <a:gd name="connsiteY1140" fmla="*/ 1392881 h 3299024"/>
              <a:gd name="connsiteX1141" fmla="*/ 4331732 w 7857331"/>
              <a:gd name="connsiteY1141" fmla="*/ 1426683 h 3299024"/>
              <a:gd name="connsiteX1142" fmla="*/ 4289364 w 7857331"/>
              <a:gd name="connsiteY1142" fmla="*/ 1463301 h 3299024"/>
              <a:gd name="connsiteX1143" fmla="*/ 4239051 w 7857331"/>
              <a:gd name="connsiteY1143" fmla="*/ 1426683 h 3299024"/>
              <a:gd name="connsiteX1144" fmla="*/ 4281420 w 7857331"/>
              <a:gd name="connsiteY1144" fmla="*/ 1392881 h 3299024"/>
              <a:gd name="connsiteX1145" fmla="*/ 4173521 w 7857331"/>
              <a:gd name="connsiteY1145" fmla="*/ 1392881 h 3299024"/>
              <a:gd name="connsiteX1146" fmla="*/ 4221185 w 7857331"/>
              <a:gd name="connsiteY1146" fmla="*/ 1426683 h 3299024"/>
              <a:gd name="connsiteX1147" fmla="*/ 4178817 w 7857331"/>
              <a:gd name="connsiteY1147" fmla="*/ 1463301 h 3299024"/>
              <a:gd name="connsiteX1148" fmla="*/ 4128504 w 7857331"/>
              <a:gd name="connsiteY1148" fmla="*/ 1426683 h 3299024"/>
              <a:gd name="connsiteX1149" fmla="*/ 4173521 w 7857331"/>
              <a:gd name="connsiteY1149" fmla="*/ 1392881 h 3299024"/>
              <a:gd name="connsiteX1150" fmla="*/ 4062975 w 7857331"/>
              <a:gd name="connsiteY1150" fmla="*/ 1392881 h 3299024"/>
              <a:gd name="connsiteX1151" fmla="*/ 4110639 w 7857331"/>
              <a:gd name="connsiteY1151" fmla="*/ 1426683 h 3299024"/>
              <a:gd name="connsiteX1152" fmla="*/ 4065623 w 7857331"/>
              <a:gd name="connsiteY1152" fmla="*/ 1463301 h 3299024"/>
              <a:gd name="connsiteX1153" fmla="*/ 4017958 w 7857331"/>
              <a:gd name="connsiteY1153" fmla="*/ 1426683 h 3299024"/>
              <a:gd name="connsiteX1154" fmla="*/ 4062975 w 7857331"/>
              <a:gd name="connsiteY1154" fmla="*/ 1392881 h 3299024"/>
              <a:gd name="connsiteX1155" fmla="*/ 3951885 w 7857331"/>
              <a:gd name="connsiteY1155" fmla="*/ 1392881 h 3299024"/>
              <a:gd name="connsiteX1156" fmla="*/ 3998975 w 7857331"/>
              <a:gd name="connsiteY1156" fmla="*/ 1426683 h 3299024"/>
              <a:gd name="connsiteX1157" fmla="*/ 3954501 w 7857331"/>
              <a:gd name="connsiteY1157" fmla="*/ 1463301 h 3299024"/>
              <a:gd name="connsiteX1158" fmla="*/ 3907411 w 7857331"/>
              <a:gd name="connsiteY1158" fmla="*/ 1426683 h 3299024"/>
              <a:gd name="connsiteX1159" fmla="*/ 3951885 w 7857331"/>
              <a:gd name="connsiteY1159" fmla="*/ 1392881 h 3299024"/>
              <a:gd name="connsiteX1160" fmla="*/ 3840764 w 7857331"/>
              <a:gd name="connsiteY1160" fmla="*/ 1392881 h 3299024"/>
              <a:gd name="connsiteX1161" fmla="*/ 3888428 w 7857331"/>
              <a:gd name="connsiteY1161" fmla="*/ 1426683 h 3299024"/>
              <a:gd name="connsiteX1162" fmla="*/ 3843412 w 7857331"/>
              <a:gd name="connsiteY1162" fmla="*/ 1463301 h 3299024"/>
              <a:gd name="connsiteX1163" fmla="*/ 3795747 w 7857331"/>
              <a:gd name="connsiteY1163" fmla="*/ 1426683 h 3299024"/>
              <a:gd name="connsiteX1164" fmla="*/ 3840764 w 7857331"/>
              <a:gd name="connsiteY1164" fmla="*/ 1392881 h 3299024"/>
              <a:gd name="connsiteX1165" fmla="*/ 3732866 w 7857331"/>
              <a:gd name="connsiteY1165" fmla="*/ 1392881 h 3299024"/>
              <a:gd name="connsiteX1166" fmla="*/ 3777882 w 7857331"/>
              <a:gd name="connsiteY1166" fmla="*/ 1426683 h 3299024"/>
              <a:gd name="connsiteX1167" fmla="*/ 3732866 w 7857331"/>
              <a:gd name="connsiteY1167" fmla="*/ 1463301 h 3299024"/>
              <a:gd name="connsiteX1168" fmla="*/ 3685201 w 7857331"/>
              <a:gd name="connsiteY1168" fmla="*/ 1426683 h 3299024"/>
              <a:gd name="connsiteX1169" fmla="*/ 3732866 w 7857331"/>
              <a:gd name="connsiteY1169" fmla="*/ 1392881 h 3299024"/>
              <a:gd name="connsiteX1170" fmla="*/ 3621745 w 7857331"/>
              <a:gd name="connsiteY1170" fmla="*/ 1392881 h 3299024"/>
              <a:gd name="connsiteX1171" fmla="*/ 3666219 w 7857331"/>
              <a:gd name="connsiteY1171" fmla="*/ 1426683 h 3299024"/>
              <a:gd name="connsiteX1172" fmla="*/ 3619129 w 7857331"/>
              <a:gd name="connsiteY1172" fmla="*/ 1463301 h 3299024"/>
              <a:gd name="connsiteX1173" fmla="*/ 3574655 w 7857331"/>
              <a:gd name="connsiteY1173" fmla="*/ 1426683 h 3299024"/>
              <a:gd name="connsiteX1174" fmla="*/ 3621745 w 7857331"/>
              <a:gd name="connsiteY1174" fmla="*/ 1392881 h 3299024"/>
              <a:gd name="connsiteX1175" fmla="*/ 3510656 w 7857331"/>
              <a:gd name="connsiteY1175" fmla="*/ 1392881 h 3299024"/>
              <a:gd name="connsiteX1176" fmla="*/ 3555672 w 7857331"/>
              <a:gd name="connsiteY1176" fmla="*/ 1426683 h 3299024"/>
              <a:gd name="connsiteX1177" fmla="*/ 3508008 w 7857331"/>
              <a:gd name="connsiteY1177" fmla="*/ 1463301 h 3299024"/>
              <a:gd name="connsiteX1178" fmla="*/ 3462991 w 7857331"/>
              <a:gd name="connsiteY1178" fmla="*/ 1426683 h 3299024"/>
              <a:gd name="connsiteX1179" fmla="*/ 3510656 w 7857331"/>
              <a:gd name="connsiteY1179" fmla="*/ 1392881 h 3299024"/>
              <a:gd name="connsiteX1180" fmla="*/ 3400110 w 7857331"/>
              <a:gd name="connsiteY1180" fmla="*/ 1392881 h 3299024"/>
              <a:gd name="connsiteX1181" fmla="*/ 3445126 w 7857331"/>
              <a:gd name="connsiteY1181" fmla="*/ 1426683 h 3299024"/>
              <a:gd name="connsiteX1182" fmla="*/ 3397462 w 7857331"/>
              <a:gd name="connsiteY1182" fmla="*/ 1463301 h 3299024"/>
              <a:gd name="connsiteX1183" fmla="*/ 3352445 w 7857331"/>
              <a:gd name="connsiteY1183" fmla="*/ 1426683 h 3299024"/>
              <a:gd name="connsiteX1184" fmla="*/ 3400110 w 7857331"/>
              <a:gd name="connsiteY1184" fmla="*/ 1392881 h 3299024"/>
              <a:gd name="connsiteX1185" fmla="*/ 3291605 w 7857331"/>
              <a:gd name="connsiteY1185" fmla="*/ 1392881 h 3299024"/>
              <a:gd name="connsiteX1186" fmla="*/ 3333463 w 7857331"/>
              <a:gd name="connsiteY1186" fmla="*/ 1426683 h 3299024"/>
              <a:gd name="connsiteX1187" fmla="*/ 3286373 w 7857331"/>
              <a:gd name="connsiteY1187" fmla="*/ 1463301 h 3299024"/>
              <a:gd name="connsiteX1188" fmla="*/ 3241899 w 7857331"/>
              <a:gd name="connsiteY1188" fmla="*/ 1426683 h 3299024"/>
              <a:gd name="connsiteX1189" fmla="*/ 3291605 w 7857331"/>
              <a:gd name="connsiteY1189" fmla="*/ 1392881 h 3299024"/>
              <a:gd name="connsiteX1190" fmla="*/ 3180548 w 7857331"/>
              <a:gd name="connsiteY1190" fmla="*/ 1392881 h 3299024"/>
              <a:gd name="connsiteX1191" fmla="*/ 3222916 w 7857331"/>
              <a:gd name="connsiteY1191" fmla="*/ 1426683 h 3299024"/>
              <a:gd name="connsiteX1192" fmla="*/ 3172604 w 7857331"/>
              <a:gd name="connsiteY1192" fmla="*/ 1463301 h 3299024"/>
              <a:gd name="connsiteX1193" fmla="*/ 3130235 w 7857331"/>
              <a:gd name="connsiteY1193" fmla="*/ 1426683 h 3299024"/>
              <a:gd name="connsiteX1194" fmla="*/ 3180548 w 7857331"/>
              <a:gd name="connsiteY1194" fmla="*/ 1392881 h 3299024"/>
              <a:gd name="connsiteX1195" fmla="*/ 2076421 w 7857331"/>
              <a:gd name="connsiteY1195" fmla="*/ 1392881 h 3299024"/>
              <a:gd name="connsiteX1196" fmla="*/ 2113299 w 7857331"/>
              <a:gd name="connsiteY1196" fmla="*/ 1426683 h 3299024"/>
              <a:gd name="connsiteX1197" fmla="*/ 2057982 w 7857331"/>
              <a:gd name="connsiteY1197" fmla="*/ 1463301 h 3299024"/>
              <a:gd name="connsiteX1198" fmla="*/ 2023739 w 7857331"/>
              <a:gd name="connsiteY1198" fmla="*/ 1426683 h 3299024"/>
              <a:gd name="connsiteX1199" fmla="*/ 2076421 w 7857331"/>
              <a:gd name="connsiteY1199" fmla="*/ 1392881 h 3299024"/>
              <a:gd name="connsiteX1200" fmla="*/ 1968508 w 7857331"/>
              <a:gd name="connsiteY1200" fmla="*/ 1392881 h 3299024"/>
              <a:gd name="connsiteX1201" fmla="*/ 2002752 w 7857331"/>
              <a:gd name="connsiteY1201" fmla="*/ 1426683 h 3299024"/>
              <a:gd name="connsiteX1202" fmla="*/ 1947435 w 7857331"/>
              <a:gd name="connsiteY1202" fmla="*/ 1463301 h 3299024"/>
              <a:gd name="connsiteX1203" fmla="*/ 1913192 w 7857331"/>
              <a:gd name="connsiteY1203" fmla="*/ 1426683 h 3299024"/>
              <a:gd name="connsiteX1204" fmla="*/ 1968508 w 7857331"/>
              <a:gd name="connsiteY1204" fmla="*/ 1392881 h 3299024"/>
              <a:gd name="connsiteX1205" fmla="*/ 1857962 w 7857331"/>
              <a:gd name="connsiteY1205" fmla="*/ 1392881 h 3299024"/>
              <a:gd name="connsiteX1206" fmla="*/ 1892206 w 7857331"/>
              <a:gd name="connsiteY1206" fmla="*/ 1426683 h 3299024"/>
              <a:gd name="connsiteX1207" fmla="*/ 1834255 w 7857331"/>
              <a:gd name="connsiteY1207" fmla="*/ 1463301 h 3299024"/>
              <a:gd name="connsiteX1208" fmla="*/ 1802646 w 7857331"/>
              <a:gd name="connsiteY1208" fmla="*/ 1426683 h 3299024"/>
              <a:gd name="connsiteX1209" fmla="*/ 1857962 w 7857331"/>
              <a:gd name="connsiteY1209" fmla="*/ 1392881 h 3299024"/>
              <a:gd name="connsiteX1210" fmla="*/ 1746299 w 7857331"/>
              <a:gd name="connsiteY1210" fmla="*/ 1392881 h 3299024"/>
              <a:gd name="connsiteX1211" fmla="*/ 1780543 w 7857331"/>
              <a:gd name="connsiteY1211" fmla="*/ 1426683 h 3299024"/>
              <a:gd name="connsiteX1212" fmla="*/ 1722592 w 7857331"/>
              <a:gd name="connsiteY1212" fmla="*/ 1463301 h 3299024"/>
              <a:gd name="connsiteX1213" fmla="*/ 1690983 w 7857331"/>
              <a:gd name="connsiteY1213" fmla="*/ 1426683 h 3299024"/>
              <a:gd name="connsiteX1214" fmla="*/ 1746299 w 7857331"/>
              <a:gd name="connsiteY1214" fmla="*/ 1392881 h 3299024"/>
              <a:gd name="connsiteX1215" fmla="*/ 1635752 w 7857331"/>
              <a:gd name="connsiteY1215" fmla="*/ 1392881 h 3299024"/>
              <a:gd name="connsiteX1216" fmla="*/ 1669996 w 7857331"/>
              <a:gd name="connsiteY1216" fmla="*/ 1426683 h 3299024"/>
              <a:gd name="connsiteX1217" fmla="*/ 1612045 w 7857331"/>
              <a:gd name="connsiteY1217" fmla="*/ 1463301 h 3299024"/>
              <a:gd name="connsiteX1218" fmla="*/ 1580436 w 7857331"/>
              <a:gd name="connsiteY1218" fmla="*/ 1426683 h 3299024"/>
              <a:gd name="connsiteX1219" fmla="*/ 1635752 w 7857331"/>
              <a:gd name="connsiteY1219" fmla="*/ 1392881 h 3299024"/>
              <a:gd name="connsiteX1220" fmla="*/ 1527840 w 7857331"/>
              <a:gd name="connsiteY1220" fmla="*/ 1392881 h 3299024"/>
              <a:gd name="connsiteX1221" fmla="*/ 1559450 w 7857331"/>
              <a:gd name="connsiteY1221" fmla="*/ 1426683 h 3299024"/>
              <a:gd name="connsiteX1222" fmla="*/ 1501499 w 7857331"/>
              <a:gd name="connsiteY1222" fmla="*/ 1463301 h 3299024"/>
              <a:gd name="connsiteX1223" fmla="*/ 1469890 w 7857331"/>
              <a:gd name="connsiteY1223" fmla="*/ 1426683 h 3299024"/>
              <a:gd name="connsiteX1224" fmla="*/ 1527840 w 7857331"/>
              <a:gd name="connsiteY1224" fmla="*/ 1392881 h 3299024"/>
              <a:gd name="connsiteX1225" fmla="*/ 6449869 w 7857331"/>
              <a:gd name="connsiteY1225" fmla="*/ 1308138 h 3299024"/>
              <a:gd name="connsiteX1226" fmla="*/ 6510223 w 7857331"/>
              <a:gd name="connsiteY1226" fmla="*/ 1342155 h 3299024"/>
              <a:gd name="connsiteX1227" fmla="*/ 6481358 w 7857331"/>
              <a:gd name="connsiteY1227" fmla="*/ 1376171 h 3299024"/>
              <a:gd name="connsiteX1228" fmla="*/ 6421004 w 7857331"/>
              <a:gd name="connsiteY1228" fmla="*/ 1342155 h 3299024"/>
              <a:gd name="connsiteX1229" fmla="*/ 6449869 w 7857331"/>
              <a:gd name="connsiteY1229" fmla="*/ 1308138 h 3299024"/>
              <a:gd name="connsiteX1230" fmla="*/ 6014076 w 7857331"/>
              <a:gd name="connsiteY1230" fmla="*/ 1308138 h 3299024"/>
              <a:gd name="connsiteX1231" fmla="*/ 6072420 w 7857331"/>
              <a:gd name="connsiteY1231" fmla="*/ 1342155 h 3299024"/>
              <a:gd name="connsiteX1232" fmla="*/ 6040596 w 7857331"/>
              <a:gd name="connsiteY1232" fmla="*/ 1376171 h 3299024"/>
              <a:gd name="connsiteX1233" fmla="*/ 5982252 w 7857331"/>
              <a:gd name="connsiteY1233" fmla="*/ 1342155 h 3299024"/>
              <a:gd name="connsiteX1234" fmla="*/ 6014076 w 7857331"/>
              <a:gd name="connsiteY1234" fmla="*/ 1308138 h 3299024"/>
              <a:gd name="connsiteX1235" fmla="*/ 5905923 w 7857331"/>
              <a:gd name="connsiteY1235" fmla="*/ 1308138 h 3299024"/>
              <a:gd name="connsiteX1236" fmla="*/ 5964504 w 7857331"/>
              <a:gd name="connsiteY1236" fmla="*/ 1342155 h 3299024"/>
              <a:gd name="connsiteX1237" fmla="*/ 5929888 w 7857331"/>
              <a:gd name="connsiteY1237" fmla="*/ 1376171 h 3299024"/>
              <a:gd name="connsiteX1238" fmla="*/ 5873970 w 7857331"/>
              <a:gd name="connsiteY1238" fmla="*/ 1342155 h 3299024"/>
              <a:gd name="connsiteX1239" fmla="*/ 5905923 w 7857331"/>
              <a:gd name="connsiteY1239" fmla="*/ 1308138 h 3299024"/>
              <a:gd name="connsiteX1240" fmla="*/ 5797611 w 7857331"/>
              <a:gd name="connsiteY1240" fmla="*/ 1308138 h 3299024"/>
              <a:gd name="connsiteX1241" fmla="*/ 5853529 w 7857331"/>
              <a:gd name="connsiteY1241" fmla="*/ 1342155 h 3299024"/>
              <a:gd name="connsiteX1242" fmla="*/ 5821576 w 7857331"/>
              <a:gd name="connsiteY1242" fmla="*/ 1376171 h 3299024"/>
              <a:gd name="connsiteX1243" fmla="*/ 5762995 w 7857331"/>
              <a:gd name="connsiteY1243" fmla="*/ 1342155 h 3299024"/>
              <a:gd name="connsiteX1244" fmla="*/ 5797611 w 7857331"/>
              <a:gd name="connsiteY1244" fmla="*/ 1308138 h 3299024"/>
              <a:gd name="connsiteX1245" fmla="*/ 5361854 w 7857331"/>
              <a:gd name="connsiteY1245" fmla="*/ 1308138 h 3299024"/>
              <a:gd name="connsiteX1246" fmla="*/ 5417392 w 7857331"/>
              <a:gd name="connsiteY1246" fmla="*/ 1342155 h 3299024"/>
              <a:gd name="connsiteX1247" fmla="*/ 5380367 w 7857331"/>
              <a:gd name="connsiteY1247" fmla="*/ 1376171 h 3299024"/>
              <a:gd name="connsiteX1248" fmla="*/ 5327474 w 7857331"/>
              <a:gd name="connsiteY1248" fmla="*/ 1342155 h 3299024"/>
              <a:gd name="connsiteX1249" fmla="*/ 5361854 w 7857331"/>
              <a:gd name="connsiteY1249" fmla="*/ 1308138 h 3299024"/>
              <a:gd name="connsiteX1250" fmla="*/ 5253707 w 7857331"/>
              <a:gd name="connsiteY1250" fmla="*/ 1308138 h 3299024"/>
              <a:gd name="connsiteX1251" fmla="*/ 5306822 w 7857331"/>
              <a:gd name="connsiteY1251" fmla="*/ 1342155 h 3299024"/>
              <a:gd name="connsiteX1252" fmla="*/ 5272297 w 7857331"/>
              <a:gd name="connsiteY1252" fmla="*/ 1376171 h 3299024"/>
              <a:gd name="connsiteX1253" fmla="*/ 5216526 w 7857331"/>
              <a:gd name="connsiteY1253" fmla="*/ 1342155 h 3299024"/>
              <a:gd name="connsiteX1254" fmla="*/ 5253707 w 7857331"/>
              <a:gd name="connsiteY1254" fmla="*/ 1308138 h 3299024"/>
              <a:gd name="connsiteX1255" fmla="*/ 4601708 w 7857331"/>
              <a:gd name="connsiteY1255" fmla="*/ 1308138 h 3299024"/>
              <a:gd name="connsiteX1256" fmla="*/ 4651802 w 7857331"/>
              <a:gd name="connsiteY1256" fmla="*/ 1342155 h 3299024"/>
              <a:gd name="connsiteX1257" fmla="*/ 4612254 w 7857331"/>
              <a:gd name="connsiteY1257" fmla="*/ 1376171 h 3299024"/>
              <a:gd name="connsiteX1258" fmla="*/ 4562161 w 7857331"/>
              <a:gd name="connsiteY1258" fmla="*/ 1342155 h 3299024"/>
              <a:gd name="connsiteX1259" fmla="*/ 4601708 w 7857331"/>
              <a:gd name="connsiteY1259" fmla="*/ 1308138 h 3299024"/>
              <a:gd name="connsiteX1260" fmla="*/ 4493069 w 7857331"/>
              <a:gd name="connsiteY1260" fmla="*/ 1308138 h 3299024"/>
              <a:gd name="connsiteX1261" fmla="*/ 4540159 w 7857331"/>
              <a:gd name="connsiteY1261" fmla="*/ 1342155 h 3299024"/>
              <a:gd name="connsiteX1262" fmla="*/ 4500917 w 7857331"/>
              <a:gd name="connsiteY1262" fmla="*/ 1376171 h 3299024"/>
              <a:gd name="connsiteX1263" fmla="*/ 4453827 w 7857331"/>
              <a:gd name="connsiteY1263" fmla="*/ 1342155 h 3299024"/>
              <a:gd name="connsiteX1264" fmla="*/ 4493069 w 7857331"/>
              <a:gd name="connsiteY1264" fmla="*/ 1308138 h 3299024"/>
              <a:gd name="connsiteX1265" fmla="*/ 4384369 w 7857331"/>
              <a:gd name="connsiteY1265" fmla="*/ 1308138 h 3299024"/>
              <a:gd name="connsiteX1266" fmla="*/ 4431826 w 7857331"/>
              <a:gd name="connsiteY1266" fmla="*/ 1342155 h 3299024"/>
              <a:gd name="connsiteX1267" fmla="*/ 4389642 w 7857331"/>
              <a:gd name="connsiteY1267" fmla="*/ 1376171 h 3299024"/>
              <a:gd name="connsiteX1268" fmla="*/ 4342185 w 7857331"/>
              <a:gd name="connsiteY1268" fmla="*/ 1342155 h 3299024"/>
              <a:gd name="connsiteX1269" fmla="*/ 4384369 w 7857331"/>
              <a:gd name="connsiteY1269" fmla="*/ 1308138 h 3299024"/>
              <a:gd name="connsiteX1270" fmla="*/ 4273603 w 7857331"/>
              <a:gd name="connsiteY1270" fmla="*/ 1308138 h 3299024"/>
              <a:gd name="connsiteX1271" fmla="*/ 4323915 w 7857331"/>
              <a:gd name="connsiteY1271" fmla="*/ 1342155 h 3299024"/>
              <a:gd name="connsiteX1272" fmla="*/ 4281547 w 7857331"/>
              <a:gd name="connsiteY1272" fmla="*/ 1376171 h 3299024"/>
              <a:gd name="connsiteX1273" fmla="*/ 4233882 w 7857331"/>
              <a:gd name="connsiteY1273" fmla="*/ 1342155 h 3299024"/>
              <a:gd name="connsiteX1274" fmla="*/ 4273603 w 7857331"/>
              <a:gd name="connsiteY1274" fmla="*/ 1308138 h 3299024"/>
              <a:gd name="connsiteX1275" fmla="*/ 4165290 w 7857331"/>
              <a:gd name="connsiteY1275" fmla="*/ 1308138 h 3299024"/>
              <a:gd name="connsiteX1276" fmla="*/ 4212954 w 7857331"/>
              <a:gd name="connsiteY1276" fmla="*/ 1342155 h 3299024"/>
              <a:gd name="connsiteX1277" fmla="*/ 4170586 w 7857331"/>
              <a:gd name="connsiteY1277" fmla="*/ 1376171 h 3299024"/>
              <a:gd name="connsiteX1278" fmla="*/ 4122921 w 7857331"/>
              <a:gd name="connsiteY1278" fmla="*/ 1342155 h 3299024"/>
              <a:gd name="connsiteX1279" fmla="*/ 4165290 w 7857331"/>
              <a:gd name="connsiteY1279" fmla="*/ 1308138 h 3299024"/>
              <a:gd name="connsiteX1280" fmla="*/ 4057172 w 7857331"/>
              <a:gd name="connsiteY1280" fmla="*/ 1308138 h 3299024"/>
              <a:gd name="connsiteX1281" fmla="*/ 4105055 w 7857331"/>
              <a:gd name="connsiteY1281" fmla="*/ 1342155 h 3299024"/>
              <a:gd name="connsiteX1282" fmla="*/ 4062492 w 7857331"/>
              <a:gd name="connsiteY1282" fmla="*/ 1376171 h 3299024"/>
              <a:gd name="connsiteX1283" fmla="*/ 4014608 w 7857331"/>
              <a:gd name="connsiteY1283" fmla="*/ 1342155 h 3299024"/>
              <a:gd name="connsiteX1284" fmla="*/ 4057172 w 7857331"/>
              <a:gd name="connsiteY1284" fmla="*/ 1308138 h 3299024"/>
              <a:gd name="connsiteX1285" fmla="*/ 3949079 w 7857331"/>
              <a:gd name="connsiteY1285" fmla="*/ 1308138 h 3299024"/>
              <a:gd name="connsiteX1286" fmla="*/ 3994095 w 7857331"/>
              <a:gd name="connsiteY1286" fmla="*/ 1342155 h 3299024"/>
              <a:gd name="connsiteX1287" fmla="*/ 3951727 w 7857331"/>
              <a:gd name="connsiteY1287" fmla="*/ 1376171 h 3299024"/>
              <a:gd name="connsiteX1288" fmla="*/ 3906710 w 7857331"/>
              <a:gd name="connsiteY1288" fmla="*/ 1342155 h 3299024"/>
              <a:gd name="connsiteX1289" fmla="*/ 3949079 w 7857331"/>
              <a:gd name="connsiteY1289" fmla="*/ 1308138 h 3299024"/>
              <a:gd name="connsiteX1290" fmla="*/ 3840971 w 7857331"/>
              <a:gd name="connsiteY1290" fmla="*/ 1308138 h 3299024"/>
              <a:gd name="connsiteX1291" fmla="*/ 3886194 w 7857331"/>
              <a:gd name="connsiteY1291" fmla="*/ 1342155 h 3299024"/>
              <a:gd name="connsiteX1292" fmla="*/ 3840971 w 7857331"/>
              <a:gd name="connsiteY1292" fmla="*/ 1376171 h 3299024"/>
              <a:gd name="connsiteX1293" fmla="*/ 3795747 w 7857331"/>
              <a:gd name="connsiteY1293" fmla="*/ 1342155 h 3299024"/>
              <a:gd name="connsiteX1294" fmla="*/ 3840971 w 7857331"/>
              <a:gd name="connsiteY1294" fmla="*/ 1308138 h 3299024"/>
              <a:gd name="connsiteX1295" fmla="*/ 3732659 w 7857331"/>
              <a:gd name="connsiteY1295" fmla="*/ 1308138 h 3299024"/>
              <a:gd name="connsiteX1296" fmla="*/ 3777882 w 7857331"/>
              <a:gd name="connsiteY1296" fmla="*/ 1342155 h 3299024"/>
              <a:gd name="connsiteX1297" fmla="*/ 3732659 w 7857331"/>
              <a:gd name="connsiteY1297" fmla="*/ 1376171 h 3299024"/>
              <a:gd name="connsiteX1298" fmla="*/ 3687435 w 7857331"/>
              <a:gd name="connsiteY1298" fmla="*/ 1342155 h 3299024"/>
              <a:gd name="connsiteX1299" fmla="*/ 3732659 w 7857331"/>
              <a:gd name="connsiteY1299" fmla="*/ 1308138 h 3299024"/>
              <a:gd name="connsiteX1300" fmla="*/ 3621554 w 7857331"/>
              <a:gd name="connsiteY1300" fmla="*/ 1308138 h 3299024"/>
              <a:gd name="connsiteX1301" fmla="*/ 3666219 w 7857331"/>
              <a:gd name="connsiteY1301" fmla="*/ 1342155 h 3299024"/>
              <a:gd name="connsiteX1302" fmla="*/ 3621554 w 7857331"/>
              <a:gd name="connsiteY1302" fmla="*/ 1376171 h 3299024"/>
              <a:gd name="connsiteX1303" fmla="*/ 3576888 w 7857331"/>
              <a:gd name="connsiteY1303" fmla="*/ 1342155 h 3299024"/>
              <a:gd name="connsiteX1304" fmla="*/ 3621554 w 7857331"/>
              <a:gd name="connsiteY1304" fmla="*/ 1308138 h 3299024"/>
              <a:gd name="connsiteX1305" fmla="*/ 3513241 w 7857331"/>
              <a:gd name="connsiteY1305" fmla="*/ 1308138 h 3299024"/>
              <a:gd name="connsiteX1306" fmla="*/ 3557906 w 7857331"/>
              <a:gd name="connsiteY1306" fmla="*/ 1342155 h 3299024"/>
              <a:gd name="connsiteX1307" fmla="*/ 3510613 w 7857331"/>
              <a:gd name="connsiteY1307" fmla="*/ 1376171 h 3299024"/>
              <a:gd name="connsiteX1308" fmla="*/ 3468575 w 7857331"/>
              <a:gd name="connsiteY1308" fmla="*/ 1342155 h 3299024"/>
              <a:gd name="connsiteX1309" fmla="*/ 3513241 w 7857331"/>
              <a:gd name="connsiteY1309" fmla="*/ 1308138 h 3299024"/>
              <a:gd name="connsiteX1310" fmla="*/ 3405118 w 7857331"/>
              <a:gd name="connsiteY1310" fmla="*/ 1308138 h 3299024"/>
              <a:gd name="connsiteX1311" fmla="*/ 3446976 w 7857331"/>
              <a:gd name="connsiteY1311" fmla="*/ 1342155 h 3299024"/>
              <a:gd name="connsiteX1312" fmla="*/ 3402502 w 7857331"/>
              <a:gd name="connsiteY1312" fmla="*/ 1376171 h 3299024"/>
              <a:gd name="connsiteX1313" fmla="*/ 3360644 w 7857331"/>
              <a:gd name="connsiteY1313" fmla="*/ 1342155 h 3299024"/>
              <a:gd name="connsiteX1314" fmla="*/ 3405118 w 7857331"/>
              <a:gd name="connsiteY1314" fmla="*/ 1308138 h 3299024"/>
              <a:gd name="connsiteX1315" fmla="*/ 3297008 w 7857331"/>
              <a:gd name="connsiteY1315" fmla="*/ 1308138 h 3299024"/>
              <a:gd name="connsiteX1316" fmla="*/ 3339046 w 7857331"/>
              <a:gd name="connsiteY1316" fmla="*/ 1342155 h 3299024"/>
              <a:gd name="connsiteX1317" fmla="*/ 3291753 w 7857331"/>
              <a:gd name="connsiteY1317" fmla="*/ 1376171 h 3299024"/>
              <a:gd name="connsiteX1318" fmla="*/ 3249715 w 7857331"/>
              <a:gd name="connsiteY1318" fmla="*/ 1342155 h 3299024"/>
              <a:gd name="connsiteX1319" fmla="*/ 3297008 w 7857331"/>
              <a:gd name="connsiteY1319" fmla="*/ 1308138 h 3299024"/>
              <a:gd name="connsiteX1320" fmla="*/ 3188365 w 7857331"/>
              <a:gd name="connsiteY1320" fmla="*/ 1308138 h 3299024"/>
              <a:gd name="connsiteX1321" fmla="*/ 3230733 w 7857331"/>
              <a:gd name="connsiteY1321" fmla="*/ 1342155 h 3299024"/>
              <a:gd name="connsiteX1322" fmla="*/ 3180421 w 7857331"/>
              <a:gd name="connsiteY1322" fmla="*/ 1376171 h 3299024"/>
              <a:gd name="connsiteX1323" fmla="*/ 3140700 w 7857331"/>
              <a:gd name="connsiteY1323" fmla="*/ 1342155 h 3299024"/>
              <a:gd name="connsiteX1324" fmla="*/ 3188365 w 7857331"/>
              <a:gd name="connsiteY1324" fmla="*/ 1308138 h 3299024"/>
              <a:gd name="connsiteX1325" fmla="*/ 3080235 w 7857331"/>
              <a:gd name="connsiteY1325" fmla="*/ 1308138 h 3299024"/>
              <a:gd name="connsiteX1326" fmla="*/ 3119783 w 7857331"/>
              <a:gd name="connsiteY1326" fmla="*/ 1342155 h 3299024"/>
              <a:gd name="connsiteX1327" fmla="*/ 3072326 w 7857331"/>
              <a:gd name="connsiteY1327" fmla="*/ 1376171 h 3299024"/>
              <a:gd name="connsiteX1328" fmla="*/ 3030142 w 7857331"/>
              <a:gd name="connsiteY1328" fmla="*/ 1342155 h 3299024"/>
              <a:gd name="connsiteX1329" fmla="*/ 3080235 w 7857331"/>
              <a:gd name="connsiteY1329" fmla="*/ 1308138 h 3299024"/>
              <a:gd name="connsiteX1330" fmla="*/ 1992240 w 7857331"/>
              <a:gd name="connsiteY1330" fmla="*/ 1308138 h 3299024"/>
              <a:gd name="connsiteX1331" fmla="*/ 2026239 w 7857331"/>
              <a:gd name="connsiteY1331" fmla="*/ 1342155 h 3299024"/>
              <a:gd name="connsiteX1332" fmla="*/ 1971318 w 7857331"/>
              <a:gd name="connsiteY1332" fmla="*/ 1376171 h 3299024"/>
              <a:gd name="connsiteX1333" fmla="*/ 1937319 w 7857331"/>
              <a:gd name="connsiteY1333" fmla="*/ 1342155 h 3299024"/>
              <a:gd name="connsiteX1334" fmla="*/ 1992240 w 7857331"/>
              <a:gd name="connsiteY1334" fmla="*/ 1308138 h 3299024"/>
              <a:gd name="connsiteX1335" fmla="*/ 1883928 w 7857331"/>
              <a:gd name="connsiteY1335" fmla="*/ 1308138 h 3299024"/>
              <a:gd name="connsiteX1336" fmla="*/ 1917927 w 7857331"/>
              <a:gd name="connsiteY1336" fmla="*/ 1342155 h 3299024"/>
              <a:gd name="connsiteX1337" fmla="*/ 1863006 w 7857331"/>
              <a:gd name="connsiteY1337" fmla="*/ 1376171 h 3299024"/>
              <a:gd name="connsiteX1338" fmla="*/ 1829007 w 7857331"/>
              <a:gd name="connsiteY1338" fmla="*/ 1342155 h 3299024"/>
              <a:gd name="connsiteX1339" fmla="*/ 1883928 w 7857331"/>
              <a:gd name="connsiteY1339" fmla="*/ 1308138 h 3299024"/>
              <a:gd name="connsiteX1340" fmla="*/ 1775331 w 7857331"/>
              <a:gd name="connsiteY1340" fmla="*/ 1308138 h 3299024"/>
              <a:gd name="connsiteX1341" fmla="*/ 1806940 w 7857331"/>
              <a:gd name="connsiteY1341" fmla="*/ 1342155 h 3299024"/>
              <a:gd name="connsiteX1342" fmla="*/ 1751624 w 7857331"/>
              <a:gd name="connsiteY1342" fmla="*/ 1376171 h 3299024"/>
              <a:gd name="connsiteX1343" fmla="*/ 1720015 w 7857331"/>
              <a:gd name="connsiteY1343" fmla="*/ 1342155 h 3299024"/>
              <a:gd name="connsiteX1344" fmla="*/ 1775331 w 7857331"/>
              <a:gd name="connsiteY1344" fmla="*/ 1308138 h 3299024"/>
              <a:gd name="connsiteX1345" fmla="*/ 1448308 w 7857331"/>
              <a:gd name="connsiteY1345" fmla="*/ 1308138 h 3299024"/>
              <a:gd name="connsiteX1346" fmla="*/ 1479797 w 7857331"/>
              <a:gd name="connsiteY1346" fmla="*/ 1342155 h 3299024"/>
              <a:gd name="connsiteX1347" fmla="*/ 1422067 w 7857331"/>
              <a:gd name="connsiteY1347" fmla="*/ 1376171 h 3299024"/>
              <a:gd name="connsiteX1348" fmla="*/ 1390578 w 7857331"/>
              <a:gd name="connsiteY1348" fmla="*/ 1342155 h 3299024"/>
              <a:gd name="connsiteX1349" fmla="*/ 1448308 w 7857331"/>
              <a:gd name="connsiteY1349" fmla="*/ 1308138 h 3299024"/>
              <a:gd name="connsiteX1350" fmla="*/ 6304847 w 7857331"/>
              <a:gd name="connsiteY1350" fmla="*/ 1223396 h 3299024"/>
              <a:gd name="connsiteX1351" fmla="*/ 6362798 w 7857331"/>
              <a:gd name="connsiteY1351" fmla="*/ 1257413 h 3299024"/>
              <a:gd name="connsiteX1352" fmla="*/ 6333823 w 7857331"/>
              <a:gd name="connsiteY1352" fmla="*/ 1291429 h 3299024"/>
              <a:gd name="connsiteX1353" fmla="*/ 6275872 w 7857331"/>
              <a:gd name="connsiteY1353" fmla="*/ 1257413 h 3299024"/>
              <a:gd name="connsiteX1354" fmla="*/ 6304847 w 7857331"/>
              <a:gd name="connsiteY1354" fmla="*/ 1223396 h 3299024"/>
              <a:gd name="connsiteX1355" fmla="*/ 5982289 w 7857331"/>
              <a:gd name="connsiteY1355" fmla="*/ 1223396 h 3299024"/>
              <a:gd name="connsiteX1356" fmla="*/ 6040472 w 7857331"/>
              <a:gd name="connsiteY1356" fmla="*/ 1257413 h 3299024"/>
              <a:gd name="connsiteX1357" fmla="*/ 6008736 w 7857331"/>
              <a:gd name="connsiteY1357" fmla="*/ 1291429 h 3299024"/>
              <a:gd name="connsiteX1358" fmla="*/ 5950553 w 7857331"/>
              <a:gd name="connsiteY1358" fmla="*/ 1257413 h 3299024"/>
              <a:gd name="connsiteX1359" fmla="*/ 5982289 w 7857331"/>
              <a:gd name="connsiteY1359" fmla="*/ 1223396 h 3299024"/>
              <a:gd name="connsiteX1360" fmla="*/ 5876620 w 7857331"/>
              <a:gd name="connsiteY1360" fmla="*/ 1223396 h 3299024"/>
              <a:gd name="connsiteX1361" fmla="*/ 5932158 w 7857331"/>
              <a:gd name="connsiteY1361" fmla="*/ 1257413 h 3299024"/>
              <a:gd name="connsiteX1362" fmla="*/ 5900422 w 7857331"/>
              <a:gd name="connsiteY1362" fmla="*/ 1291429 h 3299024"/>
              <a:gd name="connsiteX1363" fmla="*/ 5844884 w 7857331"/>
              <a:gd name="connsiteY1363" fmla="*/ 1257413 h 3299024"/>
              <a:gd name="connsiteX1364" fmla="*/ 5876620 w 7857331"/>
              <a:gd name="connsiteY1364" fmla="*/ 1223396 h 3299024"/>
              <a:gd name="connsiteX1365" fmla="*/ 5768307 w 7857331"/>
              <a:gd name="connsiteY1365" fmla="*/ 1223396 h 3299024"/>
              <a:gd name="connsiteX1366" fmla="*/ 5823845 w 7857331"/>
              <a:gd name="connsiteY1366" fmla="*/ 1257413 h 3299024"/>
              <a:gd name="connsiteX1367" fmla="*/ 5792109 w 7857331"/>
              <a:gd name="connsiteY1367" fmla="*/ 1291429 h 3299024"/>
              <a:gd name="connsiteX1368" fmla="*/ 5736571 w 7857331"/>
              <a:gd name="connsiteY1368" fmla="*/ 1257413 h 3299024"/>
              <a:gd name="connsiteX1369" fmla="*/ 5768307 w 7857331"/>
              <a:gd name="connsiteY1369" fmla="*/ 1223396 h 3299024"/>
              <a:gd name="connsiteX1370" fmla="*/ 5660699 w 7857331"/>
              <a:gd name="connsiteY1370" fmla="*/ 1223396 h 3299024"/>
              <a:gd name="connsiteX1371" fmla="*/ 5716237 w 7857331"/>
              <a:gd name="connsiteY1371" fmla="*/ 1257413 h 3299024"/>
              <a:gd name="connsiteX1372" fmla="*/ 5684501 w 7857331"/>
              <a:gd name="connsiteY1372" fmla="*/ 1291429 h 3299024"/>
              <a:gd name="connsiteX1373" fmla="*/ 5628963 w 7857331"/>
              <a:gd name="connsiteY1373" fmla="*/ 1257413 h 3299024"/>
              <a:gd name="connsiteX1374" fmla="*/ 5660699 w 7857331"/>
              <a:gd name="connsiteY1374" fmla="*/ 1223396 h 3299024"/>
              <a:gd name="connsiteX1375" fmla="*/ 5340804 w 7857331"/>
              <a:gd name="connsiteY1375" fmla="*/ 1223396 h 3299024"/>
              <a:gd name="connsiteX1376" fmla="*/ 5393919 w 7857331"/>
              <a:gd name="connsiteY1376" fmla="*/ 1257413 h 3299024"/>
              <a:gd name="connsiteX1377" fmla="*/ 5359394 w 7857331"/>
              <a:gd name="connsiteY1377" fmla="*/ 1291429 h 3299024"/>
              <a:gd name="connsiteX1378" fmla="*/ 5303623 w 7857331"/>
              <a:gd name="connsiteY1378" fmla="*/ 1257413 h 3299024"/>
              <a:gd name="connsiteX1379" fmla="*/ 5340804 w 7857331"/>
              <a:gd name="connsiteY1379" fmla="*/ 1223396 h 3299024"/>
              <a:gd name="connsiteX1380" fmla="*/ 5232491 w 7857331"/>
              <a:gd name="connsiteY1380" fmla="*/ 1223396 h 3299024"/>
              <a:gd name="connsiteX1381" fmla="*/ 5285606 w 7857331"/>
              <a:gd name="connsiteY1381" fmla="*/ 1257413 h 3299024"/>
              <a:gd name="connsiteX1382" fmla="*/ 5248425 w 7857331"/>
              <a:gd name="connsiteY1382" fmla="*/ 1291429 h 3299024"/>
              <a:gd name="connsiteX1383" fmla="*/ 5197966 w 7857331"/>
              <a:gd name="connsiteY1383" fmla="*/ 1257413 h 3299024"/>
              <a:gd name="connsiteX1384" fmla="*/ 5232491 w 7857331"/>
              <a:gd name="connsiteY1384" fmla="*/ 1223396 h 3299024"/>
              <a:gd name="connsiteX1385" fmla="*/ 4588078 w 7857331"/>
              <a:gd name="connsiteY1385" fmla="*/ 1223396 h 3299024"/>
              <a:gd name="connsiteX1386" fmla="*/ 4638390 w 7857331"/>
              <a:gd name="connsiteY1386" fmla="*/ 1257413 h 3299024"/>
              <a:gd name="connsiteX1387" fmla="*/ 4598670 w 7857331"/>
              <a:gd name="connsiteY1387" fmla="*/ 1291429 h 3299024"/>
              <a:gd name="connsiteX1388" fmla="*/ 4551005 w 7857331"/>
              <a:gd name="connsiteY1388" fmla="*/ 1257413 h 3299024"/>
              <a:gd name="connsiteX1389" fmla="*/ 4588078 w 7857331"/>
              <a:gd name="connsiteY1389" fmla="*/ 1223396 h 3299024"/>
              <a:gd name="connsiteX1390" fmla="*/ 4482413 w 7857331"/>
              <a:gd name="connsiteY1390" fmla="*/ 1223396 h 3299024"/>
              <a:gd name="connsiteX1391" fmla="*/ 4530077 w 7857331"/>
              <a:gd name="connsiteY1391" fmla="*/ 1257413 h 3299024"/>
              <a:gd name="connsiteX1392" fmla="*/ 4490357 w 7857331"/>
              <a:gd name="connsiteY1392" fmla="*/ 1291429 h 3299024"/>
              <a:gd name="connsiteX1393" fmla="*/ 4442692 w 7857331"/>
              <a:gd name="connsiteY1393" fmla="*/ 1257413 h 3299024"/>
              <a:gd name="connsiteX1394" fmla="*/ 4482413 w 7857331"/>
              <a:gd name="connsiteY1394" fmla="*/ 1223396 h 3299024"/>
              <a:gd name="connsiteX1395" fmla="*/ 4374100 w 7857331"/>
              <a:gd name="connsiteY1395" fmla="*/ 1223396 h 3299024"/>
              <a:gd name="connsiteX1396" fmla="*/ 4421764 w 7857331"/>
              <a:gd name="connsiteY1396" fmla="*/ 1257413 h 3299024"/>
              <a:gd name="connsiteX1397" fmla="*/ 4382044 w 7857331"/>
              <a:gd name="connsiteY1397" fmla="*/ 1291429 h 3299024"/>
              <a:gd name="connsiteX1398" fmla="*/ 4334379 w 7857331"/>
              <a:gd name="connsiteY1398" fmla="*/ 1257413 h 3299024"/>
              <a:gd name="connsiteX1399" fmla="*/ 4374100 w 7857331"/>
              <a:gd name="connsiteY1399" fmla="*/ 1223396 h 3299024"/>
              <a:gd name="connsiteX1400" fmla="*/ 4268806 w 7857331"/>
              <a:gd name="connsiteY1400" fmla="*/ 1223396 h 3299024"/>
              <a:gd name="connsiteX1401" fmla="*/ 4313472 w 7857331"/>
              <a:gd name="connsiteY1401" fmla="*/ 1257413 h 3299024"/>
              <a:gd name="connsiteX1402" fmla="*/ 4274061 w 7857331"/>
              <a:gd name="connsiteY1402" fmla="*/ 1291429 h 3299024"/>
              <a:gd name="connsiteX1403" fmla="*/ 4226768 w 7857331"/>
              <a:gd name="connsiteY1403" fmla="*/ 1257413 h 3299024"/>
              <a:gd name="connsiteX1404" fmla="*/ 4268806 w 7857331"/>
              <a:gd name="connsiteY1404" fmla="*/ 1223396 h 3299024"/>
              <a:gd name="connsiteX1405" fmla="*/ 4160492 w 7857331"/>
              <a:gd name="connsiteY1405" fmla="*/ 1223396 h 3299024"/>
              <a:gd name="connsiteX1406" fmla="*/ 4207785 w 7857331"/>
              <a:gd name="connsiteY1406" fmla="*/ 1257413 h 3299024"/>
              <a:gd name="connsiteX1407" fmla="*/ 4165747 w 7857331"/>
              <a:gd name="connsiteY1407" fmla="*/ 1291429 h 3299024"/>
              <a:gd name="connsiteX1408" fmla="*/ 4118454 w 7857331"/>
              <a:gd name="connsiteY1408" fmla="*/ 1257413 h 3299024"/>
              <a:gd name="connsiteX1409" fmla="*/ 4160492 w 7857331"/>
              <a:gd name="connsiteY1409" fmla="*/ 1223396 h 3299024"/>
              <a:gd name="connsiteX1410" fmla="*/ 4052179 w 7857331"/>
              <a:gd name="connsiteY1410" fmla="*/ 1223396 h 3299024"/>
              <a:gd name="connsiteX1411" fmla="*/ 4099472 w 7857331"/>
              <a:gd name="connsiteY1411" fmla="*/ 1257413 h 3299024"/>
              <a:gd name="connsiteX1412" fmla="*/ 4057434 w 7857331"/>
              <a:gd name="connsiteY1412" fmla="*/ 1291429 h 3299024"/>
              <a:gd name="connsiteX1413" fmla="*/ 4010141 w 7857331"/>
              <a:gd name="connsiteY1413" fmla="*/ 1257413 h 3299024"/>
              <a:gd name="connsiteX1414" fmla="*/ 4052179 w 7857331"/>
              <a:gd name="connsiteY1414" fmla="*/ 1223396 h 3299024"/>
              <a:gd name="connsiteX1415" fmla="*/ 3946494 w 7857331"/>
              <a:gd name="connsiteY1415" fmla="*/ 1223396 h 3299024"/>
              <a:gd name="connsiteX1416" fmla="*/ 3991159 w 7857331"/>
              <a:gd name="connsiteY1416" fmla="*/ 1257413 h 3299024"/>
              <a:gd name="connsiteX1417" fmla="*/ 3949121 w 7857331"/>
              <a:gd name="connsiteY1417" fmla="*/ 1291429 h 3299024"/>
              <a:gd name="connsiteX1418" fmla="*/ 3904456 w 7857331"/>
              <a:gd name="connsiteY1418" fmla="*/ 1257413 h 3299024"/>
              <a:gd name="connsiteX1419" fmla="*/ 3946494 w 7857331"/>
              <a:gd name="connsiteY1419" fmla="*/ 1223396 h 3299024"/>
              <a:gd name="connsiteX1420" fmla="*/ 3837976 w 7857331"/>
              <a:gd name="connsiteY1420" fmla="*/ 1223396 h 3299024"/>
              <a:gd name="connsiteX1421" fmla="*/ 3882844 w 7857331"/>
              <a:gd name="connsiteY1421" fmla="*/ 1257413 h 3299024"/>
              <a:gd name="connsiteX1422" fmla="*/ 3840615 w 7857331"/>
              <a:gd name="connsiteY1422" fmla="*/ 1291429 h 3299024"/>
              <a:gd name="connsiteX1423" fmla="*/ 3795747 w 7857331"/>
              <a:gd name="connsiteY1423" fmla="*/ 1257413 h 3299024"/>
              <a:gd name="connsiteX1424" fmla="*/ 3837976 w 7857331"/>
              <a:gd name="connsiteY1424" fmla="*/ 1223396 h 3299024"/>
              <a:gd name="connsiteX1425" fmla="*/ 3732303 w 7857331"/>
              <a:gd name="connsiteY1425" fmla="*/ 1223396 h 3299024"/>
              <a:gd name="connsiteX1426" fmla="*/ 3774532 w 7857331"/>
              <a:gd name="connsiteY1426" fmla="*/ 1257413 h 3299024"/>
              <a:gd name="connsiteX1427" fmla="*/ 3732303 w 7857331"/>
              <a:gd name="connsiteY1427" fmla="*/ 1291429 h 3299024"/>
              <a:gd name="connsiteX1428" fmla="*/ 3687435 w 7857331"/>
              <a:gd name="connsiteY1428" fmla="*/ 1257413 h 3299024"/>
              <a:gd name="connsiteX1429" fmla="*/ 3732303 w 7857331"/>
              <a:gd name="connsiteY1429" fmla="*/ 1223396 h 3299024"/>
              <a:gd name="connsiteX1430" fmla="*/ 3624345 w 7857331"/>
              <a:gd name="connsiteY1430" fmla="*/ 1223396 h 3299024"/>
              <a:gd name="connsiteX1431" fmla="*/ 3666908 w 7857331"/>
              <a:gd name="connsiteY1431" fmla="*/ 1257413 h 3299024"/>
              <a:gd name="connsiteX1432" fmla="*/ 3624345 w 7857331"/>
              <a:gd name="connsiteY1432" fmla="*/ 1291429 h 3299024"/>
              <a:gd name="connsiteX1433" fmla="*/ 3579121 w 7857331"/>
              <a:gd name="connsiteY1433" fmla="*/ 1257413 h 3299024"/>
              <a:gd name="connsiteX1434" fmla="*/ 3624345 w 7857331"/>
              <a:gd name="connsiteY1434" fmla="*/ 1223396 h 3299024"/>
              <a:gd name="connsiteX1435" fmla="*/ 3516032 w 7857331"/>
              <a:gd name="connsiteY1435" fmla="*/ 1223396 h 3299024"/>
              <a:gd name="connsiteX1436" fmla="*/ 3561255 w 7857331"/>
              <a:gd name="connsiteY1436" fmla="*/ 1257413 h 3299024"/>
              <a:gd name="connsiteX1437" fmla="*/ 3516032 w 7857331"/>
              <a:gd name="connsiteY1437" fmla="*/ 1291429 h 3299024"/>
              <a:gd name="connsiteX1438" fmla="*/ 3470808 w 7857331"/>
              <a:gd name="connsiteY1438" fmla="*/ 1257413 h 3299024"/>
              <a:gd name="connsiteX1439" fmla="*/ 3516032 w 7857331"/>
              <a:gd name="connsiteY1439" fmla="*/ 1223396 h 3299024"/>
              <a:gd name="connsiteX1440" fmla="*/ 3410379 w 7857331"/>
              <a:gd name="connsiteY1440" fmla="*/ 1223396 h 3299024"/>
              <a:gd name="connsiteX1441" fmla="*/ 3452942 w 7857331"/>
              <a:gd name="connsiteY1441" fmla="*/ 1257413 h 3299024"/>
              <a:gd name="connsiteX1442" fmla="*/ 3405059 w 7857331"/>
              <a:gd name="connsiteY1442" fmla="*/ 1291429 h 3299024"/>
              <a:gd name="connsiteX1443" fmla="*/ 3365155 w 7857331"/>
              <a:gd name="connsiteY1443" fmla="*/ 1257413 h 3299024"/>
              <a:gd name="connsiteX1444" fmla="*/ 3410379 w 7857331"/>
              <a:gd name="connsiteY1444" fmla="*/ 1223396 h 3299024"/>
              <a:gd name="connsiteX1445" fmla="*/ 3302066 w 7857331"/>
              <a:gd name="connsiteY1445" fmla="*/ 1223396 h 3299024"/>
              <a:gd name="connsiteX1446" fmla="*/ 3344629 w 7857331"/>
              <a:gd name="connsiteY1446" fmla="*/ 1257413 h 3299024"/>
              <a:gd name="connsiteX1447" fmla="*/ 3296746 w 7857331"/>
              <a:gd name="connsiteY1447" fmla="*/ 1291429 h 3299024"/>
              <a:gd name="connsiteX1448" fmla="*/ 3256842 w 7857331"/>
              <a:gd name="connsiteY1448" fmla="*/ 1257413 h 3299024"/>
              <a:gd name="connsiteX1449" fmla="*/ 3302066 w 7857331"/>
              <a:gd name="connsiteY1449" fmla="*/ 1223396 h 3299024"/>
              <a:gd name="connsiteX1450" fmla="*/ 3196182 w 7857331"/>
              <a:gd name="connsiteY1450" fmla="*/ 1223396 h 3299024"/>
              <a:gd name="connsiteX1451" fmla="*/ 3235902 w 7857331"/>
              <a:gd name="connsiteY1451" fmla="*/ 1257413 h 3299024"/>
              <a:gd name="connsiteX1452" fmla="*/ 3188238 w 7857331"/>
              <a:gd name="connsiteY1452" fmla="*/ 1291429 h 3299024"/>
              <a:gd name="connsiteX1453" fmla="*/ 3148517 w 7857331"/>
              <a:gd name="connsiteY1453" fmla="*/ 1257413 h 3299024"/>
              <a:gd name="connsiteX1454" fmla="*/ 3196182 w 7857331"/>
              <a:gd name="connsiteY1454" fmla="*/ 1223396 h 3299024"/>
              <a:gd name="connsiteX1455" fmla="*/ 3087868 w 7857331"/>
              <a:gd name="connsiteY1455" fmla="*/ 1223396 h 3299024"/>
              <a:gd name="connsiteX1456" fmla="*/ 3127588 w 7857331"/>
              <a:gd name="connsiteY1456" fmla="*/ 1257413 h 3299024"/>
              <a:gd name="connsiteX1457" fmla="*/ 3079924 w 7857331"/>
              <a:gd name="connsiteY1457" fmla="*/ 1291429 h 3299024"/>
              <a:gd name="connsiteX1458" fmla="*/ 3040203 w 7857331"/>
              <a:gd name="connsiteY1458" fmla="*/ 1257413 h 3299024"/>
              <a:gd name="connsiteX1459" fmla="*/ 3087868 w 7857331"/>
              <a:gd name="connsiteY1459" fmla="*/ 1223396 h 3299024"/>
              <a:gd name="connsiteX1460" fmla="*/ 1480112 w 7857331"/>
              <a:gd name="connsiteY1460" fmla="*/ 1223396 h 3299024"/>
              <a:gd name="connsiteX1461" fmla="*/ 1512065 w 7857331"/>
              <a:gd name="connsiteY1461" fmla="*/ 1257413 h 3299024"/>
              <a:gd name="connsiteX1462" fmla="*/ 1453484 w 7857331"/>
              <a:gd name="connsiteY1462" fmla="*/ 1291429 h 3299024"/>
              <a:gd name="connsiteX1463" fmla="*/ 1424194 w 7857331"/>
              <a:gd name="connsiteY1463" fmla="*/ 1257413 h 3299024"/>
              <a:gd name="connsiteX1464" fmla="*/ 1480112 w 7857331"/>
              <a:gd name="connsiteY1464" fmla="*/ 1223396 h 3299024"/>
              <a:gd name="connsiteX1465" fmla="*/ 1374461 w 7857331"/>
              <a:gd name="connsiteY1465" fmla="*/ 1223396 h 3299024"/>
              <a:gd name="connsiteX1466" fmla="*/ 1403752 w 7857331"/>
              <a:gd name="connsiteY1466" fmla="*/ 1257413 h 3299024"/>
              <a:gd name="connsiteX1467" fmla="*/ 1345171 w 7857331"/>
              <a:gd name="connsiteY1467" fmla="*/ 1291429 h 3299024"/>
              <a:gd name="connsiteX1468" fmla="*/ 1315882 w 7857331"/>
              <a:gd name="connsiteY1468" fmla="*/ 1257413 h 3299024"/>
              <a:gd name="connsiteX1469" fmla="*/ 1374461 w 7857331"/>
              <a:gd name="connsiteY1469" fmla="*/ 1223396 h 3299024"/>
              <a:gd name="connsiteX1470" fmla="*/ 1266148 w 7857331"/>
              <a:gd name="connsiteY1470" fmla="*/ 1223396 h 3299024"/>
              <a:gd name="connsiteX1471" fmla="*/ 1295438 w 7857331"/>
              <a:gd name="connsiteY1471" fmla="*/ 1257413 h 3299024"/>
              <a:gd name="connsiteX1472" fmla="*/ 1236858 w 7857331"/>
              <a:gd name="connsiteY1472" fmla="*/ 1291429 h 3299024"/>
              <a:gd name="connsiteX1473" fmla="*/ 1207567 w 7857331"/>
              <a:gd name="connsiteY1473" fmla="*/ 1257413 h 3299024"/>
              <a:gd name="connsiteX1474" fmla="*/ 1266148 w 7857331"/>
              <a:gd name="connsiteY1474" fmla="*/ 1223396 h 3299024"/>
              <a:gd name="connsiteX1475" fmla="*/ 5844943 w 7857331"/>
              <a:gd name="connsiteY1475" fmla="*/ 1144621 h 3299024"/>
              <a:gd name="connsiteX1476" fmla="*/ 5900481 w 7857331"/>
              <a:gd name="connsiteY1476" fmla="*/ 1175446 h 3299024"/>
              <a:gd name="connsiteX1477" fmla="*/ 5871390 w 7857331"/>
              <a:gd name="connsiteY1477" fmla="*/ 1209073 h 3299024"/>
              <a:gd name="connsiteX1478" fmla="*/ 5815852 w 7857331"/>
              <a:gd name="connsiteY1478" fmla="*/ 1175446 h 3299024"/>
              <a:gd name="connsiteX1479" fmla="*/ 5844943 w 7857331"/>
              <a:gd name="connsiteY1479" fmla="*/ 1144621 h 3299024"/>
              <a:gd name="connsiteX1480" fmla="*/ 5739979 w 7857331"/>
              <a:gd name="connsiteY1480" fmla="*/ 1144621 h 3299024"/>
              <a:gd name="connsiteX1481" fmla="*/ 5795517 w 7857331"/>
              <a:gd name="connsiteY1481" fmla="*/ 1175446 h 3299024"/>
              <a:gd name="connsiteX1482" fmla="*/ 5763781 w 7857331"/>
              <a:gd name="connsiteY1482" fmla="*/ 1209073 h 3299024"/>
              <a:gd name="connsiteX1483" fmla="*/ 5708243 w 7857331"/>
              <a:gd name="connsiteY1483" fmla="*/ 1175446 h 3299024"/>
              <a:gd name="connsiteX1484" fmla="*/ 5739979 w 7857331"/>
              <a:gd name="connsiteY1484" fmla="*/ 1144621 h 3299024"/>
              <a:gd name="connsiteX1485" fmla="*/ 5634056 w 7857331"/>
              <a:gd name="connsiteY1485" fmla="*/ 1144621 h 3299024"/>
              <a:gd name="connsiteX1486" fmla="*/ 5689826 w 7857331"/>
              <a:gd name="connsiteY1486" fmla="*/ 1175446 h 3299024"/>
              <a:gd name="connsiteX1487" fmla="*/ 5657957 w 7857331"/>
              <a:gd name="connsiteY1487" fmla="*/ 1209073 h 3299024"/>
              <a:gd name="connsiteX1488" fmla="*/ 5602187 w 7857331"/>
              <a:gd name="connsiteY1488" fmla="*/ 1175446 h 3299024"/>
              <a:gd name="connsiteX1489" fmla="*/ 5634056 w 7857331"/>
              <a:gd name="connsiteY1489" fmla="*/ 1144621 h 3299024"/>
              <a:gd name="connsiteX1490" fmla="*/ 5422742 w 7857331"/>
              <a:gd name="connsiteY1490" fmla="*/ 1144621 h 3299024"/>
              <a:gd name="connsiteX1491" fmla="*/ 5475472 w 7857331"/>
              <a:gd name="connsiteY1491" fmla="*/ 1175446 h 3299024"/>
              <a:gd name="connsiteX1492" fmla="*/ 5443834 w 7857331"/>
              <a:gd name="connsiteY1492" fmla="*/ 1209073 h 3299024"/>
              <a:gd name="connsiteX1493" fmla="*/ 5388468 w 7857331"/>
              <a:gd name="connsiteY1493" fmla="*/ 1175446 h 3299024"/>
              <a:gd name="connsiteX1494" fmla="*/ 5422742 w 7857331"/>
              <a:gd name="connsiteY1494" fmla="*/ 1144621 h 3299024"/>
              <a:gd name="connsiteX1495" fmla="*/ 5316902 w 7857331"/>
              <a:gd name="connsiteY1495" fmla="*/ 1144621 h 3299024"/>
              <a:gd name="connsiteX1496" fmla="*/ 5369414 w 7857331"/>
              <a:gd name="connsiteY1496" fmla="*/ 1175446 h 3299024"/>
              <a:gd name="connsiteX1497" fmla="*/ 5335281 w 7857331"/>
              <a:gd name="connsiteY1497" fmla="*/ 1209073 h 3299024"/>
              <a:gd name="connsiteX1498" fmla="*/ 5282769 w 7857331"/>
              <a:gd name="connsiteY1498" fmla="*/ 1175446 h 3299024"/>
              <a:gd name="connsiteX1499" fmla="*/ 5316902 w 7857331"/>
              <a:gd name="connsiteY1499" fmla="*/ 1144621 h 3299024"/>
              <a:gd name="connsiteX1500" fmla="*/ 5211275 w 7857331"/>
              <a:gd name="connsiteY1500" fmla="*/ 1144621 h 3299024"/>
              <a:gd name="connsiteX1501" fmla="*/ 5264390 w 7857331"/>
              <a:gd name="connsiteY1501" fmla="*/ 1175446 h 3299024"/>
              <a:gd name="connsiteX1502" fmla="*/ 5229865 w 7857331"/>
              <a:gd name="connsiteY1502" fmla="*/ 1209073 h 3299024"/>
              <a:gd name="connsiteX1503" fmla="*/ 5176750 w 7857331"/>
              <a:gd name="connsiteY1503" fmla="*/ 1175446 h 3299024"/>
              <a:gd name="connsiteX1504" fmla="*/ 5211275 w 7857331"/>
              <a:gd name="connsiteY1504" fmla="*/ 1144621 h 3299024"/>
              <a:gd name="connsiteX1505" fmla="*/ 5106023 w 7857331"/>
              <a:gd name="connsiteY1505" fmla="*/ 1144621 h 3299024"/>
              <a:gd name="connsiteX1506" fmla="*/ 5158753 w 7857331"/>
              <a:gd name="connsiteY1506" fmla="*/ 1175446 h 3299024"/>
              <a:gd name="connsiteX1507" fmla="*/ 5121842 w 7857331"/>
              <a:gd name="connsiteY1507" fmla="*/ 1209073 h 3299024"/>
              <a:gd name="connsiteX1508" fmla="*/ 5071748 w 7857331"/>
              <a:gd name="connsiteY1508" fmla="*/ 1175446 h 3299024"/>
              <a:gd name="connsiteX1509" fmla="*/ 5106023 w 7857331"/>
              <a:gd name="connsiteY1509" fmla="*/ 1144621 h 3299024"/>
              <a:gd name="connsiteX1510" fmla="*/ 4789072 w 7857331"/>
              <a:gd name="connsiteY1510" fmla="*/ 1144621 h 3299024"/>
              <a:gd name="connsiteX1511" fmla="*/ 4839384 w 7857331"/>
              <a:gd name="connsiteY1511" fmla="*/ 1175446 h 3299024"/>
              <a:gd name="connsiteX1512" fmla="*/ 4802312 w 7857331"/>
              <a:gd name="connsiteY1512" fmla="*/ 1209073 h 3299024"/>
              <a:gd name="connsiteX1513" fmla="*/ 4751999 w 7857331"/>
              <a:gd name="connsiteY1513" fmla="*/ 1175446 h 3299024"/>
              <a:gd name="connsiteX1514" fmla="*/ 4789072 w 7857331"/>
              <a:gd name="connsiteY1514" fmla="*/ 1144621 h 3299024"/>
              <a:gd name="connsiteX1515" fmla="*/ 4682991 w 7857331"/>
              <a:gd name="connsiteY1515" fmla="*/ 1144621 h 3299024"/>
              <a:gd name="connsiteX1516" fmla="*/ 4730655 w 7857331"/>
              <a:gd name="connsiteY1516" fmla="*/ 1175446 h 3299024"/>
              <a:gd name="connsiteX1517" fmla="*/ 4693583 w 7857331"/>
              <a:gd name="connsiteY1517" fmla="*/ 1209073 h 3299024"/>
              <a:gd name="connsiteX1518" fmla="*/ 4645918 w 7857331"/>
              <a:gd name="connsiteY1518" fmla="*/ 1175446 h 3299024"/>
              <a:gd name="connsiteX1519" fmla="*/ 4682991 w 7857331"/>
              <a:gd name="connsiteY1519" fmla="*/ 1144621 h 3299024"/>
              <a:gd name="connsiteX1520" fmla="*/ 4577327 w 7857331"/>
              <a:gd name="connsiteY1520" fmla="*/ 1144621 h 3299024"/>
              <a:gd name="connsiteX1521" fmla="*/ 4624991 w 7857331"/>
              <a:gd name="connsiteY1521" fmla="*/ 1175446 h 3299024"/>
              <a:gd name="connsiteX1522" fmla="*/ 4587919 w 7857331"/>
              <a:gd name="connsiteY1522" fmla="*/ 1209073 h 3299024"/>
              <a:gd name="connsiteX1523" fmla="*/ 4537606 w 7857331"/>
              <a:gd name="connsiteY1523" fmla="*/ 1175446 h 3299024"/>
              <a:gd name="connsiteX1524" fmla="*/ 4577327 w 7857331"/>
              <a:gd name="connsiteY1524" fmla="*/ 1144621 h 3299024"/>
              <a:gd name="connsiteX1525" fmla="*/ 4472363 w 7857331"/>
              <a:gd name="connsiteY1525" fmla="*/ 1144621 h 3299024"/>
              <a:gd name="connsiteX1526" fmla="*/ 4520027 w 7857331"/>
              <a:gd name="connsiteY1526" fmla="*/ 1175446 h 3299024"/>
              <a:gd name="connsiteX1527" fmla="*/ 4480307 w 7857331"/>
              <a:gd name="connsiteY1527" fmla="*/ 1209073 h 3299024"/>
              <a:gd name="connsiteX1528" fmla="*/ 4432642 w 7857331"/>
              <a:gd name="connsiteY1528" fmla="*/ 1175446 h 3299024"/>
              <a:gd name="connsiteX1529" fmla="*/ 4472363 w 7857331"/>
              <a:gd name="connsiteY1529" fmla="*/ 1144621 h 3299024"/>
              <a:gd name="connsiteX1530" fmla="*/ 4260990 w 7857331"/>
              <a:gd name="connsiteY1530" fmla="*/ 1144621 h 3299024"/>
              <a:gd name="connsiteX1531" fmla="*/ 4305656 w 7857331"/>
              <a:gd name="connsiteY1531" fmla="*/ 1175446 h 3299024"/>
              <a:gd name="connsiteX1532" fmla="*/ 4266245 w 7857331"/>
              <a:gd name="connsiteY1532" fmla="*/ 1209073 h 3299024"/>
              <a:gd name="connsiteX1533" fmla="*/ 4221580 w 7857331"/>
              <a:gd name="connsiteY1533" fmla="*/ 1175446 h 3299024"/>
              <a:gd name="connsiteX1534" fmla="*/ 4260990 w 7857331"/>
              <a:gd name="connsiteY1534" fmla="*/ 1144621 h 3299024"/>
              <a:gd name="connsiteX1535" fmla="*/ 4154909 w 7857331"/>
              <a:gd name="connsiteY1535" fmla="*/ 1144621 h 3299024"/>
              <a:gd name="connsiteX1536" fmla="*/ 4199575 w 7857331"/>
              <a:gd name="connsiteY1536" fmla="*/ 1175446 h 3299024"/>
              <a:gd name="connsiteX1537" fmla="*/ 4160164 w 7857331"/>
              <a:gd name="connsiteY1537" fmla="*/ 1209073 h 3299024"/>
              <a:gd name="connsiteX1538" fmla="*/ 4112871 w 7857331"/>
              <a:gd name="connsiteY1538" fmla="*/ 1175446 h 3299024"/>
              <a:gd name="connsiteX1539" fmla="*/ 4154909 w 7857331"/>
              <a:gd name="connsiteY1539" fmla="*/ 1144621 h 3299024"/>
              <a:gd name="connsiteX1540" fmla="*/ 4049021 w 7857331"/>
              <a:gd name="connsiteY1540" fmla="*/ 1144621 h 3299024"/>
              <a:gd name="connsiteX1541" fmla="*/ 4093889 w 7857331"/>
              <a:gd name="connsiteY1541" fmla="*/ 1175446 h 3299024"/>
              <a:gd name="connsiteX1542" fmla="*/ 4051660 w 7857331"/>
              <a:gd name="connsiteY1542" fmla="*/ 1209073 h 3299024"/>
              <a:gd name="connsiteX1543" fmla="*/ 4006792 w 7857331"/>
              <a:gd name="connsiteY1543" fmla="*/ 1175446 h 3299024"/>
              <a:gd name="connsiteX1544" fmla="*/ 4049021 w 7857331"/>
              <a:gd name="connsiteY1544" fmla="*/ 1144621 h 3299024"/>
              <a:gd name="connsiteX1545" fmla="*/ 3944057 w 7857331"/>
              <a:gd name="connsiteY1545" fmla="*/ 1144621 h 3299024"/>
              <a:gd name="connsiteX1546" fmla="*/ 3988925 w 7857331"/>
              <a:gd name="connsiteY1546" fmla="*/ 1175446 h 3299024"/>
              <a:gd name="connsiteX1547" fmla="*/ 3946696 w 7857331"/>
              <a:gd name="connsiteY1547" fmla="*/ 1209073 h 3299024"/>
              <a:gd name="connsiteX1548" fmla="*/ 3901828 w 7857331"/>
              <a:gd name="connsiteY1548" fmla="*/ 1175446 h 3299024"/>
              <a:gd name="connsiteX1549" fmla="*/ 3944057 w 7857331"/>
              <a:gd name="connsiteY1549" fmla="*/ 1144621 h 3299024"/>
              <a:gd name="connsiteX1550" fmla="*/ 3838181 w 7857331"/>
              <a:gd name="connsiteY1550" fmla="*/ 1144621 h 3299024"/>
              <a:gd name="connsiteX1551" fmla="*/ 3880219 w 7857331"/>
              <a:gd name="connsiteY1551" fmla="*/ 1175446 h 3299024"/>
              <a:gd name="connsiteX1552" fmla="*/ 3838181 w 7857331"/>
              <a:gd name="connsiteY1552" fmla="*/ 1209073 h 3299024"/>
              <a:gd name="connsiteX1553" fmla="*/ 3796143 w 7857331"/>
              <a:gd name="connsiteY1553" fmla="*/ 1175446 h 3299024"/>
              <a:gd name="connsiteX1554" fmla="*/ 3838181 w 7857331"/>
              <a:gd name="connsiteY1554" fmla="*/ 1144621 h 3299024"/>
              <a:gd name="connsiteX1555" fmla="*/ 3730984 w 7857331"/>
              <a:gd name="connsiteY1555" fmla="*/ 1144621 h 3299024"/>
              <a:gd name="connsiteX1556" fmla="*/ 3774533 w 7857331"/>
              <a:gd name="connsiteY1556" fmla="*/ 1176847 h 3299024"/>
              <a:gd name="connsiteX1557" fmla="*/ 3730984 w 7857331"/>
              <a:gd name="connsiteY1557" fmla="*/ 1209073 h 3299024"/>
              <a:gd name="connsiteX1558" fmla="*/ 3687435 w 7857331"/>
              <a:gd name="connsiteY1558" fmla="*/ 1176847 h 3299024"/>
              <a:gd name="connsiteX1559" fmla="*/ 3730984 w 7857331"/>
              <a:gd name="connsiteY1559" fmla="*/ 1144621 h 3299024"/>
              <a:gd name="connsiteX1560" fmla="*/ 3627339 w 7857331"/>
              <a:gd name="connsiteY1560" fmla="*/ 1144621 h 3299024"/>
              <a:gd name="connsiteX1561" fmla="*/ 3669568 w 7857331"/>
              <a:gd name="connsiteY1561" fmla="*/ 1175446 h 3299024"/>
              <a:gd name="connsiteX1562" fmla="*/ 3624700 w 7857331"/>
              <a:gd name="connsiteY1562" fmla="*/ 1209073 h 3299024"/>
              <a:gd name="connsiteX1563" fmla="*/ 3582471 w 7857331"/>
              <a:gd name="connsiteY1563" fmla="*/ 1175446 h 3299024"/>
              <a:gd name="connsiteX1564" fmla="*/ 3627339 w 7857331"/>
              <a:gd name="connsiteY1564" fmla="*/ 1144621 h 3299024"/>
              <a:gd name="connsiteX1565" fmla="*/ 3521451 w 7857331"/>
              <a:gd name="connsiteY1565" fmla="*/ 1144621 h 3299024"/>
              <a:gd name="connsiteX1566" fmla="*/ 3563489 w 7857331"/>
              <a:gd name="connsiteY1566" fmla="*/ 1175446 h 3299024"/>
              <a:gd name="connsiteX1567" fmla="*/ 3518824 w 7857331"/>
              <a:gd name="connsiteY1567" fmla="*/ 1209073 h 3299024"/>
              <a:gd name="connsiteX1568" fmla="*/ 3476786 w 7857331"/>
              <a:gd name="connsiteY1568" fmla="*/ 1175446 h 3299024"/>
              <a:gd name="connsiteX1569" fmla="*/ 3521451 w 7857331"/>
              <a:gd name="connsiteY1569" fmla="*/ 1144621 h 3299024"/>
              <a:gd name="connsiteX1570" fmla="*/ 3415371 w 7857331"/>
              <a:gd name="connsiteY1570" fmla="*/ 1144621 h 3299024"/>
              <a:gd name="connsiteX1571" fmla="*/ 3454782 w 7857331"/>
              <a:gd name="connsiteY1571" fmla="*/ 1175446 h 3299024"/>
              <a:gd name="connsiteX1572" fmla="*/ 3410116 w 7857331"/>
              <a:gd name="connsiteY1572" fmla="*/ 1209073 h 3299024"/>
              <a:gd name="connsiteX1573" fmla="*/ 3368078 w 7857331"/>
              <a:gd name="connsiteY1573" fmla="*/ 1175446 h 3299024"/>
              <a:gd name="connsiteX1574" fmla="*/ 3415371 w 7857331"/>
              <a:gd name="connsiteY1574" fmla="*/ 1144621 h 3299024"/>
              <a:gd name="connsiteX1575" fmla="*/ 3309882 w 7857331"/>
              <a:gd name="connsiteY1575" fmla="*/ 1144621 h 3299024"/>
              <a:gd name="connsiteX1576" fmla="*/ 3349785 w 7857331"/>
              <a:gd name="connsiteY1576" fmla="*/ 1175446 h 3299024"/>
              <a:gd name="connsiteX1577" fmla="*/ 3304562 w 7857331"/>
              <a:gd name="connsiteY1577" fmla="*/ 1209073 h 3299024"/>
              <a:gd name="connsiteX1578" fmla="*/ 3261998 w 7857331"/>
              <a:gd name="connsiteY1578" fmla="*/ 1175446 h 3299024"/>
              <a:gd name="connsiteX1579" fmla="*/ 3309882 w 7857331"/>
              <a:gd name="connsiteY1579" fmla="*/ 1144621 h 3299024"/>
              <a:gd name="connsiteX1580" fmla="*/ 3204722 w 7857331"/>
              <a:gd name="connsiteY1580" fmla="*/ 1144621 h 3299024"/>
              <a:gd name="connsiteX1581" fmla="*/ 3244132 w 7857331"/>
              <a:gd name="connsiteY1581" fmla="*/ 1175446 h 3299024"/>
              <a:gd name="connsiteX1582" fmla="*/ 3196839 w 7857331"/>
              <a:gd name="connsiteY1582" fmla="*/ 1209073 h 3299024"/>
              <a:gd name="connsiteX1583" fmla="*/ 3157429 w 7857331"/>
              <a:gd name="connsiteY1583" fmla="*/ 1175446 h 3299024"/>
              <a:gd name="connsiteX1584" fmla="*/ 3204722 w 7857331"/>
              <a:gd name="connsiteY1584" fmla="*/ 1144621 h 3299024"/>
              <a:gd name="connsiteX1585" fmla="*/ 3096015 w 7857331"/>
              <a:gd name="connsiteY1585" fmla="*/ 1144621 h 3299024"/>
              <a:gd name="connsiteX1586" fmla="*/ 3138053 w 7857331"/>
              <a:gd name="connsiteY1586" fmla="*/ 1175446 h 3299024"/>
              <a:gd name="connsiteX1587" fmla="*/ 3090760 w 7857331"/>
              <a:gd name="connsiteY1587" fmla="*/ 1209073 h 3299024"/>
              <a:gd name="connsiteX1588" fmla="*/ 3051350 w 7857331"/>
              <a:gd name="connsiteY1588" fmla="*/ 1175446 h 3299024"/>
              <a:gd name="connsiteX1589" fmla="*/ 3096015 w 7857331"/>
              <a:gd name="connsiteY1589" fmla="*/ 1144621 h 3299024"/>
              <a:gd name="connsiteX1590" fmla="*/ 1828772 w 7857331"/>
              <a:gd name="connsiteY1590" fmla="*/ 1144621 h 3299024"/>
              <a:gd name="connsiteX1591" fmla="*/ 1860508 w 7857331"/>
              <a:gd name="connsiteY1591" fmla="*/ 1175446 h 3299024"/>
              <a:gd name="connsiteX1592" fmla="*/ 1807615 w 7857331"/>
              <a:gd name="connsiteY1592" fmla="*/ 1209073 h 3299024"/>
              <a:gd name="connsiteX1593" fmla="*/ 1775879 w 7857331"/>
              <a:gd name="connsiteY1593" fmla="*/ 1175446 h 3299024"/>
              <a:gd name="connsiteX1594" fmla="*/ 1828772 w 7857331"/>
              <a:gd name="connsiteY1594" fmla="*/ 1144621 h 3299024"/>
              <a:gd name="connsiteX1595" fmla="*/ 1722947 w 7857331"/>
              <a:gd name="connsiteY1595" fmla="*/ 1144621 h 3299024"/>
              <a:gd name="connsiteX1596" fmla="*/ 1754816 w 7857331"/>
              <a:gd name="connsiteY1596" fmla="*/ 1175446 h 3299024"/>
              <a:gd name="connsiteX1597" fmla="*/ 1699045 w 7857331"/>
              <a:gd name="connsiteY1597" fmla="*/ 1209073 h 3299024"/>
              <a:gd name="connsiteX1598" fmla="*/ 1667176 w 7857331"/>
              <a:gd name="connsiteY1598" fmla="*/ 1175446 h 3299024"/>
              <a:gd name="connsiteX1599" fmla="*/ 1722947 w 7857331"/>
              <a:gd name="connsiteY1599" fmla="*/ 1144621 h 3299024"/>
              <a:gd name="connsiteX1600" fmla="*/ 1405980 w 7857331"/>
              <a:gd name="connsiteY1600" fmla="*/ 1144621 h 3299024"/>
              <a:gd name="connsiteX1601" fmla="*/ 1435071 w 7857331"/>
              <a:gd name="connsiteY1601" fmla="*/ 1175446 h 3299024"/>
              <a:gd name="connsiteX1602" fmla="*/ 1379533 w 7857331"/>
              <a:gd name="connsiteY1602" fmla="*/ 1209073 h 3299024"/>
              <a:gd name="connsiteX1603" fmla="*/ 1347797 w 7857331"/>
              <a:gd name="connsiteY1603" fmla="*/ 1175446 h 3299024"/>
              <a:gd name="connsiteX1604" fmla="*/ 1405980 w 7857331"/>
              <a:gd name="connsiteY1604" fmla="*/ 1144621 h 3299024"/>
              <a:gd name="connsiteX1605" fmla="*/ 1300048 w 7857331"/>
              <a:gd name="connsiteY1605" fmla="*/ 1144621 h 3299024"/>
              <a:gd name="connsiteX1606" fmla="*/ 1329023 w 7857331"/>
              <a:gd name="connsiteY1606" fmla="*/ 1175446 h 3299024"/>
              <a:gd name="connsiteX1607" fmla="*/ 1271073 w 7857331"/>
              <a:gd name="connsiteY1607" fmla="*/ 1209073 h 3299024"/>
              <a:gd name="connsiteX1608" fmla="*/ 1242097 w 7857331"/>
              <a:gd name="connsiteY1608" fmla="*/ 1175446 h 3299024"/>
              <a:gd name="connsiteX1609" fmla="*/ 1300048 w 7857331"/>
              <a:gd name="connsiteY1609" fmla="*/ 1144621 h 3299024"/>
              <a:gd name="connsiteX1610" fmla="*/ 1195084 w 7857331"/>
              <a:gd name="connsiteY1610" fmla="*/ 1144621 h 3299024"/>
              <a:gd name="connsiteX1611" fmla="*/ 1224060 w 7857331"/>
              <a:gd name="connsiteY1611" fmla="*/ 1175446 h 3299024"/>
              <a:gd name="connsiteX1612" fmla="*/ 1166110 w 7857331"/>
              <a:gd name="connsiteY1612" fmla="*/ 1209073 h 3299024"/>
              <a:gd name="connsiteX1613" fmla="*/ 1137134 w 7857331"/>
              <a:gd name="connsiteY1613" fmla="*/ 1175446 h 3299024"/>
              <a:gd name="connsiteX1614" fmla="*/ 1195084 w 7857331"/>
              <a:gd name="connsiteY1614" fmla="*/ 1144621 h 3299024"/>
              <a:gd name="connsiteX1615" fmla="*/ 1089144 w 7857331"/>
              <a:gd name="connsiteY1615" fmla="*/ 1144621 h 3299024"/>
              <a:gd name="connsiteX1616" fmla="*/ 1118009 w 7857331"/>
              <a:gd name="connsiteY1616" fmla="*/ 1175446 h 3299024"/>
              <a:gd name="connsiteX1617" fmla="*/ 1057655 w 7857331"/>
              <a:gd name="connsiteY1617" fmla="*/ 1209073 h 3299024"/>
              <a:gd name="connsiteX1618" fmla="*/ 1031414 w 7857331"/>
              <a:gd name="connsiteY1618" fmla="*/ 1175446 h 3299024"/>
              <a:gd name="connsiteX1619" fmla="*/ 1089144 w 7857331"/>
              <a:gd name="connsiteY1619" fmla="*/ 1144621 h 3299024"/>
              <a:gd name="connsiteX1620" fmla="*/ 6235764 w 7857331"/>
              <a:gd name="connsiteY1620" fmla="*/ 1064652 h 3299024"/>
              <a:gd name="connsiteX1621" fmla="*/ 6291302 w 7857331"/>
              <a:gd name="connsiteY1621" fmla="*/ 1096048 h 3299024"/>
              <a:gd name="connsiteX1622" fmla="*/ 6262211 w 7857331"/>
              <a:gd name="connsiteY1622" fmla="*/ 1130298 h 3299024"/>
              <a:gd name="connsiteX1623" fmla="*/ 6206673 w 7857331"/>
              <a:gd name="connsiteY1623" fmla="*/ 1096048 h 3299024"/>
              <a:gd name="connsiteX1624" fmla="*/ 6235764 w 7857331"/>
              <a:gd name="connsiteY1624" fmla="*/ 1064652 h 3299024"/>
              <a:gd name="connsiteX1625" fmla="*/ 6027110 w 7857331"/>
              <a:gd name="connsiteY1625" fmla="*/ 1064652 h 3299024"/>
              <a:gd name="connsiteX1626" fmla="*/ 6082880 w 7857331"/>
              <a:gd name="connsiteY1626" fmla="*/ 1096048 h 3299024"/>
              <a:gd name="connsiteX1627" fmla="*/ 6051011 w 7857331"/>
              <a:gd name="connsiteY1627" fmla="*/ 1130298 h 3299024"/>
              <a:gd name="connsiteX1628" fmla="*/ 5995241 w 7857331"/>
              <a:gd name="connsiteY1628" fmla="*/ 1096048 h 3299024"/>
              <a:gd name="connsiteX1629" fmla="*/ 6027110 w 7857331"/>
              <a:gd name="connsiteY1629" fmla="*/ 1064652 h 3299024"/>
              <a:gd name="connsiteX1630" fmla="*/ 5921990 w 7857331"/>
              <a:gd name="connsiteY1630" fmla="*/ 1064652 h 3299024"/>
              <a:gd name="connsiteX1631" fmla="*/ 5977528 w 7857331"/>
              <a:gd name="connsiteY1631" fmla="*/ 1096048 h 3299024"/>
              <a:gd name="connsiteX1632" fmla="*/ 5945792 w 7857331"/>
              <a:gd name="connsiteY1632" fmla="*/ 1130298 h 3299024"/>
              <a:gd name="connsiteX1633" fmla="*/ 5892899 w 7857331"/>
              <a:gd name="connsiteY1633" fmla="*/ 1096048 h 3299024"/>
              <a:gd name="connsiteX1634" fmla="*/ 5921990 w 7857331"/>
              <a:gd name="connsiteY1634" fmla="*/ 1064652 h 3299024"/>
              <a:gd name="connsiteX1635" fmla="*/ 5818555 w 7857331"/>
              <a:gd name="connsiteY1635" fmla="*/ 1064652 h 3299024"/>
              <a:gd name="connsiteX1636" fmla="*/ 5871448 w 7857331"/>
              <a:gd name="connsiteY1636" fmla="*/ 1096048 h 3299024"/>
              <a:gd name="connsiteX1637" fmla="*/ 5839712 w 7857331"/>
              <a:gd name="connsiteY1637" fmla="*/ 1130298 h 3299024"/>
              <a:gd name="connsiteX1638" fmla="*/ 5786819 w 7857331"/>
              <a:gd name="connsiteY1638" fmla="*/ 1096048 h 3299024"/>
              <a:gd name="connsiteX1639" fmla="*/ 5818555 w 7857331"/>
              <a:gd name="connsiteY1639" fmla="*/ 1064652 h 3299024"/>
              <a:gd name="connsiteX1640" fmla="*/ 5713336 w 7857331"/>
              <a:gd name="connsiteY1640" fmla="*/ 1064652 h 3299024"/>
              <a:gd name="connsiteX1641" fmla="*/ 5769106 w 7857331"/>
              <a:gd name="connsiteY1641" fmla="*/ 1096048 h 3299024"/>
              <a:gd name="connsiteX1642" fmla="*/ 5737237 w 7857331"/>
              <a:gd name="connsiteY1642" fmla="*/ 1130298 h 3299024"/>
              <a:gd name="connsiteX1643" fmla="*/ 5681467 w 7857331"/>
              <a:gd name="connsiteY1643" fmla="*/ 1096048 h 3299024"/>
              <a:gd name="connsiteX1644" fmla="*/ 5713336 w 7857331"/>
              <a:gd name="connsiteY1644" fmla="*/ 1064652 h 3299024"/>
              <a:gd name="connsiteX1645" fmla="*/ 5609911 w 7857331"/>
              <a:gd name="connsiteY1645" fmla="*/ 1064652 h 3299024"/>
              <a:gd name="connsiteX1646" fmla="*/ 5663026 w 7857331"/>
              <a:gd name="connsiteY1646" fmla="*/ 1096048 h 3299024"/>
              <a:gd name="connsiteX1647" fmla="*/ 5631157 w 7857331"/>
              <a:gd name="connsiteY1647" fmla="*/ 1130298 h 3299024"/>
              <a:gd name="connsiteX1648" fmla="*/ 5575387 w 7857331"/>
              <a:gd name="connsiteY1648" fmla="*/ 1096048 h 3299024"/>
              <a:gd name="connsiteX1649" fmla="*/ 5609911 w 7857331"/>
              <a:gd name="connsiteY1649" fmla="*/ 1064652 h 3299024"/>
              <a:gd name="connsiteX1650" fmla="*/ 5504256 w 7857331"/>
              <a:gd name="connsiteY1650" fmla="*/ 1064652 h 3299024"/>
              <a:gd name="connsiteX1651" fmla="*/ 5556986 w 7857331"/>
              <a:gd name="connsiteY1651" fmla="*/ 1096048 h 3299024"/>
              <a:gd name="connsiteX1652" fmla="*/ 5525348 w 7857331"/>
              <a:gd name="connsiteY1652" fmla="*/ 1130298 h 3299024"/>
              <a:gd name="connsiteX1653" fmla="*/ 5472618 w 7857331"/>
              <a:gd name="connsiteY1653" fmla="*/ 1096048 h 3299024"/>
              <a:gd name="connsiteX1654" fmla="*/ 5504256 w 7857331"/>
              <a:gd name="connsiteY1654" fmla="*/ 1064652 h 3299024"/>
              <a:gd name="connsiteX1655" fmla="*/ 5401929 w 7857331"/>
              <a:gd name="connsiteY1655" fmla="*/ 1064652 h 3299024"/>
              <a:gd name="connsiteX1656" fmla="*/ 5452022 w 7857331"/>
              <a:gd name="connsiteY1656" fmla="*/ 1096048 h 3299024"/>
              <a:gd name="connsiteX1657" fmla="*/ 5420384 w 7857331"/>
              <a:gd name="connsiteY1657" fmla="*/ 1130298 h 3299024"/>
              <a:gd name="connsiteX1658" fmla="*/ 5367654 w 7857331"/>
              <a:gd name="connsiteY1658" fmla="*/ 1096048 h 3299024"/>
              <a:gd name="connsiteX1659" fmla="*/ 5401929 w 7857331"/>
              <a:gd name="connsiteY1659" fmla="*/ 1064652 h 3299024"/>
              <a:gd name="connsiteX1660" fmla="*/ 5295685 w 7857331"/>
              <a:gd name="connsiteY1660" fmla="*/ 1064652 h 3299024"/>
              <a:gd name="connsiteX1661" fmla="*/ 5348197 w 7857331"/>
              <a:gd name="connsiteY1661" fmla="*/ 1096048 h 3299024"/>
              <a:gd name="connsiteX1662" fmla="*/ 5314064 w 7857331"/>
              <a:gd name="connsiteY1662" fmla="*/ 1130298 h 3299024"/>
              <a:gd name="connsiteX1663" fmla="*/ 5261552 w 7857331"/>
              <a:gd name="connsiteY1663" fmla="*/ 1096048 h 3299024"/>
              <a:gd name="connsiteX1664" fmla="*/ 5295685 w 7857331"/>
              <a:gd name="connsiteY1664" fmla="*/ 1064652 h 3299024"/>
              <a:gd name="connsiteX1665" fmla="*/ 5193119 w 7857331"/>
              <a:gd name="connsiteY1665" fmla="*/ 1064652 h 3299024"/>
              <a:gd name="connsiteX1666" fmla="*/ 5243212 w 7857331"/>
              <a:gd name="connsiteY1666" fmla="*/ 1096048 h 3299024"/>
              <a:gd name="connsiteX1667" fmla="*/ 5208938 w 7857331"/>
              <a:gd name="connsiteY1667" fmla="*/ 1130298 h 3299024"/>
              <a:gd name="connsiteX1668" fmla="*/ 5158844 w 7857331"/>
              <a:gd name="connsiteY1668" fmla="*/ 1096048 h 3299024"/>
              <a:gd name="connsiteX1669" fmla="*/ 5193119 w 7857331"/>
              <a:gd name="connsiteY1669" fmla="*/ 1064652 h 3299024"/>
              <a:gd name="connsiteX1670" fmla="*/ 5087039 w 7857331"/>
              <a:gd name="connsiteY1670" fmla="*/ 1064652 h 3299024"/>
              <a:gd name="connsiteX1671" fmla="*/ 5137132 w 7857331"/>
              <a:gd name="connsiteY1671" fmla="*/ 1096048 h 3299024"/>
              <a:gd name="connsiteX1672" fmla="*/ 5102858 w 7857331"/>
              <a:gd name="connsiteY1672" fmla="*/ 1130298 h 3299024"/>
              <a:gd name="connsiteX1673" fmla="*/ 5052764 w 7857331"/>
              <a:gd name="connsiteY1673" fmla="*/ 1096048 h 3299024"/>
              <a:gd name="connsiteX1674" fmla="*/ 5087039 w 7857331"/>
              <a:gd name="connsiteY1674" fmla="*/ 1064652 h 3299024"/>
              <a:gd name="connsiteX1675" fmla="*/ 4775362 w 7857331"/>
              <a:gd name="connsiteY1675" fmla="*/ 1064652 h 3299024"/>
              <a:gd name="connsiteX1676" fmla="*/ 4822655 w 7857331"/>
              <a:gd name="connsiteY1676" fmla="*/ 1096048 h 3299024"/>
              <a:gd name="connsiteX1677" fmla="*/ 4785872 w 7857331"/>
              <a:gd name="connsiteY1677" fmla="*/ 1130298 h 3299024"/>
              <a:gd name="connsiteX1678" fmla="*/ 4738579 w 7857331"/>
              <a:gd name="connsiteY1678" fmla="*/ 1096048 h 3299024"/>
              <a:gd name="connsiteX1679" fmla="*/ 4775362 w 7857331"/>
              <a:gd name="connsiteY1679" fmla="*/ 1064652 h 3299024"/>
              <a:gd name="connsiteX1680" fmla="*/ 4669592 w 7857331"/>
              <a:gd name="connsiteY1680" fmla="*/ 1064652 h 3299024"/>
              <a:gd name="connsiteX1681" fmla="*/ 4717256 w 7857331"/>
              <a:gd name="connsiteY1681" fmla="*/ 1096048 h 3299024"/>
              <a:gd name="connsiteX1682" fmla="*/ 4680184 w 7857331"/>
              <a:gd name="connsiteY1682" fmla="*/ 1130298 h 3299024"/>
              <a:gd name="connsiteX1683" fmla="*/ 4632519 w 7857331"/>
              <a:gd name="connsiteY1683" fmla="*/ 1096048 h 3299024"/>
              <a:gd name="connsiteX1684" fmla="*/ 4669592 w 7857331"/>
              <a:gd name="connsiteY1684" fmla="*/ 1064652 h 3299024"/>
              <a:gd name="connsiteX1685" fmla="*/ 4567277 w 7857331"/>
              <a:gd name="connsiteY1685" fmla="*/ 1064652 h 3299024"/>
              <a:gd name="connsiteX1686" fmla="*/ 4614941 w 7857331"/>
              <a:gd name="connsiteY1686" fmla="*/ 1096048 h 3299024"/>
              <a:gd name="connsiteX1687" fmla="*/ 4575221 w 7857331"/>
              <a:gd name="connsiteY1687" fmla="*/ 1130298 h 3299024"/>
              <a:gd name="connsiteX1688" fmla="*/ 4527556 w 7857331"/>
              <a:gd name="connsiteY1688" fmla="*/ 1096048 h 3299024"/>
              <a:gd name="connsiteX1689" fmla="*/ 4567277 w 7857331"/>
              <a:gd name="connsiteY1689" fmla="*/ 1064652 h 3299024"/>
              <a:gd name="connsiteX1690" fmla="*/ 4461589 w 7857331"/>
              <a:gd name="connsiteY1690" fmla="*/ 1064652 h 3299024"/>
              <a:gd name="connsiteX1691" fmla="*/ 4508882 w 7857331"/>
              <a:gd name="connsiteY1691" fmla="*/ 1096048 h 3299024"/>
              <a:gd name="connsiteX1692" fmla="*/ 4469471 w 7857331"/>
              <a:gd name="connsiteY1692" fmla="*/ 1130298 h 3299024"/>
              <a:gd name="connsiteX1693" fmla="*/ 4424806 w 7857331"/>
              <a:gd name="connsiteY1693" fmla="*/ 1096048 h 3299024"/>
              <a:gd name="connsiteX1694" fmla="*/ 4461589 w 7857331"/>
              <a:gd name="connsiteY1694" fmla="*/ 1064652 h 3299024"/>
              <a:gd name="connsiteX1695" fmla="*/ 4358136 w 7857331"/>
              <a:gd name="connsiteY1695" fmla="*/ 1064652 h 3299024"/>
              <a:gd name="connsiteX1696" fmla="*/ 4402802 w 7857331"/>
              <a:gd name="connsiteY1696" fmla="*/ 1096048 h 3299024"/>
              <a:gd name="connsiteX1697" fmla="*/ 4363391 w 7857331"/>
              <a:gd name="connsiteY1697" fmla="*/ 1130298 h 3299024"/>
              <a:gd name="connsiteX1698" fmla="*/ 4318726 w 7857331"/>
              <a:gd name="connsiteY1698" fmla="*/ 1096048 h 3299024"/>
              <a:gd name="connsiteX1699" fmla="*/ 4358136 w 7857331"/>
              <a:gd name="connsiteY1699" fmla="*/ 1064652 h 3299024"/>
              <a:gd name="connsiteX1700" fmla="*/ 4252958 w 7857331"/>
              <a:gd name="connsiteY1700" fmla="*/ 1064652 h 3299024"/>
              <a:gd name="connsiteX1701" fmla="*/ 4300465 w 7857331"/>
              <a:gd name="connsiteY1701" fmla="*/ 1096048 h 3299024"/>
              <a:gd name="connsiteX1702" fmla="*/ 4258236 w 7857331"/>
              <a:gd name="connsiteY1702" fmla="*/ 1130298 h 3299024"/>
              <a:gd name="connsiteX1703" fmla="*/ 4213368 w 7857331"/>
              <a:gd name="connsiteY1703" fmla="*/ 1096048 h 3299024"/>
              <a:gd name="connsiteX1704" fmla="*/ 4252958 w 7857331"/>
              <a:gd name="connsiteY1704" fmla="*/ 1064652 h 3299024"/>
              <a:gd name="connsiteX1705" fmla="*/ 4149517 w 7857331"/>
              <a:gd name="connsiteY1705" fmla="*/ 1064652 h 3299024"/>
              <a:gd name="connsiteX1706" fmla="*/ 4194385 w 7857331"/>
              <a:gd name="connsiteY1706" fmla="*/ 1096048 h 3299024"/>
              <a:gd name="connsiteX1707" fmla="*/ 4152156 w 7857331"/>
              <a:gd name="connsiteY1707" fmla="*/ 1130298 h 3299024"/>
              <a:gd name="connsiteX1708" fmla="*/ 4107288 w 7857331"/>
              <a:gd name="connsiteY1708" fmla="*/ 1096048 h 3299024"/>
              <a:gd name="connsiteX1709" fmla="*/ 4149517 w 7857331"/>
              <a:gd name="connsiteY1709" fmla="*/ 1064652 h 3299024"/>
              <a:gd name="connsiteX1710" fmla="*/ 4044554 w 7857331"/>
              <a:gd name="connsiteY1710" fmla="*/ 1064652 h 3299024"/>
              <a:gd name="connsiteX1711" fmla="*/ 4089422 w 7857331"/>
              <a:gd name="connsiteY1711" fmla="*/ 1096048 h 3299024"/>
              <a:gd name="connsiteX1712" fmla="*/ 4049833 w 7857331"/>
              <a:gd name="connsiteY1712" fmla="*/ 1130298 h 3299024"/>
              <a:gd name="connsiteX1713" fmla="*/ 4004965 w 7857331"/>
              <a:gd name="connsiteY1713" fmla="*/ 1096048 h 3299024"/>
              <a:gd name="connsiteX1714" fmla="*/ 4044554 w 7857331"/>
              <a:gd name="connsiteY1714" fmla="*/ 1064652 h 3299024"/>
              <a:gd name="connsiteX1715" fmla="*/ 3940706 w 7857331"/>
              <a:gd name="connsiteY1715" fmla="*/ 1064652 h 3299024"/>
              <a:gd name="connsiteX1716" fmla="*/ 3982935 w 7857331"/>
              <a:gd name="connsiteY1716" fmla="*/ 1096048 h 3299024"/>
              <a:gd name="connsiteX1717" fmla="*/ 3943345 w 7857331"/>
              <a:gd name="connsiteY1717" fmla="*/ 1130298 h 3299024"/>
              <a:gd name="connsiteX1718" fmla="*/ 3898477 w 7857331"/>
              <a:gd name="connsiteY1718" fmla="*/ 1096048 h 3299024"/>
              <a:gd name="connsiteX1719" fmla="*/ 3940706 w 7857331"/>
              <a:gd name="connsiteY1719" fmla="*/ 1064652 h 3299024"/>
              <a:gd name="connsiteX1720" fmla="*/ 3835744 w 7857331"/>
              <a:gd name="connsiteY1720" fmla="*/ 1064652 h 3299024"/>
              <a:gd name="connsiteX1721" fmla="*/ 3880612 w 7857331"/>
              <a:gd name="connsiteY1721" fmla="*/ 1096048 h 3299024"/>
              <a:gd name="connsiteX1722" fmla="*/ 3838383 w 7857331"/>
              <a:gd name="connsiteY1722" fmla="*/ 1130298 h 3299024"/>
              <a:gd name="connsiteX1723" fmla="*/ 3793515 w 7857331"/>
              <a:gd name="connsiteY1723" fmla="*/ 1096048 h 3299024"/>
              <a:gd name="connsiteX1724" fmla="*/ 3835744 w 7857331"/>
              <a:gd name="connsiteY1724" fmla="*/ 1064652 h 3299024"/>
              <a:gd name="connsiteX1725" fmla="*/ 3732303 w 7857331"/>
              <a:gd name="connsiteY1725" fmla="*/ 1064652 h 3299024"/>
              <a:gd name="connsiteX1726" fmla="*/ 3774532 w 7857331"/>
              <a:gd name="connsiteY1726" fmla="*/ 1096048 h 3299024"/>
              <a:gd name="connsiteX1727" fmla="*/ 3732303 w 7857331"/>
              <a:gd name="connsiteY1727" fmla="*/ 1130298 h 3299024"/>
              <a:gd name="connsiteX1728" fmla="*/ 3690075 w 7857331"/>
              <a:gd name="connsiteY1728" fmla="*/ 1096048 h 3299024"/>
              <a:gd name="connsiteX1729" fmla="*/ 3732303 w 7857331"/>
              <a:gd name="connsiteY1729" fmla="*/ 1064652 h 3299024"/>
              <a:gd name="connsiteX1730" fmla="*/ 3627137 w 7857331"/>
              <a:gd name="connsiteY1730" fmla="*/ 1064652 h 3299024"/>
              <a:gd name="connsiteX1731" fmla="*/ 3669569 w 7857331"/>
              <a:gd name="connsiteY1731" fmla="*/ 1097475 h 3299024"/>
              <a:gd name="connsiteX1732" fmla="*/ 3627137 w 7857331"/>
              <a:gd name="connsiteY1732" fmla="*/ 1130298 h 3299024"/>
              <a:gd name="connsiteX1733" fmla="*/ 3584705 w 7857331"/>
              <a:gd name="connsiteY1733" fmla="*/ 1097475 h 3299024"/>
              <a:gd name="connsiteX1734" fmla="*/ 3627137 w 7857331"/>
              <a:gd name="connsiteY1734" fmla="*/ 1064652 h 3299024"/>
              <a:gd name="connsiteX1735" fmla="*/ 3523493 w 7857331"/>
              <a:gd name="connsiteY1735" fmla="*/ 1064652 h 3299024"/>
              <a:gd name="connsiteX1736" fmla="*/ 3565722 w 7857331"/>
              <a:gd name="connsiteY1736" fmla="*/ 1096048 h 3299024"/>
              <a:gd name="connsiteX1737" fmla="*/ 3520854 w 7857331"/>
              <a:gd name="connsiteY1737" fmla="*/ 1130298 h 3299024"/>
              <a:gd name="connsiteX1738" fmla="*/ 3478625 w 7857331"/>
              <a:gd name="connsiteY1738" fmla="*/ 1096048 h 3299024"/>
              <a:gd name="connsiteX1739" fmla="*/ 3523493 w 7857331"/>
              <a:gd name="connsiteY1739" fmla="*/ 1064652 h 3299024"/>
              <a:gd name="connsiteX1740" fmla="*/ 3418529 w 7857331"/>
              <a:gd name="connsiteY1740" fmla="*/ 1064652 h 3299024"/>
              <a:gd name="connsiteX1741" fmla="*/ 3460758 w 7857331"/>
              <a:gd name="connsiteY1741" fmla="*/ 1096048 h 3299024"/>
              <a:gd name="connsiteX1742" fmla="*/ 3415890 w 7857331"/>
              <a:gd name="connsiteY1742" fmla="*/ 1130298 h 3299024"/>
              <a:gd name="connsiteX1743" fmla="*/ 3373661 w 7857331"/>
              <a:gd name="connsiteY1743" fmla="*/ 1096048 h 3299024"/>
              <a:gd name="connsiteX1744" fmla="*/ 3418529 w 7857331"/>
              <a:gd name="connsiteY1744" fmla="*/ 1064652 h 3299024"/>
              <a:gd name="connsiteX1745" fmla="*/ 3315465 w 7857331"/>
              <a:gd name="connsiteY1745" fmla="*/ 1064652 h 3299024"/>
              <a:gd name="connsiteX1746" fmla="*/ 3355368 w 7857331"/>
              <a:gd name="connsiteY1746" fmla="*/ 1096048 h 3299024"/>
              <a:gd name="connsiteX1747" fmla="*/ 3310145 w 7857331"/>
              <a:gd name="connsiteY1747" fmla="*/ 1130298 h 3299024"/>
              <a:gd name="connsiteX1748" fmla="*/ 3270241 w 7857331"/>
              <a:gd name="connsiteY1748" fmla="*/ 1096048 h 3299024"/>
              <a:gd name="connsiteX1749" fmla="*/ 3315465 w 7857331"/>
              <a:gd name="connsiteY1749" fmla="*/ 1064652 h 3299024"/>
              <a:gd name="connsiteX1750" fmla="*/ 3209911 w 7857331"/>
              <a:gd name="connsiteY1750" fmla="*/ 1064652 h 3299024"/>
              <a:gd name="connsiteX1751" fmla="*/ 3249322 w 7857331"/>
              <a:gd name="connsiteY1751" fmla="*/ 1096048 h 3299024"/>
              <a:gd name="connsiteX1752" fmla="*/ 3204656 w 7857331"/>
              <a:gd name="connsiteY1752" fmla="*/ 1130298 h 3299024"/>
              <a:gd name="connsiteX1753" fmla="*/ 3165246 w 7857331"/>
              <a:gd name="connsiteY1753" fmla="*/ 1096048 h 3299024"/>
              <a:gd name="connsiteX1754" fmla="*/ 3209911 w 7857331"/>
              <a:gd name="connsiteY1754" fmla="*/ 1064652 h 3299024"/>
              <a:gd name="connsiteX1755" fmla="*/ 3106459 w 7857331"/>
              <a:gd name="connsiteY1755" fmla="*/ 1064652 h 3299024"/>
              <a:gd name="connsiteX1756" fmla="*/ 3145869 w 7857331"/>
              <a:gd name="connsiteY1756" fmla="*/ 1096048 h 3299024"/>
              <a:gd name="connsiteX1757" fmla="*/ 3098576 w 7857331"/>
              <a:gd name="connsiteY1757" fmla="*/ 1130298 h 3299024"/>
              <a:gd name="connsiteX1758" fmla="*/ 3059166 w 7857331"/>
              <a:gd name="connsiteY1758" fmla="*/ 1096048 h 3299024"/>
              <a:gd name="connsiteX1759" fmla="*/ 3106459 w 7857331"/>
              <a:gd name="connsiteY1759" fmla="*/ 1064652 h 3299024"/>
              <a:gd name="connsiteX1760" fmla="*/ 1749324 w 7857331"/>
              <a:gd name="connsiteY1760" fmla="*/ 1064652 h 3299024"/>
              <a:gd name="connsiteX1761" fmla="*/ 1781193 w 7857331"/>
              <a:gd name="connsiteY1761" fmla="*/ 1096048 h 3299024"/>
              <a:gd name="connsiteX1762" fmla="*/ 1728078 w 7857331"/>
              <a:gd name="connsiteY1762" fmla="*/ 1130298 h 3299024"/>
              <a:gd name="connsiteX1763" fmla="*/ 1696209 w 7857331"/>
              <a:gd name="connsiteY1763" fmla="*/ 1096048 h 3299024"/>
              <a:gd name="connsiteX1764" fmla="*/ 1749324 w 7857331"/>
              <a:gd name="connsiteY1764" fmla="*/ 1064652 h 3299024"/>
              <a:gd name="connsiteX1765" fmla="*/ 1229302 w 7857331"/>
              <a:gd name="connsiteY1765" fmla="*/ 1064652 h 3299024"/>
              <a:gd name="connsiteX1766" fmla="*/ 1258593 w 7857331"/>
              <a:gd name="connsiteY1766" fmla="*/ 1096048 h 3299024"/>
              <a:gd name="connsiteX1767" fmla="*/ 1200011 w 7857331"/>
              <a:gd name="connsiteY1767" fmla="*/ 1130298 h 3299024"/>
              <a:gd name="connsiteX1768" fmla="*/ 1170721 w 7857331"/>
              <a:gd name="connsiteY1768" fmla="*/ 1096048 h 3299024"/>
              <a:gd name="connsiteX1769" fmla="*/ 1229302 w 7857331"/>
              <a:gd name="connsiteY1769" fmla="*/ 1064652 h 3299024"/>
              <a:gd name="connsiteX1770" fmla="*/ 1123620 w 7857331"/>
              <a:gd name="connsiteY1770" fmla="*/ 1064652 h 3299024"/>
              <a:gd name="connsiteX1771" fmla="*/ 1152596 w 7857331"/>
              <a:gd name="connsiteY1771" fmla="*/ 1096048 h 3299024"/>
              <a:gd name="connsiteX1772" fmla="*/ 1094645 w 7857331"/>
              <a:gd name="connsiteY1772" fmla="*/ 1130298 h 3299024"/>
              <a:gd name="connsiteX1773" fmla="*/ 1068305 w 7857331"/>
              <a:gd name="connsiteY1773" fmla="*/ 1096048 h 3299024"/>
              <a:gd name="connsiteX1774" fmla="*/ 1123620 w 7857331"/>
              <a:gd name="connsiteY1774" fmla="*/ 1064652 h 3299024"/>
              <a:gd name="connsiteX1775" fmla="*/ 6098418 w 7857331"/>
              <a:gd name="connsiteY1775" fmla="*/ 989459 h 3299024"/>
              <a:gd name="connsiteX1776" fmla="*/ 6153956 w 7857331"/>
              <a:gd name="connsiteY1776" fmla="*/ 1020492 h 3299024"/>
              <a:gd name="connsiteX1777" fmla="*/ 6124865 w 7857331"/>
              <a:gd name="connsiteY1777" fmla="*/ 1051524 h 3299024"/>
              <a:gd name="connsiteX1778" fmla="*/ 6069327 w 7857331"/>
              <a:gd name="connsiteY1778" fmla="*/ 1020492 h 3299024"/>
              <a:gd name="connsiteX1779" fmla="*/ 6098418 w 7857331"/>
              <a:gd name="connsiteY1779" fmla="*/ 989459 h 3299024"/>
              <a:gd name="connsiteX1780" fmla="*/ 5995844 w 7857331"/>
              <a:gd name="connsiteY1780" fmla="*/ 989459 h 3299024"/>
              <a:gd name="connsiteX1781" fmla="*/ 6051614 w 7857331"/>
              <a:gd name="connsiteY1781" fmla="*/ 1020492 h 3299024"/>
              <a:gd name="connsiteX1782" fmla="*/ 6022401 w 7857331"/>
              <a:gd name="connsiteY1782" fmla="*/ 1051524 h 3299024"/>
              <a:gd name="connsiteX1783" fmla="*/ 5966630 w 7857331"/>
              <a:gd name="connsiteY1783" fmla="*/ 1020492 h 3299024"/>
              <a:gd name="connsiteX1784" fmla="*/ 5995844 w 7857331"/>
              <a:gd name="connsiteY1784" fmla="*/ 989459 h 3299024"/>
              <a:gd name="connsiteX1785" fmla="*/ 5892691 w 7857331"/>
              <a:gd name="connsiteY1785" fmla="*/ 989459 h 3299024"/>
              <a:gd name="connsiteX1786" fmla="*/ 5947829 w 7857331"/>
              <a:gd name="connsiteY1786" fmla="*/ 1020492 h 3299024"/>
              <a:gd name="connsiteX1787" fmla="*/ 5916322 w 7857331"/>
              <a:gd name="connsiteY1787" fmla="*/ 1051524 h 3299024"/>
              <a:gd name="connsiteX1788" fmla="*/ 5863810 w 7857331"/>
              <a:gd name="connsiteY1788" fmla="*/ 1020492 h 3299024"/>
              <a:gd name="connsiteX1789" fmla="*/ 5892691 w 7857331"/>
              <a:gd name="connsiteY1789" fmla="*/ 989459 h 3299024"/>
              <a:gd name="connsiteX1790" fmla="*/ 5789961 w 7857331"/>
              <a:gd name="connsiteY1790" fmla="*/ 989459 h 3299024"/>
              <a:gd name="connsiteX1791" fmla="*/ 5842473 w 7857331"/>
              <a:gd name="connsiteY1791" fmla="*/ 1020492 h 3299024"/>
              <a:gd name="connsiteX1792" fmla="*/ 5813592 w 7857331"/>
              <a:gd name="connsiteY1792" fmla="*/ 1051524 h 3299024"/>
              <a:gd name="connsiteX1793" fmla="*/ 5758454 w 7857331"/>
              <a:gd name="connsiteY1793" fmla="*/ 1020492 h 3299024"/>
              <a:gd name="connsiteX1794" fmla="*/ 5789961 w 7857331"/>
              <a:gd name="connsiteY1794" fmla="*/ 989459 h 3299024"/>
              <a:gd name="connsiteX1795" fmla="*/ 5686537 w 7857331"/>
              <a:gd name="connsiteY1795" fmla="*/ 989459 h 3299024"/>
              <a:gd name="connsiteX1796" fmla="*/ 5739652 w 7857331"/>
              <a:gd name="connsiteY1796" fmla="*/ 1020492 h 3299024"/>
              <a:gd name="connsiteX1797" fmla="*/ 5707783 w 7857331"/>
              <a:gd name="connsiteY1797" fmla="*/ 1051524 h 3299024"/>
              <a:gd name="connsiteX1798" fmla="*/ 5654668 w 7857331"/>
              <a:gd name="connsiteY1798" fmla="*/ 1020492 h 3299024"/>
              <a:gd name="connsiteX1799" fmla="*/ 5686537 w 7857331"/>
              <a:gd name="connsiteY1799" fmla="*/ 989459 h 3299024"/>
              <a:gd name="connsiteX1800" fmla="*/ 5583537 w 7857331"/>
              <a:gd name="connsiteY1800" fmla="*/ 989459 h 3299024"/>
              <a:gd name="connsiteX1801" fmla="*/ 5636267 w 7857331"/>
              <a:gd name="connsiteY1801" fmla="*/ 1020492 h 3299024"/>
              <a:gd name="connsiteX1802" fmla="*/ 5604629 w 7857331"/>
              <a:gd name="connsiteY1802" fmla="*/ 1051524 h 3299024"/>
              <a:gd name="connsiteX1803" fmla="*/ 5551899 w 7857331"/>
              <a:gd name="connsiteY1803" fmla="*/ 1020492 h 3299024"/>
              <a:gd name="connsiteX1804" fmla="*/ 5583537 w 7857331"/>
              <a:gd name="connsiteY1804" fmla="*/ 989459 h 3299024"/>
              <a:gd name="connsiteX1805" fmla="*/ 5480806 w 7857331"/>
              <a:gd name="connsiteY1805" fmla="*/ 989459 h 3299024"/>
              <a:gd name="connsiteX1806" fmla="*/ 5533536 w 7857331"/>
              <a:gd name="connsiteY1806" fmla="*/ 1020492 h 3299024"/>
              <a:gd name="connsiteX1807" fmla="*/ 5501898 w 7857331"/>
              <a:gd name="connsiteY1807" fmla="*/ 1051524 h 3299024"/>
              <a:gd name="connsiteX1808" fmla="*/ 5449168 w 7857331"/>
              <a:gd name="connsiteY1808" fmla="*/ 1020492 h 3299024"/>
              <a:gd name="connsiteX1809" fmla="*/ 5480806 w 7857331"/>
              <a:gd name="connsiteY1809" fmla="*/ 989459 h 3299024"/>
              <a:gd name="connsiteX1810" fmla="*/ 5378076 w 7857331"/>
              <a:gd name="connsiteY1810" fmla="*/ 989459 h 3299024"/>
              <a:gd name="connsiteX1811" fmla="*/ 5430806 w 7857331"/>
              <a:gd name="connsiteY1811" fmla="*/ 1020492 h 3299024"/>
              <a:gd name="connsiteX1812" fmla="*/ 5396532 w 7857331"/>
              <a:gd name="connsiteY1812" fmla="*/ 1051524 h 3299024"/>
              <a:gd name="connsiteX1813" fmla="*/ 5346438 w 7857331"/>
              <a:gd name="connsiteY1813" fmla="*/ 1020492 h 3299024"/>
              <a:gd name="connsiteX1814" fmla="*/ 5378076 w 7857331"/>
              <a:gd name="connsiteY1814" fmla="*/ 989459 h 3299024"/>
              <a:gd name="connsiteX1815" fmla="*/ 5274392 w 7857331"/>
              <a:gd name="connsiteY1815" fmla="*/ 989459 h 3299024"/>
              <a:gd name="connsiteX1816" fmla="*/ 5327352 w 7857331"/>
              <a:gd name="connsiteY1816" fmla="*/ 1020492 h 3299024"/>
              <a:gd name="connsiteX1817" fmla="*/ 5292928 w 7857331"/>
              <a:gd name="connsiteY1817" fmla="*/ 1051524 h 3299024"/>
              <a:gd name="connsiteX1818" fmla="*/ 5242615 w 7857331"/>
              <a:gd name="connsiteY1818" fmla="*/ 1020492 h 3299024"/>
              <a:gd name="connsiteX1819" fmla="*/ 5274392 w 7857331"/>
              <a:gd name="connsiteY1819" fmla="*/ 989459 h 3299024"/>
              <a:gd name="connsiteX1820" fmla="*/ 5171662 w 7857331"/>
              <a:gd name="connsiteY1820" fmla="*/ 989459 h 3299024"/>
              <a:gd name="connsiteX1821" fmla="*/ 5221974 w 7857331"/>
              <a:gd name="connsiteY1821" fmla="*/ 1020492 h 3299024"/>
              <a:gd name="connsiteX1822" fmla="*/ 5187550 w 7857331"/>
              <a:gd name="connsiteY1822" fmla="*/ 1051524 h 3299024"/>
              <a:gd name="connsiteX1823" fmla="*/ 5137237 w 7857331"/>
              <a:gd name="connsiteY1823" fmla="*/ 1020492 h 3299024"/>
              <a:gd name="connsiteX1824" fmla="*/ 5171662 w 7857331"/>
              <a:gd name="connsiteY1824" fmla="*/ 989459 h 3299024"/>
              <a:gd name="connsiteX1825" fmla="*/ 5068932 w 7857331"/>
              <a:gd name="connsiteY1825" fmla="*/ 989459 h 3299024"/>
              <a:gd name="connsiteX1826" fmla="*/ 5119244 w 7857331"/>
              <a:gd name="connsiteY1826" fmla="*/ 1020492 h 3299024"/>
              <a:gd name="connsiteX1827" fmla="*/ 5084820 w 7857331"/>
              <a:gd name="connsiteY1827" fmla="*/ 1051524 h 3299024"/>
              <a:gd name="connsiteX1828" fmla="*/ 5034507 w 7857331"/>
              <a:gd name="connsiteY1828" fmla="*/ 1020492 h 3299024"/>
              <a:gd name="connsiteX1829" fmla="*/ 5068932 w 7857331"/>
              <a:gd name="connsiteY1829" fmla="*/ 989459 h 3299024"/>
              <a:gd name="connsiteX1830" fmla="*/ 4965913 w 7857331"/>
              <a:gd name="connsiteY1830" fmla="*/ 989459 h 3299024"/>
              <a:gd name="connsiteX1831" fmla="*/ 5015833 w 7857331"/>
              <a:gd name="connsiteY1831" fmla="*/ 1020492 h 3299024"/>
              <a:gd name="connsiteX1832" fmla="*/ 4981677 w 7857331"/>
              <a:gd name="connsiteY1832" fmla="*/ 1051524 h 3299024"/>
              <a:gd name="connsiteX1833" fmla="*/ 4931757 w 7857331"/>
              <a:gd name="connsiteY1833" fmla="*/ 1020492 h 3299024"/>
              <a:gd name="connsiteX1834" fmla="*/ 4965913 w 7857331"/>
              <a:gd name="connsiteY1834" fmla="*/ 989459 h 3299024"/>
              <a:gd name="connsiteX1835" fmla="*/ 4862525 w 7857331"/>
              <a:gd name="connsiteY1835" fmla="*/ 989459 h 3299024"/>
              <a:gd name="connsiteX1836" fmla="*/ 4913069 w 7857331"/>
              <a:gd name="connsiteY1836" fmla="*/ 1020492 h 3299024"/>
              <a:gd name="connsiteX1837" fmla="*/ 4875826 w 7857331"/>
              <a:gd name="connsiteY1837" fmla="*/ 1051524 h 3299024"/>
              <a:gd name="connsiteX1838" fmla="*/ 4827942 w 7857331"/>
              <a:gd name="connsiteY1838" fmla="*/ 1020492 h 3299024"/>
              <a:gd name="connsiteX1839" fmla="*/ 4862525 w 7857331"/>
              <a:gd name="connsiteY1839" fmla="*/ 989459 h 3299024"/>
              <a:gd name="connsiteX1840" fmla="*/ 4760040 w 7857331"/>
              <a:gd name="connsiteY1840" fmla="*/ 989459 h 3299024"/>
              <a:gd name="connsiteX1841" fmla="*/ 4810352 w 7857331"/>
              <a:gd name="connsiteY1841" fmla="*/ 1020492 h 3299024"/>
              <a:gd name="connsiteX1842" fmla="*/ 4773280 w 7857331"/>
              <a:gd name="connsiteY1842" fmla="*/ 1051524 h 3299024"/>
              <a:gd name="connsiteX1843" fmla="*/ 4725615 w 7857331"/>
              <a:gd name="connsiteY1843" fmla="*/ 1020492 h 3299024"/>
              <a:gd name="connsiteX1844" fmla="*/ 4760040 w 7857331"/>
              <a:gd name="connsiteY1844" fmla="*/ 989459 h 3299024"/>
              <a:gd name="connsiteX1845" fmla="*/ 4556306 w 7857331"/>
              <a:gd name="connsiteY1845" fmla="*/ 989459 h 3299024"/>
              <a:gd name="connsiteX1846" fmla="*/ 4601529 w 7857331"/>
              <a:gd name="connsiteY1846" fmla="*/ 1020492 h 3299024"/>
              <a:gd name="connsiteX1847" fmla="*/ 4564286 w 7857331"/>
              <a:gd name="connsiteY1847" fmla="*/ 1051524 h 3299024"/>
              <a:gd name="connsiteX1848" fmla="*/ 4516402 w 7857331"/>
              <a:gd name="connsiteY1848" fmla="*/ 1020492 h 3299024"/>
              <a:gd name="connsiteX1849" fmla="*/ 4556306 w 7857331"/>
              <a:gd name="connsiteY1849" fmla="*/ 989459 h 3299024"/>
              <a:gd name="connsiteX1850" fmla="*/ 4453575 w 7857331"/>
              <a:gd name="connsiteY1850" fmla="*/ 989459 h 3299024"/>
              <a:gd name="connsiteX1851" fmla="*/ 4498798 w 7857331"/>
              <a:gd name="connsiteY1851" fmla="*/ 1020492 h 3299024"/>
              <a:gd name="connsiteX1852" fmla="*/ 4461555 w 7857331"/>
              <a:gd name="connsiteY1852" fmla="*/ 1051524 h 3299024"/>
              <a:gd name="connsiteX1853" fmla="*/ 4413671 w 7857331"/>
              <a:gd name="connsiteY1853" fmla="*/ 1020492 h 3299024"/>
              <a:gd name="connsiteX1854" fmla="*/ 4453575 w 7857331"/>
              <a:gd name="connsiteY1854" fmla="*/ 989459 h 3299024"/>
              <a:gd name="connsiteX1855" fmla="*/ 4350319 w 7857331"/>
              <a:gd name="connsiteY1855" fmla="*/ 989459 h 3299024"/>
              <a:gd name="connsiteX1856" fmla="*/ 4394985 w 7857331"/>
              <a:gd name="connsiteY1856" fmla="*/ 1020492 h 3299024"/>
              <a:gd name="connsiteX1857" fmla="*/ 4355574 w 7857331"/>
              <a:gd name="connsiteY1857" fmla="*/ 1051524 h 3299024"/>
              <a:gd name="connsiteX1858" fmla="*/ 4310909 w 7857331"/>
              <a:gd name="connsiteY1858" fmla="*/ 1020492 h 3299024"/>
              <a:gd name="connsiteX1859" fmla="*/ 4350319 w 7857331"/>
              <a:gd name="connsiteY1859" fmla="*/ 989459 h 3299024"/>
              <a:gd name="connsiteX1860" fmla="*/ 4247781 w 7857331"/>
              <a:gd name="connsiteY1860" fmla="*/ 989459 h 3299024"/>
              <a:gd name="connsiteX1861" fmla="*/ 4292649 w 7857331"/>
              <a:gd name="connsiteY1861" fmla="*/ 1020492 h 3299024"/>
              <a:gd name="connsiteX1862" fmla="*/ 4253060 w 7857331"/>
              <a:gd name="connsiteY1862" fmla="*/ 1051524 h 3299024"/>
              <a:gd name="connsiteX1863" fmla="*/ 4208192 w 7857331"/>
              <a:gd name="connsiteY1863" fmla="*/ 1020492 h 3299024"/>
              <a:gd name="connsiteX1864" fmla="*/ 4247781 w 7857331"/>
              <a:gd name="connsiteY1864" fmla="*/ 989459 h 3299024"/>
              <a:gd name="connsiteX1865" fmla="*/ 4145051 w 7857331"/>
              <a:gd name="connsiteY1865" fmla="*/ 989459 h 3299024"/>
              <a:gd name="connsiteX1866" fmla="*/ 4187280 w 7857331"/>
              <a:gd name="connsiteY1866" fmla="*/ 1020492 h 3299024"/>
              <a:gd name="connsiteX1867" fmla="*/ 4147690 w 7857331"/>
              <a:gd name="connsiteY1867" fmla="*/ 1051524 h 3299024"/>
              <a:gd name="connsiteX1868" fmla="*/ 4102822 w 7857331"/>
              <a:gd name="connsiteY1868" fmla="*/ 1020492 h 3299024"/>
              <a:gd name="connsiteX1869" fmla="*/ 4145051 w 7857331"/>
              <a:gd name="connsiteY1869" fmla="*/ 989459 h 3299024"/>
              <a:gd name="connsiteX1870" fmla="*/ 4041204 w 7857331"/>
              <a:gd name="connsiteY1870" fmla="*/ 989459 h 3299024"/>
              <a:gd name="connsiteX1871" fmla="*/ 4083433 w 7857331"/>
              <a:gd name="connsiteY1871" fmla="*/ 1020492 h 3299024"/>
              <a:gd name="connsiteX1872" fmla="*/ 4043843 w 7857331"/>
              <a:gd name="connsiteY1872" fmla="*/ 1051524 h 3299024"/>
              <a:gd name="connsiteX1873" fmla="*/ 3998975 w 7857331"/>
              <a:gd name="connsiteY1873" fmla="*/ 1020492 h 3299024"/>
              <a:gd name="connsiteX1874" fmla="*/ 4041204 w 7857331"/>
              <a:gd name="connsiteY1874" fmla="*/ 989459 h 3299024"/>
              <a:gd name="connsiteX1875" fmla="*/ 3938677 w 7857331"/>
              <a:gd name="connsiteY1875" fmla="*/ 989459 h 3299024"/>
              <a:gd name="connsiteX1876" fmla="*/ 3981109 w 7857331"/>
              <a:gd name="connsiteY1876" fmla="*/ 1020492 h 3299024"/>
              <a:gd name="connsiteX1877" fmla="*/ 3941329 w 7857331"/>
              <a:gd name="connsiteY1877" fmla="*/ 1051524 h 3299024"/>
              <a:gd name="connsiteX1878" fmla="*/ 3896245 w 7857331"/>
              <a:gd name="connsiteY1878" fmla="*/ 1020492 h 3299024"/>
              <a:gd name="connsiteX1879" fmla="*/ 3938677 w 7857331"/>
              <a:gd name="connsiteY1879" fmla="*/ 989459 h 3299024"/>
              <a:gd name="connsiteX1880" fmla="*/ 3835389 w 7857331"/>
              <a:gd name="connsiteY1880" fmla="*/ 989459 h 3299024"/>
              <a:gd name="connsiteX1881" fmla="*/ 3877263 w 7857331"/>
              <a:gd name="connsiteY1881" fmla="*/ 1020492 h 3299024"/>
              <a:gd name="connsiteX1882" fmla="*/ 3835389 w 7857331"/>
              <a:gd name="connsiteY1882" fmla="*/ 1051525 h 3299024"/>
              <a:gd name="connsiteX1883" fmla="*/ 3793515 w 7857331"/>
              <a:gd name="connsiteY1883" fmla="*/ 1020492 h 3299024"/>
              <a:gd name="connsiteX1884" fmla="*/ 3835389 w 7857331"/>
              <a:gd name="connsiteY1884" fmla="*/ 989459 h 3299024"/>
              <a:gd name="connsiteX1885" fmla="*/ 3732658 w 7857331"/>
              <a:gd name="connsiteY1885" fmla="*/ 989459 h 3299024"/>
              <a:gd name="connsiteX1886" fmla="*/ 3774532 w 7857331"/>
              <a:gd name="connsiteY1886" fmla="*/ 1020492 h 3299024"/>
              <a:gd name="connsiteX1887" fmla="*/ 3732658 w 7857331"/>
              <a:gd name="connsiteY1887" fmla="*/ 1051525 h 3299024"/>
              <a:gd name="connsiteX1888" fmla="*/ 3690784 w 7857331"/>
              <a:gd name="connsiteY1888" fmla="*/ 1020492 h 3299024"/>
              <a:gd name="connsiteX1889" fmla="*/ 3732658 w 7857331"/>
              <a:gd name="connsiteY1889" fmla="*/ 989459 h 3299024"/>
              <a:gd name="connsiteX1890" fmla="*/ 3629573 w 7857331"/>
              <a:gd name="connsiteY1890" fmla="*/ 989459 h 3299024"/>
              <a:gd name="connsiteX1891" fmla="*/ 3671802 w 7857331"/>
              <a:gd name="connsiteY1891" fmla="*/ 1020492 h 3299024"/>
              <a:gd name="connsiteX1892" fmla="*/ 3626934 w 7857331"/>
              <a:gd name="connsiteY1892" fmla="*/ 1051524 h 3299024"/>
              <a:gd name="connsiteX1893" fmla="*/ 3587345 w 7857331"/>
              <a:gd name="connsiteY1893" fmla="*/ 1020492 h 3299024"/>
              <a:gd name="connsiteX1894" fmla="*/ 3629573 w 7857331"/>
              <a:gd name="connsiteY1894" fmla="*/ 989459 h 3299024"/>
              <a:gd name="connsiteX1895" fmla="*/ 3526843 w 7857331"/>
              <a:gd name="connsiteY1895" fmla="*/ 989459 h 3299024"/>
              <a:gd name="connsiteX1896" fmla="*/ 3566433 w 7857331"/>
              <a:gd name="connsiteY1896" fmla="*/ 1020492 h 3299024"/>
              <a:gd name="connsiteX1897" fmla="*/ 3524204 w 7857331"/>
              <a:gd name="connsiteY1897" fmla="*/ 1051524 h 3299024"/>
              <a:gd name="connsiteX1898" fmla="*/ 3481975 w 7857331"/>
              <a:gd name="connsiteY1898" fmla="*/ 1020492 h 3299024"/>
              <a:gd name="connsiteX1899" fmla="*/ 3526843 w 7857331"/>
              <a:gd name="connsiteY1899" fmla="*/ 989459 h 3299024"/>
              <a:gd name="connsiteX1900" fmla="*/ 3424113 w 7857331"/>
              <a:gd name="connsiteY1900" fmla="*/ 989459 h 3299024"/>
              <a:gd name="connsiteX1901" fmla="*/ 3463703 w 7857331"/>
              <a:gd name="connsiteY1901" fmla="*/ 1020492 h 3299024"/>
              <a:gd name="connsiteX1902" fmla="*/ 3421474 w 7857331"/>
              <a:gd name="connsiteY1902" fmla="*/ 1051524 h 3299024"/>
              <a:gd name="connsiteX1903" fmla="*/ 3379245 w 7857331"/>
              <a:gd name="connsiteY1903" fmla="*/ 1020492 h 3299024"/>
              <a:gd name="connsiteX1904" fmla="*/ 3424113 w 7857331"/>
              <a:gd name="connsiteY1904" fmla="*/ 989459 h 3299024"/>
              <a:gd name="connsiteX1905" fmla="*/ 3320672 w 7857331"/>
              <a:gd name="connsiteY1905" fmla="*/ 989459 h 3299024"/>
              <a:gd name="connsiteX1906" fmla="*/ 3360261 w 7857331"/>
              <a:gd name="connsiteY1906" fmla="*/ 1020492 h 3299024"/>
              <a:gd name="connsiteX1907" fmla="*/ 3315393 w 7857331"/>
              <a:gd name="connsiteY1907" fmla="*/ 1051524 h 3299024"/>
              <a:gd name="connsiteX1908" fmla="*/ 3275804 w 7857331"/>
              <a:gd name="connsiteY1908" fmla="*/ 1020492 h 3299024"/>
              <a:gd name="connsiteX1909" fmla="*/ 3320672 w 7857331"/>
              <a:gd name="connsiteY1909" fmla="*/ 989459 h 3299024"/>
              <a:gd name="connsiteX1910" fmla="*/ 3217942 w 7857331"/>
              <a:gd name="connsiteY1910" fmla="*/ 989459 h 3299024"/>
              <a:gd name="connsiteX1911" fmla="*/ 3257531 w 7857331"/>
              <a:gd name="connsiteY1911" fmla="*/ 1020492 h 3299024"/>
              <a:gd name="connsiteX1912" fmla="*/ 3212663 w 7857331"/>
              <a:gd name="connsiteY1912" fmla="*/ 1051524 h 3299024"/>
              <a:gd name="connsiteX1913" fmla="*/ 3173074 w 7857331"/>
              <a:gd name="connsiteY1913" fmla="*/ 1020492 h 3299024"/>
              <a:gd name="connsiteX1914" fmla="*/ 3217942 w 7857331"/>
              <a:gd name="connsiteY1914" fmla="*/ 989459 h 3299024"/>
              <a:gd name="connsiteX1915" fmla="*/ 1672969 w 7857331"/>
              <a:gd name="connsiteY1915" fmla="*/ 989459 h 3299024"/>
              <a:gd name="connsiteX1916" fmla="*/ 1704607 w 7857331"/>
              <a:gd name="connsiteY1916" fmla="*/ 1020492 h 3299024"/>
              <a:gd name="connsiteX1917" fmla="*/ 1651877 w 7857331"/>
              <a:gd name="connsiteY1917" fmla="*/ 1051524 h 3299024"/>
              <a:gd name="connsiteX1918" fmla="*/ 1620239 w 7857331"/>
              <a:gd name="connsiteY1918" fmla="*/ 1020492 h 3299024"/>
              <a:gd name="connsiteX1919" fmla="*/ 1672969 w 7857331"/>
              <a:gd name="connsiteY1919" fmla="*/ 989459 h 3299024"/>
              <a:gd name="connsiteX1920" fmla="*/ 1260819 w 7857331"/>
              <a:gd name="connsiteY1920" fmla="*/ 989459 h 3299024"/>
              <a:gd name="connsiteX1921" fmla="*/ 1289911 w 7857331"/>
              <a:gd name="connsiteY1921" fmla="*/ 1020492 h 3299024"/>
              <a:gd name="connsiteX1922" fmla="*/ 1234375 w 7857331"/>
              <a:gd name="connsiteY1922" fmla="*/ 1051524 h 3299024"/>
              <a:gd name="connsiteX1923" fmla="*/ 1205283 w 7857331"/>
              <a:gd name="connsiteY1923" fmla="*/ 1020492 h 3299024"/>
              <a:gd name="connsiteX1924" fmla="*/ 1260819 w 7857331"/>
              <a:gd name="connsiteY1924" fmla="*/ 989459 h 3299024"/>
              <a:gd name="connsiteX1925" fmla="*/ 1160732 w 7857331"/>
              <a:gd name="connsiteY1925" fmla="*/ 989459 h 3299024"/>
              <a:gd name="connsiteX1926" fmla="*/ 1187178 w 7857331"/>
              <a:gd name="connsiteY1926" fmla="*/ 1020492 h 3299024"/>
              <a:gd name="connsiteX1927" fmla="*/ 1131641 w 7857331"/>
              <a:gd name="connsiteY1927" fmla="*/ 1051524 h 3299024"/>
              <a:gd name="connsiteX1928" fmla="*/ 1102549 w 7857331"/>
              <a:gd name="connsiteY1928" fmla="*/ 1020492 h 3299024"/>
              <a:gd name="connsiteX1929" fmla="*/ 1160732 w 7857331"/>
              <a:gd name="connsiteY1929" fmla="*/ 989459 h 3299024"/>
              <a:gd name="connsiteX1930" fmla="*/ 1057268 w 7857331"/>
              <a:gd name="connsiteY1930" fmla="*/ 989459 h 3299024"/>
              <a:gd name="connsiteX1931" fmla="*/ 1083420 w 7857331"/>
              <a:gd name="connsiteY1931" fmla="*/ 1020492 h 3299024"/>
              <a:gd name="connsiteX1932" fmla="*/ 1025884 w 7857331"/>
              <a:gd name="connsiteY1932" fmla="*/ 1051524 h 3299024"/>
              <a:gd name="connsiteX1933" fmla="*/ 999731 w 7857331"/>
              <a:gd name="connsiteY1933" fmla="*/ 1020492 h 3299024"/>
              <a:gd name="connsiteX1934" fmla="*/ 1057268 w 7857331"/>
              <a:gd name="connsiteY1934" fmla="*/ 989459 h 3299024"/>
              <a:gd name="connsiteX1935" fmla="*/ 6066886 w 7857331"/>
              <a:gd name="connsiteY1935" fmla="*/ 915457 h 3299024"/>
              <a:gd name="connsiteX1936" fmla="*/ 6122657 w 7857331"/>
              <a:gd name="connsiteY1936" fmla="*/ 946490 h 3299024"/>
              <a:gd name="connsiteX1937" fmla="*/ 6093443 w 7857331"/>
              <a:gd name="connsiteY1937" fmla="*/ 977522 h 3299024"/>
              <a:gd name="connsiteX1938" fmla="*/ 6037673 w 7857331"/>
              <a:gd name="connsiteY1938" fmla="*/ 946490 h 3299024"/>
              <a:gd name="connsiteX1939" fmla="*/ 6066886 w 7857331"/>
              <a:gd name="connsiteY1939" fmla="*/ 915457 h 3299024"/>
              <a:gd name="connsiteX1940" fmla="*/ 5966812 w 7857331"/>
              <a:gd name="connsiteY1940" fmla="*/ 915457 h 3299024"/>
              <a:gd name="connsiteX1941" fmla="*/ 6019927 w 7857331"/>
              <a:gd name="connsiteY1941" fmla="*/ 946490 h 3299024"/>
              <a:gd name="connsiteX1942" fmla="*/ 5990713 w 7857331"/>
              <a:gd name="connsiteY1942" fmla="*/ 977522 h 3299024"/>
              <a:gd name="connsiteX1943" fmla="*/ 5937598 w 7857331"/>
              <a:gd name="connsiteY1943" fmla="*/ 946490 h 3299024"/>
              <a:gd name="connsiteX1944" fmla="*/ 5966812 w 7857331"/>
              <a:gd name="connsiteY1944" fmla="*/ 915457 h 3299024"/>
              <a:gd name="connsiteX1945" fmla="*/ 5863408 w 7857331"/>
              <a:gd name="connsiteY1945" fmla="*/ 915457 h 3299024"/>
              <a:gd name="connsiteX1946" fmla="*/ 5918775 w 7857331"/>
              <a:gd name="connsiteY1946" fmla="*/ 946490 h 3299024"/>
              <a:gd name="connsiteX1947" fmla="*/ 5887137 w 7857331"/>
              <a:gd name="connsiteY1947" fmla="*/ 977522 h 3299024"/>
              <a:gd name="connsiteX1948" fmla="*/ 5834407 w 7857331"/>
              <a:gd name="connsiteY1948" fmla="*/ 946490 h 3299024"/>
              <a:gd name="connsiteX1949" fmla="*/ 5863408 w 7857331"/>
              <a:gd name="connsiteY1949" fmla="*/ 915457 h 3299024"/>
              <a:gd name="connsiteX1950" fmla="*/ 5763314 w 7857331"/>
              <a:gd name="connsiteY1950" fmla="*/ 915457 h 3299024"/>
              <a:gd name="connsiteX1951" fmla="*/ 5816044 w 7857331"/>
              <a:gd name="connsiteY1951" fmla="*/ 946490 h 3299024"/>
              <a:gd name="connsiteX1952" fmla="*/ 5784406 w 7857331"/>
              <a:gd name="connsiteY1952" fmla="*/ 977522 h 3299024"/>
              <a:gd name="connsiteX1953" fmla="*/ 5731676 w 7857331"/>
              <a:gd name="connsiteY1953" fmla="*/ 946490 h 3299024"/>
              <a:gd name="connsiteX1954" fmla="*/ 5763314 w 7857331"/>
              <a:gd name="connsiteY1954" fmla="*/ 915457 h 3299024"/>
              <a:gd name="connsiteX1955" fmla="*/ 5662978 w 7857331"/>
              <a:gd name="connsiteY1955" fmla="*/ 915457 h 3299024"/>
              <a:gd name="connsiteX1956" fmla="*/ 5713291 w 7857331"/>
              <a:gd name="connsiteY1956" fmla="*/ 946490 h 3299024"/>
              <a:gd name="connsiteX1957" fmla="*/ 5681515 w 7857331"/>
              <a:gd name="connsiteY1957" fmla="*/ 977522 h 3299024"/>
              <a:gd name="connsiteX1958" fmla="*/ 5631202 w 7857331"/>
              <a:gd name="connsiteY1958" fmla="*/ 946490 h 3299024"/>
              <a:gd name="connsiteX1959" fmla="*/ 5662978 w 7857331"/>
              <a:gd name="connsiteY1959" fmla="*/ 915457 h 3299024"/>
              <a:gd name="connsiteX1960" fmla="*/ 5560087 w 7857331"/>
              <a:gd name="connsiteY1960" fmla="*/ 915457 h 3299024"/>
              <a:gd name="connsiteX1961" fmla="*/ 5612817 w 7857331"/>
              <a:gd name="connsiteY1961" fmla="*/ 946490 h 3299024"/>
              <a:gd name="connsiteX1962" fmla="*/ 5581179 w 7857331"/>
              <a:gd name="connsiteY1962" fmla="*/ 977522 h 3299024"/>
              <a:gd name="connsiteX1963" fmla="*/ 5528449 w 7857331"/>
              <a:gd name="connsiteY1963" fmla="*/ 946490 h 3299024"/>
              <a:gd name="connsiteX1964" fmla="*/ 5560087 w 7857331"/>
              <a:gd name="connsiteY1964" fmla="*/ 915457 h 3299024"/>
              <a:gd name="connsiteX1965" fmla="*/ 5459994 w 7857331"/>
              <a:gd name="connsiteY1965" fmla="*/ 915457 h 3299024"/>
              <a:gd name="connsiteX1966" fmla="*/ 5510087 w 7857331"/>
              <a:gd name="connsiteY1966" fmla="*/ 946490 h 3299024"/>
              <a:gd name="connsiteX1967" fmla="*/ 5478449 w 7857331"/>
              <a:gd name="connsiteY1967" fmla="*/ 977522 h 3299024"/>
              <a:gd name="connsiteX1968" fmla="*/ 5425719 w 7857331"/>
              <a:gd name="connsiteY1968" fmla="*/ 946490 h 3299024"/>
              <a:gd name="connsiteX1969" fmla="*/ 5459994 w 7857331"/>
              <a:gd name="connsiteY1969" fmla="*/ 915457 h 3299024"/>
              <a:gd name="connsiteX1970" fmla="*/ 5357022 w 7857331"/>
              <a:gd name="connsiteY1970" fmla="*/ 915457 h 3299024"/>
              <a:gd name="connsiteX1971" fmla="*/ 5407334 w 7857331"/>
              <a:gd name="connsiteY1971" fmla="*/ 946490 h 3299024"/>
              <a:gd name="connsiteX1972" fmla="*/ 5375558 w 7857331"/>
              <a:gd name="connsiteY1972" fmla="*/ 977522 h 3299024"/>
              <a:gd name="connsiteX1973" fmla="*/ 5325245 w 7857331"/>
              <a:gd name="connsiteY1973" fmla="*/ 946490 h 3299024"/>
              <a:gd name="connsiteX1974" fmla="*/ 5357022 w 7857331"/>
              <a:gd name="connsiteY1974" fmla="*/ 915457 h 3299024"/>
              <a:gd name="connsiteX1975" fmla="*/ 5256461 w 7857331"/>
              <a:gd name="connsiteY1975" fmla="*/ 915457 h 3299024"/>
              <a:gd name="connsiteX1976" fmla="*/ 5306167 w 7857331"/>
              <a:gd name="connsiteY1976" fmla="*/ 946490 h 3299024"/>
              <a:gd name="connsiteX1977" fmla="*/ 5272158 w 7857331"/>
              <a:gd name="connsiteY1977" fmla="*/ 977522 h 3299024"/>
              <a:gd name="connsiteX1978" fmla="*/ 5222451 w 7857331"/>
              <a:gd name="connsiteY1978" fmla="*/ 946490 h 3299024"/>
              <a:gd name="connsiteX1979" fmla="*/ 5256461 w 7857331"/>
              <a:gd name="connsiteY1979" fmla="*/ 915457 h 3299024"/>
              <a:gd name="connsiteX1980" fmla="*/ 5153349 w 7857331"/>
              <a:gd name="connsiteY1980" fmla="*/ 915457 h 3299024"/>
              <a:gd name="connsiteX1981" fmla="*/ 5203055 w 7857331"/>
              <a:gd name="connsiteY1981" fmla="*/ 946490 h 3299024"/>
              <a:gd name="connsiteX1982" fmla="*/ 5169046 w 7857331"/>
              <a:gd name="connsiteY1982" fmla="*/ 977522 h 3299024"/>
              <a:gd name="connsiteX1983" fmla="*/ 5119339 w 7857331"/>
              <a:gd name="connsiteY1983" fmla="*/ 946490 h 3299024"/>
              <a:gd name="connsiteX1984" fmla="*/ 5153349 w 7857331"/>
              <a:gd name="connsiteY1984" fmla="*/ 915457 h 3299024"/>
              <a:gd name="connsiteX1985" fmla="*/ 5052597 w 7857331"/>
              <a:gd name="connsiteY1985" fmla="*/ 915457 h 3299024"/>
              <a:gd name="connsiteX1986" fmla="*/ 5100261 w 7857331"/>
              <a:gd name="connsiteY1986" fmla="*/ 946490 h 3299024"/>
              <a:gd name="connsiteX1987" fmla="*/ 5065837 w 7857331"/>
              <a:gd name="connsiteY1987" fmla="*/ 977522 h 3299024"/>
              <a:gd name="connsiteX1988" fmla="*/ 5018172 w 7857331"/>
              <a:gd name="connsiteY1988" fmla="*/ 946490 h 3299024"/>
              <a:gd name="connsiteX1989" fmla="*/ 5052597 w 7857331"/>
              <a:gd name="connsiteY1989" fmla="*/ 915457 h 3299024"/>
              <a:gd name="connsiteX1990" fmla="*/ 4950279 w 7857331"/>
              <a:gd name="connsiteY1990" fmla="*/ 915457 h 3299024"/>
              <a:gd name="connsiteX1991" fmla="*/ 5000199 w 7857331"/>
              <a:gd name="connsiteY1991" fmla="*/ 946490 h 3299024"/>
              <a:gd name="connsiteX1992" fmla="*/ 4963416 w 7857331"/>
              <a:gd name="connsiteY1992" fmla="*/ 977522 h 3299024"/>
              <a:gd name="connsiteX1993" fmla="*/ 4916123 w 7857331"/>
              <a:gd name="connsiteY1993" fmla="*/ 946490 h 3299024"/>
              <a:gd name="connsiteX1994" fmla="*/ 4950279 w 7857331"/>
              <a:gd name="connsiteY1994" fmla="*/ 915457 h 3299024"/>
              <a:gd name="connsiteX1995" fmla="*/ 4849552 w 7857331"/>
              <a:gd name="connsiteY1995" fmla="*/ 915457 h 3299024"/>
              <a:gd name="connsiteX1996" fmla="*/ 4897436 w 7857331"/>
              <a:gd name="connsiteY1996" fmla="*/ 946490 h 3299024"/>
              <a:gd name="connsiteX1997" fmla="*/ 4860193 w 7857331"/>
              <a:gd name="connsiteY1997" fmla="*/ 977522 h 3299024"/>
              <a:gd name="connsiteX1998" fmla="*/ 4812309 w 7857331"/>
              <a:gd name="connsiteY1998" fmla="*/ 946490 h 3299024"/>
              <a:gd name="connsiteX1999" fmla="*/ 4849552 w 7857331"/>
              <a:gd name="connsiteY1999" fmla="*/ 915457 h 3299024"/>
              <a:gd name="connsiteX2000" fmla="*/ 4746103 w 7857331"/>
              <a:gd name="connsiteY2000" fmla="*/ 915457 h 3299024"/>
              <a:gd name="connsiteX2001" fmla="*/ 4793611 w 7857331"/>
              <a:gd name="connsiteY2001" fmla="*/ 946490 h 3299024"/>
              <a:gd name="connsiteX2002" fmla="*/ 4759300 w 7857331"/>
              <a:gd name="connsiteY2002" fmla="*/ 977522 h 3299024"/>
              <a:gd name="connsiteX2003" fmla="*/ 4711793 w 7857331"/>
              <a:gd name="connsiteY2003" fmla="*/ 946490 h 3299024"/>
              <a:gd name="connsiteX2004" fmla="*/ 4746103 w 7857331"/>
              <a:gd name="connsiteY2004" fmla="*/ 915457 h 3299024"/>
              <a:gd name="connsiteX2005" fmla="*/ 4646326 w 7857331"/>
              <a:gd name="connsiteY2005" fmla="*/ 915457 h 3299024"/>
              <a:gd name="connsiteX2006" fmla="*/ 4694210 w 7857331"/>
              <a:gd name="connsiteY2006" fmla="*/ 946490 h 3299024"/>
              <a:gd name="connsiteX2007" fmla="*/ 4656967 w 7857331"/>
              <a:gd name="connsiteY2007" fmla="*/ 977522 h 3299024"/>
              <a:gd name="connsiteX2008" fmla="*/ 4609083 w 7857331"/>
              <a:gd name="connsiteY2008" fmla="*/ 946490 h 3299024"/>
              <a:gd name="connsiteX2009" fmla="*/ 4646326 w 7857331"/>
              <a:gd name="connsiteY2009" fmla="*/ 915457 h 3299024"/>
              <a:gd name="connsiteX2010" fmla="*/ 4543103 w 7857331"/>
              <a:gd name="connsiteY2010" fmla="*/ 915457 h 3299024"/>
              <a:gd name="connsiteX2011" fmla="*/ 4590396 w 7857331"/>
              <a:gd name="connsiteY2011" fmla="*/ 946490 h 3299024"/>
              <a:gd name="connsiteX2012" fmla="*/ 4553613 w 7857331"/>
              <a:gd name="connsiteY2012" fmla="*/ 977522 h 3299024"/>
              <a:gd name="connsiteX2013" fmla="*/ 4506320 w 7857331"/>
              <a:gd name="connsiteY2013" fmla="*/ 946490 h 3299024"/>
              <a:gd name="connsiteX2014" fmla="*/ 4543103 w 7857331"/>
              <a:gd name="connsiteY2014" fmla="*/ 915457 h 3299024"/>
              <a:gd name="connsiteX2015" fmla="*/ 4442785 w 7857331"/>
              <a:gd name="connsiteY2015" fmla="*/ 915457 h 3299024"/>
              <a:gd name="connsiteX2016" fmla="*/ 4487653 w 7857331"/>
              <a:gd name="connsiteY2016" fmla="*/ 946490 h 3299024"/>
              <a:gd name="connsiteX2017" fmla="*/ 4450703 w 7857331"/>
              <a:gd name="connsiteY2017" fmla="*/ 977522 h 3299024"/>
              <a:gd name="connsiteX2018" fmla="*/ 4405835 w 7857331"/>
              <a:gd name="connsiteY2018" fmla="*/ 946490 h 3299024"/>
              <a:gd name="connsiteX2019" fmla="*/ 4442785 w 7857331"/>
              <a:gd name="connsiteY2019" fmla="*/ 915457 h 3299024"/>
              <a:gd name="connsiteX2020" fmla="*/ 4342694 w 7857331"/>
              <a:gd name="connsiteY2020" fmla="*/ 915457 h 3299024"/>
              <a:gd name="connsiteX2021" fmla="*/ 4387562 w 7857331"/>
              <a:gd name="connsiteY2021" fmla="*/ 946490 h 3299024"/>
              <a:gd name="connsiteX2022" fmla="*/ 4347973 w 7857331"/>
              <a:gd name="connsiteY2022" fmla="*/ 977522 h 3299024"/>
              <a:gd name="connsiteX2023" fmla="*/ 4303105 w 7857331"/>
              <a:gd name="connsiteY2023" fmla="*/ 946490 h 3299024"/>
              <a:gd name="connsiteX2024" fmla="*/ 4342694 w 7857331"/>
              <a:gd name="connsiteY2024" fmla="*/ 915457 h 3299024"/>
              <a:gd name="connsiteX2025" fmla="*/ 4239558 w 7857331"/>
              <a:gd name="connsiteY2025" fmla="*/ 915457 h 3299024"/>
              <a:gd name="connsiteX2026" fmla="*/ 4284426 w 7857331"/>
              <a:gd name="connsiteY2026" fmla="*/ 946490 h 3299024"/>
              <a:gd name="connsiteX2027" fmla="*/ 4244836 w 7857331"/>
              <a:gd name="connsiteY2027" fmla="*/ 977522 h 3299024"/>
              <a:gd name="connsiteX2028" fmla="*/ 4199968 w 7857331"/>
              <a:gd name="connsiteY2028" fmla="*/ 946490 h 3299024"/>
              <a:gd name="connsiteX2029" fmla="*/ 4239558 w 7857331"/>
              <a:gd name="connsiteY2029" fmla="*/ 915457 h 3299024"/>
              <a:gd name="connsiteX2030" fmla="*/ 4139467 w 7857331"/>
              <a:gd name="connsiteY2030" fmla="*/ 915457 h 3299024"/>
              <a:gd name="connsiteX2031" fmla="*/ 4181696 w 7857331"/>
              <a:gd name="connsiteY2031" fmla="*/ 946490 h 3299024"/>
              <a:gd name="connsiteX2032" fmla="*/ 4142106 w 7857331"/>
              <a:gd name="connsiteY2032" fmla="*/ 977522 h 3299024"/>
              <a:gd name="connsiteX2033" fmla="*/ 4099878 w 7857331"/>
              <a:gd name="connsiteY2033" fmla="*/ 946490 h 3299024"/>
              <a:gd name="connsiteX2034" fmla="*/ 4139467 w 7857331"/>
              <a:gd name="connsiteY2034" fmla="*/ 915457 h 3299024"/>
              <a:gd name="connsiteX2035" fmla="*/ 4036522 w 7857331"/>
              <a:gd name="connsiteY2035" fmla="*/ 915457 h 3299024"/>
              <a:gd name="connsiteX2036" fmla="*/ 4081606 w 7857331"/>
              <a:gd name="connsiteY2036" fmla="*/ 946490 h 3299024"/>
              <a:gd name="connsiteX2037" fmla="*/ 4039174 w 7857331"/>
              <a:gd name="connsiteY2037" fmla="*/ 977522 h 3299024"/>
              <a:gd name="connsiteX2038" fmla="*/ 3996742 w 7857331"/>
              <a:gd name="connsiteY2038" fmla="*/ 946490 h 3299024"/>
              <a:gd name="connsiteX2039" fmla="*/ 4036522 w 7857331"/>
              <a:gd name="connsiteY2039" fmla="*/ 915457 h 3299024"/>
              <a:gd name="connsiteX2040" fmla="*/ 3935886 w 7857331"/>
              <a:gd name="connsiteY2040" fmla="*/ 915457 h 3299024"/>
              <a:gd name="connsiteX2041" fmla="*/ 3977759 w 7857331"/>
              <a:gd name="connsiteY2041" fmla="*/ 946490 h 3299024"/>
              <a:gd name="connsiteX2042" fmla="*/ 3938503 w 7857331"/>
              <a:gd name="connsiteY2042" fmla="*/ 977522 h 3299024"/>
              <a:gd name="connsiteX2043" fmla="*/ 3894012 w 7857331"/>
              <a:gd name="connsiteY2043" fmla="*/ 946490 h 3299024"/>
              <a:gd name="connsiteX2044" fmla="*/ 3935886 w 7857331"/>
              <a:gd name="connsiteY2044" fmla="*/ 915457 h 3299024"/>
              <a:gd name="connsiteX2045" fmla="*/ 3832958 w 7857331"/>
              <a:gd name="connsiteY2045" fmla="*/ 915457 h 3299024"/>
              <a:gd name="connsiteX2046" fmla="*/ 3875030 w 7857331"/>
              <a:gd name="connsiteY2046" fmla="*/ 946490 h 3299024"/>
              <a:gd name="connsiteX2047" fmla="*/ 3835588 w 7857331"/>
              <a:gd name="connsiteY2047" fmla="*/ 977522 h 3299024"/>
              <a:gd name="connsiteX2048" fmla="*/ 3793515 w 7857331"/>
              <a:gd name="connsiteY2048" fmla="*/ 946490 h 3299024"/>
              <a:gd name="connsiteX2049" fmla="*/ 3832958 w 7857331"/>
              <a:gd name="connsiteY2049" fmla="*/ 915457 h 3299024"/>
              <a:gd name="connsiteX2050" fmla="*/ 3732658 w 7857331"/>
              <a:gd name="connsiteY2050" fmla="*/ 915457 h 3299024"/>
              <a:gd name="connsiteX2051" fmla="*/ 3774531 w 7857331"/>
              <a:gd name="connsiteY2051" fmla="*/ 946490 h 3299024"/>
              <a:gd name="connsiteX2052" fmla="*/ 3732658 w 7857331"/>
              <a:gd name="connsiteY2052" fmla="*/ 977522 h 3299024"/>
              <a:gd name="connsiteX2053" fmla="*/ 3690784 w 7857331"/>
              <a:gd name="connsiteY2053" fmla="*/ 946490 h 3299024"/>
              <a:gd name="connsiteX2054" fmla="*/ 3732658 w 7857331"/>
              <a:gd name="connsiteY2054" fmla="*/ 915457 h 3299024"/>
              <a:gd name="connsiteX2055" fmla="*/ 3629370 w 7857331"/>
              <a:gd name="connsiteY2055" fmla="*/ 915457 h 3299024"/>
              <a:gd name="connsiteX2056" fmla="*/ 3671802 w 7857331"/>
              <a:gd name="connsiteY2056" fmla="*/ 946490 h 3299024"/>
              <a:gd name="connsiteX2057" fmla="*/ 3629370 w 7857331"/>
              <a:gd name="connsiteY2057" fmla="*/ 977522 h 3299024"/>
              <a:gd name="connsiteX2058" fmla="*/ 3586938 w 7857331"/>
              <a:gd name="connsiteY2058" fmla="*/ 946490 h 3299024"/>
              <a:gd name="connsiteX2059" fmla="*/ 3629370 w 7857331"/>
              <a:gd name="connsiteY2059" fmla="*/ 915457 h 3299024"/>
              <a:gd name="connsiteX2060" fmla="*/ 3529292 w 7857331"/>
              <a:gd name="connsiteY2060" fmla="*/ 915457 h 3299024"/>
              <a:gd name="connsiteX2061" fmla="*/ 3569072 w 7857331"/>
              <a:gd name="connsiteY2061" fmla="*/ 946490 h 3299024"/>
              <a:gd name="connsiteX2062" fmla="*/ 3526640 w 7857331"/>
              <a:gd name="connsiteY2062" fmla="*/ 977522 h 3299024"/>
              <a:gd name="connsiteX2063" fmla="*/ 3486860 w 7857331"/>
              <a:gd name="connsiteY2063" fmla="*/ 946490 h 3299024"/>
              <a:gd name="connsiteX2064" fmla="*/ 3529292 w 7857331"/>
              <a:gd name="connsiteY2064" fmla="*/ 915457 h 3299024"/>
              <a:gd name="connsiteX2065" fmla="*/ 3426143 w 7857331"/>
              <a:gd name="connsiteY2065" fmla="*/ 915457 h 3299024"/>
              <a:gd name="connsiteX2066" fmla="*/ 3468575 w 7857331"/>
              <a:gd name="connsiteY2066" fmla="*/ 946490 h 3299024"/>
              <a:gd name="connsiteX2067" fmla="*/ 3423491 w 7857331"/>
              <a:gd name="connsiteY2067" fmla="*/ 977522 h 3299024"/>
              <a:gd name="connsiteX2068" fmla="*/ 3383711 w 7857331"/>
              <a:gd name="connsiteY2068" fmla="*/ 946490 h 3299024"/>
              <a:gd name="connsiteX2069" fmla="*/ 3426143 w 7857331"/>
              <a:gd name="connsiteY2069" fmla="*/ 915457 h 3299024"/>
              <a:gd name="connsiteX2070" fmla="*/ 3326065 w 7857331"/>
              <a:gd name="connsiteY2070" fmla="*/ 915457 h 3299024"/>
              <a:gd name="connsiteX2071" fmla="*/ 3365845 w 7857331"/>
              <a:gd name="connsiteY2071" fmla="*/ 946490 h 3299024"/>
              <a:gd name="connsiteX2072" fmla="*/ 3320761 w 7857331"/>
              <a:gd name="connsiteY2072" fmla="*/ 977522 h 3299024"/>
              <a:gd name="connsiteX2073" fmla="*/ 3280981 w 7857331"/>
              <a:gd name="connsiteY2073" fmla="*/ 946490 h 3299024"/>
              <a:gd name="connsiteX2074" fmla="*/ 3326065 w 7857331"/>
              <a:gd name="connsiteY2074" fmla="*/ 915457 h 3299024"/>
              <a:gd name="connsiteX2075" fmla="*/ 1701731 w 7857331"/>
              <a:gd name="connsiteY2075" fmla="*/ 915457 h 3299024"/>
              <a:gd name="connsiteX2076" fmla="*/ 1730944 w 7857331"/>
              <a:gd name="connsiteY2076" fmla="*/ 946490 h 3299024"/>
              <a:gd name="connsiteX2077" fmla="*/ 1677829 w 7857331"/>
              <a:gd name="connsiteY2077" fmla="*/ 977522 h 3299024"/>
              <a:gd name="connsiteX2078" fmla="*/ 1648616 w 7857331"/>
              <a:gd name="connsiteY2078" fmla="*/ 946490 h 3299024"/>
              <a:gd name="connsiteX2079" fmla="*/ 1701731 w 7857331"/>
              <a:gd name="connsiteY2079" fmla="*/ 915457 h 3299024"/>
              <a:gd name="connsiteX2080" fmla="*/ 1599272 w 7857331"/>
              <a:gd name="connsiteY2080" fmla="*/ 915457 h 3299024"/>
              <a:gd name="connsiteX2081" fmla="*/ 1630910 w 7857331"/>
              <a:gd name="connsiteY2081" fmla="*/ 946490 h 3299024"/>
              <a:gd name="connsiteX2082" fmla="*/ 1575543 w 7857331"/>
              <a:gd name="connsiteY2082" fmla="*/ 977522 h 3299024"/>
              <a:gd name="connsiteX2083" fmla="*/ 1546542 w 7857331"/>
              <a:gd name="connsiteY2083" fmla="*/ 946490 h 3299024"/>
              <a:gd name="connsiteX2084" fmla="*/ 1599272 w 7857331"/>
              <a:gd name="connsiteY2084" fmla="*/ 915457 h 3299024"/>
              <a:gd name="connsiteX2085" fmla="*/ 1498061 w 7857331"/>
              <a:gd name="connsiteY2085" fmla="*/ 915457 h 3299024"/>
              <a:gd name="connsiteX2086" fmla="*/ 1527063 w 7857331"/>
              <a:gd name="connsiteY2086" fmla="*/ 946490 h 3299024"/>
              <a:gd name="connsiteX2087" fmla="*/ 1471696 w 7857331"/>
              <a:gd name="connsiteY2087" fmla="*/ 977522 h 3299024"/>
              <a:gd name="connsiteX2088" fmla="*/ 1442695 w 7857331"/>
              <a:gd name="connsiteY2088" fmla="*/ 946490 h 3299024"/>
              <a:gd name="connsiteX2089" fmla="*/ 1498061 w 7857331"/>
              <a:gd name="connsiteY2089" fmla="*/ 915457 h 3299024"/>
              <a:gd name="connsiteX2090" fmla="*/ 1395774 w 7857331"/>
              <a:gd name="connsiteY2090" fmla="*/ 915457 h 3299024"/>
              <a:gd name="connsiteX2091" fmla="*/ 1424987 w 7857331"/>
              <a:gd name="connsiteY2091" fmla="*/ 946490 h 3299024"/>
              <a:gd name="connsiteX2092" fmla="*/ 1371872 w 7857331"/>
              <a:gd name="connsiteY2092" fmla="*/ 977522 h 3299024"/>
              <a:gd name="connsiteX2093" fmla="*/ 1342659 w 7857331"/>
              <a:gd name="connsiteY2093" fmla="*/ 946490 h 3299024"/>
              <a:gd name="connsiteX2094" fmla="*/ 1395774 w 7857331"/>
              <a:gd name="connsiteY2094" fmla="*/ 915457 h 3299024"/>
              <a:gd name="connsiteX2095" fmla="*/ 1294979 w 7857331"/>
              <a:gd name="connsiteY2095" fmla="*/ 915457 h 3299024"/>
              <a:gd name="connsiteX2096" fmla="*/ 1323861 w 7857331"/>
              <a:gd name="connsiteY2096" fmla="*/ 946490 h 3299024"/>
              <a:gd name="connsiteX2097" fmla="*/ 1268722 w 7857331"/>
              <a:gd name="connsiteY2097" fmla="*/ 977522 h 3299024"/>
              <a:gd name="connsiteX2098" fmla="*/ 1239842 w 7857331"/>
              <a:gd name="connsiteY2098" fmla="*/ 946490 h 3299024"/>
              <a:gd name="connsiteX2099" fmla="*/ 1294979 w 7857331"/>
              <a:gd name="connsiteY2099" fmla="*/ 915457 h 3299024"/>
              <a:gd name="connsiteX2100" fmla="*/ 1191999 w 7857331"/>
              <a:gd name="connsiteY2100" fmla="*/ 915457 h 3299024"/>
              <a:gd name="connsiteX2101" fmla="*/ 1220767 w 7857331"/>
              <a:gd name="connsiteY2101" fmla="*/ 946490 h 3299024"/>
              <a:gd name="connsiteX2102" fmla="*/ 1165846 w 7857331"/>
              <a:gd name="connsiteY2102" fmla="*/ 977522 h 3299024"/>
              <a:gd name="connsiteX2103" fmla="*/ 1137078 w 7857331"/>
              <a:gd name="connsiteY2103" fmla="*/ 946490 h 3299024"/>
              <a:gd name="connsiteX2104" fmla="*/ 1191999 w 7857331"/>
              <a:gd name="connsiteY2104" fmla="*/ 915457 h 3299024"/>
              <a:gd name="connsiteX2105" fmla="*/ 1091750 w 7857331"/>
              <a:gd name="connsiteY2105" fmla="*/ 915457 h 3299024"/>
              <a:gd name="connsiteX2106" fmla="*/ 1118005 w 7857331"/>
              <a:gd name="connsiteY2106" fmla="*/ 946490 h 3299024"/>
              <a:gd name="connsiteX2107" fmla="*/ 1062868 w 7857331"/>
              <a:gd name="connsiteY2107" fmla="*/ 977522 h 3299024"/>
              <a:gd name="connsiteX2108" fmla="*/ 1036612 w 7857331"/>
              <a:gd name="connsiteY2108" fmla="*/ 946490 h 3299024"/>
              <a:gd name="connsiteX2109" fmla="*/ 1091750 w 7857331"/>
              <a:gd name="connsiteY2109" fmla="*/ 915457 h 3299024"/>
              <a:gd name="connsiteX2110" fmla="*/ 988772 w 7857331"/>
              <a:gd name="connsiteY2110" fmla="*/ 915457 h 3299024"/>
              <a:gd name="connsiteX2111" fmla="*/ 1017540 w 7857331"/>
              <a:gd name="connsiteY2111" fmla="*/ 946490 h 3299024"/>
              <a:gd name="connsiteX2112" fmla="*/ 960005 w 7857331"/>
              <a:gd name="connsiteY2112" fmla="*/ 977522 h 3299024"/>
              <a:gd name="connsiteX2113" fmla="*/ 933851 w 7857331"/>
              <a:gd name="connsiteY2113" fmla="*/ 946490 h 3299024"/>
              <a:gd name="connsiteX2114" fmla="*/ 988772 w 7857331"/>
              <a:gd name="connsiteY2114" fmla="*/ 915457 h 3299024"/>
              <a:gd name="connsiteX2115" fmla="*/ 6238598 w 7857331"/>
              <a:gd name="connsiteY2115" fmla="*/ 845039 h 3299024"/>
              <a:gd name="connsiteX2116" fmla="*/ 6291328 w 7857331"/>
              <a:gd name="connsiteY2116" fmla="*/ 873088 h 3299024"/>
              <a:gd name="connsiteX2117" fmla="*/ 6264962 w 7857331"/>
              <a:gd name="connsiteY2117" fmla="*/ 901137 h 3299024"/>
              <a:gd name="connsiteX2118" fmla="*/ 6209596 w 7857331"/>
              <a:gd name="connsiteY2118" fmla="*/ 873088 h 3299024"/>
              <a:gd name="connsiteX2119" fmla="*/ 6238598 w 7857331"/>
              <a:gd name="connsiteY2119" fmla="*/ 845039 h 3299024"/>
              <a:gd name="connsiteX2120" fmla="*/ 6037853 w 7857331"/>
              <a:gd name="connsiteY2120" fmla="*/ 845039 h 3299024"/>
              <a:gd name="connsiteX2121" fmla="*/ 6090365 w 7857331"/>
              <a:gd name="connsiteY2121" fmla="*/ 873088 h 3299024"/>
              <a:gd name="connsiteX2122" fmla="*/ 6061484 w 7857331"/>
              <a:gd name="connsiteY2122" fmla="*/ 901137 h 3299024"/>
              <a:gd name="connsiteX2123" fmla="*/ 6008972 w 7857331"/>
              <a:gd name="connsiteY2123" fmla="*/ 873088 h 3299024"/>
              <a:gd name="connsiteX2124" fmla="*/ 6037853 w 7857331"/>
              <a:gd name="connsiteY2124" fmla="*/ 845039 h 3299024"/>
              <a:gd name="connsiteX2125" fmla="*/ 5937509 w 7857331"/>
              <a:gd name="connsiteY2125" fmla="*/ 845039 h 3299024"/>
              <a:gd name="connsiteX2126" fmla="*/ 5990239 w 7857331"/>
              <a:gd name="connsiteY2126" fmla="*/ 873088 h 3299024"/>
              <a:gd name="connsiteX2127" fmla="*/ 5961238 w 7857331"/>
              <a:gd name="connsiteY2127" fmla="*/ 901137 h 3299024"/>
              <a:gd name="connsiteX2128" fmla="*/ 5908508 w 7857331"/>
              <a:gd name="connsiteY2128" fmla="*/ 873088 h 3299024"/>
              <a:gd name="connsiteX2129" fmla="*/ 5937509 w 7857331"/>
              <a:gd name="connsiteY2129" fmla="*/ 845039 h 3299024"/>
              <a:gd name="connsiteX2130" fmla="*/ 3632360 w 7857331"/>
              <a:gd name="connsiteY2130" fmla="*/ 845039 h 3299024"/>
              <a:gd name="connsiteX2131" fmla="*/ 3671802 w 7857331"/>
              <a:gd name="connsiteY2131" fmla="*/ 873088 h 3299024"/>
              <a:gd name="connsiteX2132" fmla="*/ 3629730 w 7857331"/>
              <a:gd name="connsiteY2132" fmla="*/ 901137 h 3299024"/>
              <a:gd name="connsiteX2133" fmla="*/ 3590287 w 7857331"/>
              <a:gd name="connsiteY2133" fmla="*/ 873088 h 3299024"/>
              <a:gd name="connsiteX2134" fmla="*/ 3632360 w 7857331"/>
              <a:gd name="connsiteY2134" fmla="*/ 845039 h 3299024"/>
              <a:gd name="connsiteX2135" fmla="*/ 3531864 w 7857331"/>
              <a:gd name="connsiteY2135" fmla="*/ 845039 h 3299024"/>
              <a:gd name="connsiteX2136" fmla="*/ 3571306 w 7857331"/>
              <a:gd name="connsiteY2136" fmla="*/ 873088 h 3299024"/>
              <a:gd name="connsiteX2137" fmla="*/ 3529234 w 7857331"/>
              <a:gd name="connsiteY2137" fmla="*/ 901137 h 3299024"/>
              <a:gd name="connsiteX2138" fmla="*/ 3489791 w 7857331"/>
              <a:gd name="connsiteY2138" fmla="*/ 873088 h 3299024"/>
              <a:gd name="connsiteX2139" fmla="*/ 3531864 w 7857331"/>
              <a:gd name="connsiteY2139" fmla="*/ 845039 h 3299024"/>
              <a:gd name="connsiteX2140" fmla="*/ 3431552 w 7857331"/>
              <a:gd name="connsiteY2140" fmla="*/ 845039 h 3299024"/>
              <a:gd name="connsiteX2141" fmla="*/ 3470808 w 7857331"/>
              <a:gd name="connsiteY2141" fmla="*/ 873088 h 3299024"/>
              <a:gd name="connsiteX2142" fmla="*/ 3428935 w 7857331"/>
              <a:gd name="connsiteY2142" fmla="*/ 901137 h 3299024"/>
              <a:gd name="connsiteX2143" fmla="*/ 3389678 w 7857331"/>
              <a:gd name="connsiteY2143" fmla="*/ 873088 h 3299024"/>
              <a:gd name="connsiteX2144" fmla="*/ 3431552 w 7857331"/>
              <a:gd name="connsiteY2144" fmla="*/ 845039 h 3299024"/>
              <a:gd name="connsiteX2145" fmla="*/ 6439449 w 7857331"/>
              <a:gd name="connsiteY2145" fmla="*/ 845038 h 3299024"/>
              <a:gd name="connsiteX2146" fmla="*/ 6494586 w 7857331"/>
              <a:gd name="connsiteY2146" fmla="*/ 873087 h 3299024"/>
              <a:gd name="connsiteX2147" fmla="*/ 6468330 w 7857331"/>
              <a:gd name="connsiteY2147" fmla="*/ 901136 h 3299024"/>
              <a:gd name="connsiteX2148" fmla="*/ 6413193 w 7857331"/>
              <a:gd name="connsiteY2148" fmla="*/ 873087 h 3299024"/>
              <a:gd name="connsiteX2149" fmla="*/ 6439449 w 7857331"/>
              <a:gd name="connsiteY2149" fmla="*/ 845038 h 3299024"/>
              <a:gd name="connsiteX2150" fmla="*/ 6338952 w 7857331"/>
              <a:gd name="connsiteY2150" fmla="*/ 845038 h 3299024"/>
              <a:gd name="connsiteX2151" fmla="*/ 6394089 w 7857331"/>
              <a:gd name="connsiteY2151" fmla="*/ 873087 h 3299024"/>
              <a:gd name="connsiteX2152" fmla="*/ 6365208 w 7857331"/>
              <a:gd name="connsiteY2152" fmla="*/ 901136 h 3299024"/>
              <a:gd name="connsiteX2153" fmla="*/ 6310070 w 7857331"/>
              <a:gd name="connsiteY2153" fmla="*/ 873087 h 3299024"/>
              <a:gd name="connsiteX2154" fmla="*/ 6338952 w 7857331"/>
              <a:gd name="connsiteY2154" fmla="*/ 845038 h 3299024"/>
              <a:gd name="connsiteX2155" fmla="*/ 5837012 w 7857331"/>
              <a:gd name="connsiteY2155" fmla="*/ 845038 h 3299024"/>
              <a:gd name="connsiteX2156" fmla="*/ 5889742 w 7857331"/>
              <a:gd name="connsiteY2156" fmla="*/ 873087 h 3299024"/>
              <a:gd name="connsiteX2157" fmla="*/ 5860740 w 7857331"/>
              <a:gd name="connsiteY2157" fmla="*/ 901136 h 3299024"/>
              <a:gd name="connsiteX2158" fmla="*/ 5808010 w 7857331"/>
              <a:gd name="connsiteY2158" fmla="*/ 873087 h 3299024"/>
              <a:gd name="connsiteX2159" fmla="*/ 5837012 w 7857331"/>
              <a:gd name="connsiteY2159" fmla="*/ 845038 h 3299024"/>
              <a:gd name="connsiteX2160" fmla="*/ 5736515 w 7857331"/>
              <a:gd name="connsiteY2160" fmla="*/ 845038 h 3299024"/>
              <a:gd name="connsiteX2161" fmla="*/ 5789245 w 7857331"/>
              <a:gd name="connsiteY2161" fmla="*/ 873087 h 3299024"/>
              <a:gd name="connsiteX2162" fmla="*/ 5757607 w 7857331"/>
              <a:gd name="connsiteY2162" fmla="*/ 901136 h 3299024"/>
              <a:gd name="connsiteX2163" fmla="*/ 5707514 w 7857331"/>
              <a:gd name="connsiteY2163" fmla="*/ 873087 h 3299024"/>
              <a:gd name="connsiteX2164" fmla="*/ 5736515 w 7857331"/>
              <a:gd name="connsiteY2164" fmla="*/ 845038 h 3299024"/>
              <a:gd name="connsiteX2165" fmla="*/ 5636453 w 7857331"/>
              <a:gd name="connsiteY2165" fmla="*/ 845038 h 3299024"/>
              <a:gd name="connsiteX2166" fmla="*/ 5687136 w 7857331"/>
              <a:gd name="connsiteY2166" fmla="*/ 873087 h 3299024"/>
              <a:gd name="connsiteX2167" fmla="*/ 5657793 w 7857331"/>
              <a:gd name="connsiteY2167" fmla="*/ 901136 h 3299024"/>
              <a:gd name="connsiteX2168" fmla="*/ 5604443 w 7857331"/>
              <a:gd name="connsiteY2168" fmla="*/ 873087 h 3299024"/>
              <a:gd name="connsiteX2169" fmla="*/ 5636453 w 7857331"/>
              <a:gd name="connsiteY2169" fmla="*/ 845038 h 3299024"/>
              <a:gd name="connsiteX2170" fmla="*/ 5536354 w 7857331"/>
              <a:gd name="connsiteY2170" fmla="*/ 845038 h 3299024"/>
              <a:gd name="connsiteX2171" fmla="*/ 5586060 w 7857331"/>
              <a:gd name="connsiteY2171" fmla="*/ 873087 h 3299024"/>
              <a:gd name="connsiteX2172" fmla="*/ 5554666 w 7857331"/>
              <a:gd name="connsiteY2172" fmla="*/ 901136 h 3299024"/>
              <a:gd name="connsiteX2173" fmla="*/ 5504960 w 7857331"/>
              <a:gd name="connsiteY2173" fmla="*/ 873087 h 3299024"/>
              <a:gd name="connsiteX2174" fmla="*/ 5536354 w 7857331"/>
              <a:gd name="connsiteY2174" fmla="*/ 845038 h 3299024"/>
              <a:gd name="connsiteX2175" fmla="*/ 5435857 w 7857331"/>
              <a:gd name="connsiteY2175" fmla="*/ 845038 h 3299024"/>
              <a:gd name="connsiteX2176" fmla="*/ 5485563 w 7857331"/>
              <a:gd name="connsiteY2176" fmla="*/ 873087 h 3299024"/>
              <a:gd name="connsiteX2177" fmla="*/ 5454170 w 7857331"/>
              <a:gd name="connsiteY2177" fmla="*/ 901136 h 3299024"/>
              <a:gd name="connsiteX2178" fmla="*/ 5404463 w 7857331"/>
              <a:gd name="connsiteY2178" fmla="*/ 873087 h 3299024"/>
              <a:gd name="connsiteX2179" fmla="*/ 5435857 w 7857331"/>
              <a:gd name="connsiteY2179" fmla="*/ 845038 h 3299024"/>
              <a:gd name="connsiteX2180" fmla="*/ 5335806 w 7857331"/>
              <a:gd name="connsiteY2180" fmla="*/ 845038 h 3299024"/>
              <a:gd name="connsiteX2181" fmla="*/ 5386118 w 7857331"/>
              <a:gd name="connsiteY2181" fmla="*/ 873087 h 3299024"/>
              <a:gd name="connsiteX2182" fmla="*/ 5354342 w 7857331"/>
              <a:gd name="connsiteY2182" fmla="*/ 901136 h 3299024"/>
              <a:gd name="connsiteX2183" fmla="*/ 5304029 w 7857331"/>
              <a:gd name="connsiteY2183" fmla="*/ 873087 h 3299024"/>
              <a:gd name="connsiteX2184" fmla="*/ 5335806 w 7857331"/>
              <a:gd name="connsiteY2184" fmla="*/ 845038 h 3299024"/>
              <a:gd name="connsiteX2185" fmla="*/ 5235310 w 7857331"/>
              <a:gd name="connsiteY2185" fmla="*/ 845038 h 3299024"/>
              <a:gd name="connsiteX2186" fmla="*/ 5285622 w 7857331"/>
              <a:gd name="connsiteY2186" fmla="*/ 873087 h 3299024"/>
              <a:gd name="connsiteX2187" fmla="*/ 5251198 w 7857331"/>
              <a:gd name="connsiteY2187" fmla="*/ 901136 h 3299024"/>
              <a:gd name="connsiteX2188" fmla="*/ 5203533 w 7857331"/>
              <a:gd name="connsiteY2188" fmla="*/ 873087 h 3299024"/>
              <a:gd name="connsiteX2189" fmla="*/ 5235310 w 7857331"/>
              <a:gd name="connsiteY2189" fmla="*/ 845038 h 3299024"/>
              <a:gd name="connsiteX2190" fmla="*/ 5134524 w 7857331"/>
              <a:gd name="connsiteY2190" fmla="*/ 845038 h 3299024"/>
              <a:gd name="connsiteX2191" fmla="*/ 5184444 w 7857331"/>
              <a:gd name="connsiteY2191" fmla="*/ 873087 h 3299024"/>
              <a:gd name="connsiteX2192" fmla="*/ 5150288 w 7857331"/>
              <a:gd name="connsiteY2192" fmla="*/ 901136 h 3299024"/>
              <a:gd name="connsiteX2193" fmla="*/ 5102995 w 7857331"/>
              <a:gd name="connsiteY2193" fmla="*/ 873087 h 3299024"/>
              <a:gd name="connsiteX2194" fmla="*/ 5134524 w 7857331"/>
              <a:gd name="connsiteY2194" fmla="*/ 845038 h 3299024"/>
              <a:gd name="connsiteX2195" fmla="*/ 5034486 w 7857331"/>
              <a:gd name="connsiteY2195" fmla="*/ 845038 h 3299024"/>
              <a:gd name="connsiteX2196" fmla="*/ 5085030 w 7857331"/>
              <a:gd name="connsiteY2196" fmla="*/ 873087 h 3299024"/>
              <a:gd name="connsiteX2197" fmla="*/ 5050447 w 7857331"/>
              <a:gd name="connsiteY2197" fmla="*/ 901136 h 3299024"/>
              <a:gd name="connsiteX2198" fmla="*/ 4999903 w 7857331"/>
              <a:gd name="connsiteY2198" fmla="*/ 873087 h 3299024"/>
              <a:gd name="connsiteX2199" fmla="*/ 5034486 w 7857331"/>
              <a:gd name="connsiteY2199" fmla="*/ 845038 h 3299024"/>
              <a:gd name="connsiteX2200" fmla="*/ 4933990 w 7857331"/>
              <a:gd name="connsiteY2200" fmla="*/ 845038 h 3299024"/>
              <a:gd name="connsiteX2201" fmla="*/ 4981874 w 7857331"/>
              <a:gd name="connsiteY2201" fmla="*/ 873087 h 3299024"/>
              <a:gd name="connsiteX2202" fmla="*/ 4947291 w 7857331"/>
              <a:gd name="connsiteY2202" fmla="*/ 901136 h 3299024"/>
              <a:gd name="connsiteX2203" fmla="*/ 4899407 w 7857331"/>
              <a:gd name="connsiteY2203" fmla="*/ 873087 h 3299024"/>
              <a:gd name="connsiteX2204" fmla="*/ 4933990 w 7857331"/>
              <a:gd name="connsiteY2204" fmla="*/ 845038 h 3299024"/>
              <a:gd name="connsiteX2205" fmla="*/ 4833674 w 7857331"/>
              <a:gd name="connsiteY2205" fmla="*/ 845038 h 3299024"/>
              <a:gd name="connsiteX2206" fmla="*/ 4881791 w 7857331"/>
              <a:gd name="connsiteY2206" fmla="*/ 873087 h 3299024"/>
              <a:gd name="connsiteX2207" fmla="*/ 4847040 w 7857331"/>
              <a:gd name="connsiteY2207" fmla="*/ 901136 h 3299024"/>
              <a:gd name="connsiteX2208" fmla="*/ 4798923 w 7857331"/>
              <a:gd name="connsiteY2208" fmla="*/ 873087 h 3299024"/>
              <a:gd name="connsiteX2209" fmla="*/ 4833674 w 7857331"/>
              <a:gd name="connsiteY2209" fmla="*/ 845038 h 3299024"/>
              <a:gd name="connsiteX2210" fmla="*/ 4733819 w 7857331"/>
              <a:gd name="connsiteY2210" fmla="*/ 845038 h 3299024"/>
              <a:gd name="connsiteX2211" fmla="*/ 4781327 w 7857331"/>
              <a:gd name="connsiteY2211" fmla="*/ 873087 h 3299024"/>
              <a:gd name="connsiteX2212" fmla="*/ 4744377 w 7857331"/>
              <a:gd name="connsiteY2212" fmla="*/ 901136 h 3299024"/>
              <a:gd name="connsiteX2213" fmla="*/ 4699509 w 7857331"/>
              <a:gd name="connsiteY2213" fmla="*/ 873087 h 3299024"/>
              <a:gd name="connsiteX2214" fmla="*/ 4733819 w 7857331"/>
              <a:gd name="connsiteY2214" fmla="*/ 845038 h 3299024"/>
              <a:gd name="connsiteX2215" fmla="*/ 4633322 w 7857331"/>
              <a:gd name="connsiteY2215" fmla="*/ 845038 h 3299024"/>
              <a:gd name="connsiteX2216" fmla="*/ 4680830 w 7857331"/>
              <a:gd name="connsiteY2216" fmla="*/ 873087 h 3299024"/>
              <a:gd name="connsiteX2217" fmla="*/ 4643880 w 7857331"/>
              <a:gd name="connsiteY2217" fmla="*/ 901136 h 3299024"/>
              <a:gd name="connsiteX2218" fmla="*/ 4599012 w 7857331"/>
              <a:gd name="connsiteY2218" fmla="*/ 873087 h 3299024"/>
              <a:gd name="connsiteX2219" fmla="*/ 4633322 w 7857331"/>
              <a:gd name="connsiteY2219" fmla="*/ 845038 h 3299024"/>
              <a:gd name="connsiteX2220" fmla="*/ 4535465 w 7857331"/>
              <a:gd name="connsiteY2220" fmla="*/ 845038 h 3299024"/>
              <a:gd name="connsiteX2221" fmla="*/ 4580333 w 7857331"/>
              <a:gd name="connsiteY2221" fmla="*/ 873087 h 3299024"/>
              <a:gd name="connsiteX2222" fmla="*/ 4543383 w 7857331"/>
              <a:gd name="connsiteY2222" fmla="*/ 901136 h 3299024"/>
              <a:gd name="connsiteX2223" fmla="*/ 4498515 w 7857331"/>
              <a:gd name="connsiteY2223" fmla="*/ 873087 h 3299024"/>
              <a:gd name="connsiteX2224" fmla="*/ 4535465 w 7857331"/>
              <a:gd name="connsiteY2224" fmla="*/ 845038 h 3299024"/>
              <a:gd name="connsiteX2225" fmla="*/ 4435158 w 7857331"/>
              <a:gd name="connsiteY2225" fmla="*/ 845038 h 3299024"/>
              <a:gd name="connsiteX2226" fmla="*/ 4480242 w 7857331"/>
              <a:gd name="connsiteY2226" fmla="*/ 873087 h 3299024"/>
              <a:gd name="connsiteX2227" fmla="*/ 4440462 w 7857331"/>
              <a:gd name="connsiteY2227" fmla="*/ 901136 h 3299024"/>
              <a:gd name="connsiteX2228" fmla="*/ 4395378 w 7857331"/>
              <a:gd name="connsiteY2228" fmla="*/ 873087 h 3299024"/>
              <a:gd name="connsiteX2229" fmla="*/ 4435158 w 7857331"/>
              <a:gd name="connsiteY2229" fmla="*/ 845038 h 3299024"/>
              <a:gd name="connsiteX2230" fmla="*/ 4334662 w 7857331"/>
              <a:gd name="connsiteY2230" fmla="*/ 845038 h 3299024"/>
              <a:gd name="connsiteX2231" fmla="*/ 4377094 w 7857331"/>
              <a:gd name="connsiteY2231" fmla="*/ 873087 h 3299024"/>
              <a:gd name="connsiteX2232" fmla="*/ 4339966 w 7857331"/>
              <a:gd name="connsiteY2232" fmla="*/ 901136 h 3299024"/>
              <a:gd name="connsiteX2233" fmla="*/ 4294882 w 7857331"/>
              <a:gd name="connsiteY2233" fmla="*/ 873087 h 3299024"/>
              <a:gd name="connsiteX2234" fmla="*/ 4334662 w 7857331"/>
              <a:gd name="connsiteY2234" fmla="*/ 845038 h 3299024"/>
              <a:gd name="connsiteX2235" fmla="*/ 1828434 w 7857331"/>
              <a:gd name="connsiteY2235" fmla="*/ 845038 h 3299024"/>
              <a:gd name="connsiteX2236" fmla="*/ 1857563 w 7857331"/>
              <a:gd name="connsiteY2236" fmla="*/ 873087 h 3299024"/>
              <a:gd name="connsiteX2237" fmla="*/ 1807250 w 7857331"/>
              <a:gd name="connsiteY2237" fmla="*/ 901136 h 3299024"/>
              <a:gd name="connsiteX2238" fmla="*/ 1775474 w 7857331"/>
              <a:gd name="connsiteY2238" fmla="*/ 873087 h 3299024"/>
              <a:gd name="connsiteX2239" fmla="*/ 1828434 w 7857331"/>
              <a:gd name="connsiteY2239" fmla="*/ 845038 h 3299024"/>
              <a:gd name="connsiteX2240" fmla="*/ 1727937 w 7857331"/>
              <a:gd name="connsiteY2240" fmla="*/ 845038 h 3299024"/>
              <a:gd name="connsiteX2241" fmla="*/ 1757066 w 7857331"/>
              <a:gd name="connsiteY2241" fmla="*/ 873087 h 3299024"/>
              <a:gd name="connsiteX2242" fmla="*/ 1704105 w 7857331"/>
              <a:gd name="connsiteY2242" fmla="*/ 901136 h 3299024"/>
              <a:gd name="connsiteX2243" fmla="*/ 1674977 w 7857331"/>
              <a:gd name="connsiteY2243" fmla="*/ 873087 h 3299024"/>
              <a:gd name="connsiteX2244" fmla="*/ 1727937 w 7857331"/>
              <a:gd name="connsiteY2244" fmla="*/ 845038 h 3299024"/>
              <a:gd name="connsiteX2245" fmla="*/ 1627590 w 7857331"/>
              <a:gd name="connsiteY2245" fmla="*/ 845038 h 3299024"/>
              <a:gd name="connsiteX2246" fmla="*/ 1656592 w 7857331"/>
              <a:gd name="connsiteY2246" fmla="*/ 873087 h 3299024"/>
              <a:gd name="connsiteX2247" fmla="*/ 1603862 w 7857331"/>
              <a:gd name="connsiteY2247" fmla="*/ 901136 h 3299024"/>
              <a:gd name="connsiteX2248" fmla="*/ 1574860 w 7857331"/>
              <a:gd name="connsiteY2248" fmla="*/ 873087 h 3299024"/>
              <a:gd name="connsiteX2249" fmla="*/ 1627590 w 7857331"/>
              <a:gd name="connsiteY2249" fmla="*/ 845038 h 3299024"/>
              <a:gd name="connsiteX2250" fmla="*/ 1527093 w 7857331"/>
              <a:gd name="connsiteY2250" fmla="*/ 845038 h 3299024"/>
              <a:gd name="connsiteX2251" fmla="*/ 1556095 w 7857331"/>
              <a:gd name="connsiteY2251" fmla="*/ 873087 h 3299024"/>
              <a:gd name="connsiteX2252" fmla="*/ 1503365 w 7857331"/>
              <a:gd name="connsiteY2252" fmla="*/ 901136 h 3299024"/>
              <a:gd name="connsiteX2253" fmla="*/ 1474363 w 7857331"/>
              <a:gd name="connsiteY2253" fmla="*/ 873087 h 3299024"/>
              <a:gd name="connsiteX2254" fmla="*/ 1527093 w 7857331"/>
              <a:gd name="connsiteY2254" fmla="*/ 845038 h 3299024"/>
              <a:gd name="connsiteX2255" fmla="*/ 1427310 w 7857331"/>
              <a:gd name="connsiteY2255" fmla="*/ 845038 h 3299024"/>
              <a:gd name="connsiteX2256" fmla="*/ 1456653 w 7857331"/>
              <a:gd name="connsiteY2256" fmla="*/ 873087 h 3299024"/>
              <a:gd name="connsiteX2257" fmla="*/ 1400635 w 7857331"/>
              <a:gd name="connsiteY2257" fmla="*/ 901136 h 3299024"/>
              <a:gd name="connsiteX2258" fmla="*/ 1373960 w 7857331"/>
              <a:gd name="connsiteY2258" fmla="*/ 873087 h 3299024"/>
              <a:gd name="connsiteX2259" fmla="*/ 1427310 w 7857331"/>
              <a:gd name="connsiteY2259" fmla="*/ 845038 h 3299024"/>
              <a:gd name="connsiteX2260" fmla="*/ 1327220 w 7857331"/>
              <a:gd name="connsiteY2260" fmla="*/ 845038 h 3299024"/>
              <a:gd name="connsiteX2261" fmla="*/ 1353582 w 7857331"/>
              <a:gd name="connsiteY2261" fmla="*/ 873087 h 3299024"/>
              <a:gd name="connsiteX2262" fmla="*/ 1300855 w 7857331"/>
              <a:gd name="connsiteY2262" fmla="*/ 901136 h 3299024"/>
              <a:gd name="connsiteX2263" fmla="*/ 1271853 w 7857331"/>
              <a:gd name="connsiteY2263" fmla="*/ 873087 h 3299024"/>
              <a:gd name="connsiteX2264" fmla="*/ 1327220 w 7857331"/>
              <a:gd name="connsiteY2264" fmla="*/ 845038 h 3299024"/>
              <a:gd name="connsiteX2265" fmla="*/ 1125973 w 7857331"/>
              <a:gd name="connsiteY2265" fmla="*/ 845038 h 3299024"/>
              <a:gd name="connsiteX2266" fmla="*/ 1152531 w 7857331"/>
              <a:gd name="connsiteY2266" fmla="*/ 873087 h 3299024"/>
              <a:gd name="connsiteX2267" fmla="*/ 1096762 w 7857331"/>
              <a:gd name="connsiteY2267" fmla="*/ 901136 h 3299024"/>
              <a:gd name="connsiteX2268" fmla="*/ 1070203 w 7857331"/>
              <a:gd name="connsiteY2268" fmla="*/ 873087 h 3299024"/>
              <a:gd name="connsiteX2269" fmla="*/ 1125973 w 7857331"/>
              <a:gd name="connsiteY2269" fmla="*/ 845038 h 3299024"/>
              <a:gd name="connsiteX2270" fmla="*/ 1025868 w 7857331"/>
              <a:gd name="connsiteY2270" fmla="*/ 845038 h 3299024"/>
              <a:gd name="connsiteX2271" fmla="*/ 1052123 w 7857331"/>
              <a:gd name="connsiteY2271" fmla="*/ 873087 h 3299024"/>
              <a:gd name="connsiteX2272" fmla="*/ 996986 w 7857331"/>
              <a:gd name="connsiteY2272" fmla="*/ 901136 h 3299024"/>
              <a:gd name="connsiteX2273" fmla="*/ 970730 w 7857331"/>
              <a:gd name="connsiteY2273" fmla="*/ 873087 h 3299024"/>
              <a:gd name="connsiteX2274" fmla="*/ 1025868 w 7857331"/>
              <a:gd name="connsiteY2274" fmla="*/ 845038 h 3299024"/>
              <a:gd name="connsiteX2275" fmla="*/ 925123 w 7857331"/>
              <a:gd name="connsiteY2275" fmla="*/ 845038 h 3299024"/>
              <a:gd name="connsiteX2276" fmla="*/ 951571 w 7857331"/>
              <a:gd name="connsiteY2276" fmla="*/ 873087 h 3299024"/>
              <a:gd name="connsiteX2277" fmla="*/ 896032 w 7857331"/>
              <a:gd name="connsiteY2277" fmla="*/ 901136 h 3299024"/>
              <a:gd name="connsiteX2278" fmla="*/ 869586 w 7857331"/>
              <a:gd name="connsiteY2278" fmla="*/ 873087 h 3299024"/>
              <a:gd name="connsiteX2279" fmla="*/ 925123 w 7857331"/>
              <a:gd name="connsiteY2279" fmla="*/ 845038 h 3299024"/>
              <a:gd name="connsiteX2280" fmla="*/ 1226470 w 7857331"/>
              <a:gd name="connsiteY2280" fmla="*/ 845037 h 3299024"/>
              <a:gd name="connsiteX2281" fmla="*/ 1253027 w 7857331"/>
              <a:gd name="connsiteY2281" fmla="*/ 873086 h 3299024"/>
              <a:gd name="connsiteX2282" fmla="*/ 1199911 w 7857331"/>
              <a:gd name="connsiteY2282" fmla="*/ 901135 h 3299024"/>
              <a:gd name="connsiteX2283" fmla="*/ 1170698 w 7857331"/>
              <a:gd name="connsiteY2283" fmla="*/ 873086 h 3299024"/>
              <a:gd name="connsiteX2284" fmla="*/ 1226470 w 7857331"/>
              <a:gd name="connsiteY2284" fmla="*/ 845037 h 3299024"/>
              <a:gd name="connsiteX2285" fmla="*/ 6502372 w 7857331"/>
              <a:gd name="connsiteY2285" fmla="*/ 774619 h 3299024"/>
              <a:gd name="connsiteX2286" fmla="*/ 6558143 w 7857331"/>
              <a:gd name="connsiteY2286" fmla="*/ 802668 h 3299024"/>
              <a:gd name="connsiteX2287" fmla="*/ 6531585 w 7857331"/>
              <a:gd name="connsiteY2287" fmla="*/ 830717 h 3299024"/>
              <a:gd name="connsiteX2288" fmla="*/ 6475814 w 7857331"/>
              <a:gd name="connsiteY2288" fmla="*/ 802668 h 3299024"/>
              <a:gd name="connsiteX2289" fmla="*/ 6502372 w 7857331"/>
              <a:gd name="connsiteY2289" fmla="*/ 774619 h 3299024"/>
              <a:gd name="connsiteX2290" fmla="*/ 6207332 w 7857331"/>
              <a:gd name="connsiteY2290" fmla="*/ 774619 h 3299024"/>
              <a:gd name="connsiteX2291" fmla="*/ 6260062 w 7857331"/>
              <a:gd name="connsiteY2291" fmla="*/ 802668 h 3299024"/>
              <a:gd name="connsiteX2292" fmla="*/ 6233696 w 7857331"/>
              <a:gd name="connsiteY2292" fmla="*/ 830717 h 3299024"/>
              <a:gd name="connsiteX2293" fmla="*/ 6178330 w 7857331"/>
              <a:gd name="connsiteY2293" fmla="*/ 802668 h 3299024"/>
              <a:gd name="connsiteX2294" fmla="*/ 6207332 w 7857331"/>
              <a:gd name="connsiteY2294" fmla="*/ 774619 h 3299024"/>
              <a:gd name="connsiteX2295" fmla="*/ 6008974 w 7857331"/>
              <a:gd name="connsiteY2295" fmla="*/ 774619 h 3299024"/>
              <a:gd name="connsiteX2296" fmla="*/ 6061704 w 7857331"/>
              <a:gd name="connsiteY2296" fmla="*/ 802668 h 3299024"/>
              <a:gd name="connsiteX2297" fmla="*/ 6032702 w 7857331"/>
              <a:gd name="connsiteY2297" fmla="*/ 830717 h 3299024"/>
              <a:gd name="connsiteX2298" fmla="*/ 5979972 w 7857331"/>
              <a:gd name="connsiteY2298" fmla="*/ 802668 h 3299024"/>
              <a:gd name="connsiteX2299" fmla="*/ 6008974 w 7857331"/>
              <a:gd name="connsiteY2299" fmla="*/ 774619 h 3299024"/>
              <a:gd name="connsiteX2300" fmla="*/ 5908223 w 7857331"/>
              <a:gd name="connsiteY2300" fmla="*/ 774619 h 3299024"/>
              <a:gd name="connsiteX2301" fmla="*/ 5961184 w 7857331"/>
              <a:gd name="connsiteY2301" fmla="*/ 802668 h 3299024"/>
              <a:gd name="connsiteX2302" fmla="*/ 5932056 w 7857331"/>
              <a:gd name="connsiteY2302" fmla="*/ 830717 h 3299024"/>
              <a:gd name="connsiteX2303" fmla="*/ 5879095 w 7857331"/>
              <a:gd name="connsiteY2303" fmla="*/ 802668 h 3299024"/>
              <a:gd name="connsiteX2304" fmla="*/ 5908223 w 7857331"/>
              <a:gd name="connsiteY2304" fmla="*/ 774619 h 3299024"/>
              <a:gd name="connsiteX2305" fmla="*/ 5811330 w 7857331"/>
              <a:gd name="connsiteY2305" fmla="*/ 774619 h 3299024"/>
              <a:gd name="connsiteX2306" fmla="*/ 5861424 w 7857331"/>
              <a:gd name="connsiteY2306" fmla="*/ 802668 h 3299024"/>
              <a:gd name="connsiteX2307" fmla="*/ 5832422 w 7857331"/>
              <a:gd name="connsiteY2307" fmla="*/ 830717 h 3299024"/>
              <a:gd name="connsiteX2308" fmla="*/ 5782328 w 7857331"/>
              <a:gd name="connsiteY2308" fmla="*/ 802668 h 3299024"/>
              <a:gd name="connsiteX2309" fmla="*/ 5811330 w 7857331"/>
              <a:gd name="connsiteY2309" fmla="*/ 774619 h 3299024"/>
              <a:gd name="connsiteX2310" fmla="*/ 5710579 w 7857331"/>
              <a:gd name="connsiteY2310" fmla="*/ 774619 h 3299024"/>
              <a:gd name="connsiteX2311" fmla="*/ 5763540 w 7857331"/>
              <a:gd name="connsiteY2311" fmla="*/ 802668 h 3299024"/>
              <a:gd name="connsiteX2312" fmla="*/ 5731764 w 7857331"/>
              <a:gd name="connsiteY2312" fmla="*/ 830717 h 3299024"/>
              <a:gd name="connsiteX2313" fmla="*/ 5681451 w 7857331"/>
              <a:gd name="connsiteY2313" fmla="*/ 802668 h 3299024"/>
              <a:gd name="connsiteX2314" fmla="*/ 5710579 w 7857331"/>
              <a:gd name="connsiteY2314" fmla="*/ 774619 h 3299024"/>
              <a:gd name="connsiteX2315" fmla="*/ 5612730 w 7857331"/>
              <a:gd name="connsiteY2315" fmla="*/ 774619 h 3299024"/>
              <a:gd name="connsiteX2316" fmla="*/ 5663043 w 7857331"/>
              <a:gd name="connsiteY2316" fmla="*/ 802668 h 3299024"/>
              <a:gd name="connsiteX2317" fmla="*/ 5631267 w 7857331"/>
              <a:gd name="connsiteY2317" fmla="*/ 830717 h 3299024"/>
              <a:gd name="connsiteX2318" fmla="*/ 5580954 w 7857331"/>
              <a:gd name="connsiteY2318" fmla="*/ 802668 h 3299024"/>
              <a:gd name="connsiteX2319" fmla="*/ 5612730 w 7857331"/>
              <a:gd name="connsiteY2319" fmla="*/ 774619 h 3299024"/>
              <a:gd name="connsiteX2320" fmla="*/ 5512667 w 7857331"/>
              <a:gd name="connsiteY2320" fmla="*/ 774619 h 3299024"/>
              <a:gd name="connsiteX2321" fmla="*/ 5562587 w 7857331"/>
              <a:gd name="connsiteY2321" fmla="*/ 802668 h 3299024"/>
              <a:gd name="connsiteX2322" fmla="*/ 5533686 w 7857331"/>
              <a:gd name="connsiteY2322" fmla="*/ 830717 h 3299024"/>
              <a:gd name="connsiteX2323" fmla="*/ 5483766 w 7857331"/>
              <a:gd name="connsiteY2323" fmla="*/ 802668 h 3299024"/>
              <a:gd name="connsiteX2324" fmla="*/ 5512667 w 7857331"/>
              <a:gd name="connsiteY2324" fmla="*/ 774619 h 3299024"/>
              <a:gd name="connsiteX2325" fmla="*/ 5415087 w 7857331"/>
              <a:gd name="connsiteY2325" fmla="*/ 774619 h 3299024"/>
              <a:gd name="connsiteX2326" fmla="*/ 5465399 w 7857331"/>
              <a:gd name="connsiteY2326" fmla="*/ 802668 h 3299024"/>
              <a:gd name="connsiteX2327" fmla="*/ 5433623 w 7857331"/>
              <a:gd name="connsiteY2327" fmla="*/ 830717 h 3299024"/>
              <a:gd name="connsiteX2328" fmla="*/ 5383310 w 7857331"/>
              <a:gd name="connsiteY2328" fmla="*/ 802668 h 3299024"/>
              <a:gd name="connsiteX2329" fmla="*/ 5415087 w 7857331"/>
              <a:gd name="connsiteY2329" fmla="*/ 774619 h 3299024"/>
              <a:gd name="connsiteX2330" fmla="*/ 5314334 w 7857331"/>
              <a:gd name="connsiteY2330" fmla="*/ 774619 h 3299024"/>
              <a:gd name="connsiteX2331" fmla="*/ 5364878 w 7857331"/>
              <a:gd name="connsiteY2331" fmla="*/ 802668 h 3299024"/>
              <a:gd name="connsiteX2332" fmla="*/ 5332955 w 7857331"/>
              <a:gd name="connsiteY2332" fmla="*/ 830717 h 3299024"/>
              <a:gd name="connsiteX2333" fmla="*/ 5282411 w 7857331"/>
              <a:gd name="connsiteY2333" fmla="*/ 802668 h 3299024"/>
              <a:gd name="connsiteX2334" fmla="*/ 5314334 w 7857331"/>
              <a:gd name="connsiteY2334" fmla="*/ 774619 h 3299024"/>
              <a:gd name="connsiteX2335" fmla="*/ 5216497 w 7857331"/>
              <a:gd name="connsiteY2335" fmla="*/ 774619 h 3299024"/>
              <a:gd name="connsiteX2336" fmla="*/ 5264381 w 7857331"/>
              <a:gd name="connsiteY2336" fmla="*/ 802668 h 3299024"/>
              <a:gd name="connsiteX2337" fmla="*/ 5232458 w 7857331"/>
              <a:gd name="connsiteY2337" fmla="*/ 830717 h 3299024"/>
              <a:gd name="connsiteX2338" fmla="*/ 5184575 w 7857331"/>
              <a:gd name="connsiteY2338" fmla="*/ 802668 h 3299024"/>
              <a:gd name="connsiteX2339" fmla="*/ 5216497 w 7857331"/>
              <a:gd name="connsiteY2339" fmla="*/ 774619 h 3299024"/>
              <a:gd name="connsiteX2340" fmla="*/ 5116658 w 7857331"/>
              <a:gd name="connsiteY2340" fmla="*/ 774619 h 3299024"/>
              <a:gd name="connsiteX2341" fmla="*/ 5166578 w 7857331"/>
              <a:gd name="connsiteY2341" fmla="*/ 802668 h 3299024"/>
              <a:gd name="connsiteX2342" fmla="*/ 5132422 w 7857331"/>
              <a:gd name="connsiteY2342" fmla="*/ 830717 h 3299024"/>
              <a:gd name="connsiteX2343" fmla="*/ 5085129 w 7857331"/>
              <a:gd name="connsiteY2343" fmla="*/ 802668 h 3299024"/>
              <a:gd name="connsiteX2344" fmla="*/ 5116658 w 7857331"/>
              <a:gd name="connsiteY2344" fmla="*/ 774619 h 3299024"/>
              <a:gd name="connsiteX2345" fmla="*/ 5018561 w 7857331"/>
              <a:gd name="connsiteY2345" fmla="*/ 774619 h 3299024"/>
              <a:gd name="connsiteX2346" fmla="*/ 5066069 w 7857331"/>
              <a:gd name="connsiteY2346" fmla="*/ 802668 h 3299024"/>
              <a:gd name="connsiteX2347" fmla="*/ 5031758 w 7857331"/>
              <a:gd name="connsiteY2347" fmla="*/ 830717 h 3299024"/>
              <a:gd name="connsiteX2348" fmla="*/ 4984251 w 7857331"/>
              <a:gd name="connsiteY2348" fmla="*/ 802668 h 3299024"/>
              <a:gd name="connsiteX2349" fmla="*/ 5018561 w 7857331"/>
              <a:gd name="connsiteY2349" fmla="*/ 774619 h 3299024"/>
              <a:gd name="connsiteX2350" fmla="*/ 4921016 w 7857331"/>
              <a:gd name="connsiteY2350" fmla="*/ 774619 h 3299024"/>
              <a:gd name="connsiteX2351" fmla="*/ 4966240 w 7857331"/>
              <a:gd name="connsiteY2351" fmla="*/ 802668 h 3299024"/>
              <a:gd name="connsiteX2352" fmla="*/ 4931657 w 7857331"/>
              <a:gd name="connsiteY2352" fmla="*/ 830717 h 3299024"/>
              <a:gd name="connsiteX2353" fmla="*/ 4886434 w 7857331"/>
              <a:gd name="connsiteY2353" fmla="*/ 802668 h 3299024"/>
              <a:gd name="connsiteX2354" fmla="*/ 4921016 w 7857331"/>
              <a:gd name="connsiteY2354" fmla="*/ 774619 h 3299024"/>
              <a:gd name="connsiteX2355" fmla="*/ 4820917 w 7857331"/>
              <a:gd name="connsiteY2355" fmla="*/ 774619 h 3299024"/>
              <a:gd name="connsiteX2356" fmla="*/ 4868425 w 7857331"/>
              <a:gd name="connsiteY2356" fmla="*/ 802668 h 3299024"/>
              <a:gd name="connsiteX2357" fmla="*/ 4831475 w 7857331"/>
              <a:gd name="connsiteY2357" fmla="*/ 830717 h 3299024"/>
              <a:gd name="connsiteX2358" fmla="*/ 4786607 w 7857331"/>
              <a:gd name="connsiteY2358" fmla="*/ 802668 h 3299024"/>
              <a:gd name="connsiteX2359" fmla="*/ 4820917 w 7857331"/>
              <a:gd name="connsiteY2359" fmla="*/ 774619 h 3299024"/>
              <a:gd name="connsiteX2360" fmla="*/ 4723059 w 7857331"/>
              <a:gd name="connsiteY2360" fmla="*/ 774619 h 3299024"/>
              <a:gd name="connsiteX2361" fmla="*/ 4767927 w 7857331"/>
              <a:gd name="connsiteY2361" fmla="*/ 802668 h 3299024"/>
              <a:gd name="connsiteX2362" fmla="*/ 4733616 w 7857331"/>
              <a:gd name="connsiteY2362" fmla="*/ 830717 h 3299024"/>
              <a:gd name="connsiteX2363" fmla="*/ 4686109 w 7857331"/>
              <a:gd name="connsiteY2363" fmla="*/ 802668 h 3299024"/>
              <a:gd name="connsiteX2364" fmla="*/ 4723059 w 7857331"/>
              <a:gd name="connsiteY2364" fmla="*/ 774619 h 3299024"/>
              <a:gd name="connsiteX2365" fmla="*/ 4524299 w 7857331"/>
              <a:gd name="connsiteY2365" fmla="*/ 774619 h 3299024"/>
              <a:gd name="connsiteX2366" fmla="*/ 4569167 w 7857331"/>
              <a:gd name="connsiteY2366" fmla="*/ 802668 h 3299024"/>
              <a:gd name="connsiteX2367" fmla="*/ 4532217 w 7857331"/>
              <a:gd name="connsiteY2367" fmla="*/ 830717 h 3299024"/>
              <a:gd name="connsiteX2368" fmla="*/ 4487349 w 7857331"/>
              <a:gd name="connsiteY2368" fmla="*/ 802668 h 3299024"/>
              <a:gd name="connsiteX2369" fmla="*/ 4524299 w 7857331"/>
              <a:gd name="connsiteY2369" fmla="*/ 774619 h 3299024"/>
              <a:gd name="connsiteX2370" fmla="*/ 4424919 w 7857331"/>
              <a:gd name="connsiteY2370" fmla="*/ 774619 h 3299024"/>
              <a:gd name="connsiteX2371" fmla="*/ 4469787 w 7857331"/>
              <a:gd name="connsiteY2371" fmla="*/ 802668 h 3299024"/>
              <a:gd name="connsiteX2372" fmla="*/ 4432837 w 7857331"/>
              <a:gd name="connsiteY2372" fmla="*/ 830717 h 3299024"/>
              <a:gd name="connsiteX2373" fmla="*/ 4387969 w 7857331"/>
              <a:gd name="connsiteY2373" fmla="*/ 802668 h 3299024"/>
              <a:gd name="connsiteX2374" fmla="*/ 4424919 w 7857331"/>
              <a:gd name="connsiteY2374" fmla="*/ 774619 h 3299024"/>
              <a:gd name="connsiteX2375" fmla="*/ 4326846 w 7857331"/>
              <a:gd name="connsiteY2375" fmla="*/ 774619 h 3299024"/>
              <a:gd name="connsiteX2376" fmla="*/ 4369278 w 7857331"/>
              <a:gd name="connsiteY2376" fmla="*/ 802668 h 3299024"/>
              <a:gd name="connsiteX2377" fmla="*/ 4332150 w 7857331"/>
              <a:gd name="connsiteY2377" fmla="*/ 830717 h 3299024"/>
              <a:gd name="connsiteX2378" fmla="*/ 4289718 w 7857331"/>
              <a:gd name="connsiteY2378" fmla="*/ 802668 h 3299024"/>
              <a:gd name="connsiteX2379" fmla="*/ 4326846 w 7857331"/>
              <a:gd name="connsiteY2379" fmla="*/ 774619 h 3299024"/>
              <a:gd name="connsiteX2380" fmla="*/ 4226349 w 7857331"/>
              <a:gd name="connsiteY2380" fmla="*/ 774619 h 3299024"/>
              <a:gd name="connsiteX2381" fmla="*/ 4271433 w 7857331"/>
              <a:gd name="connsiteY2381" fmla="*/ 802668 h 3299024"/>
              <a:gd name="connsiteX2382" fmla="*/ 4231653 w 7857331"/>
              <a:gd name="connsiteY2382" fmla="*/ 830717 h 3299024"/>
              <a:gd name="connsiteX2383" fmla="*/ 4189221 w 7857331"/>
              <a:gd name="connsiteY2383" fmla="*/ 802668 h 3299024"/>
              <a:gd name="connsiteX2384" fmla="*/ 4226349 w 7857331"/>
              <a:gd name="connsiteY2384" fmla="*/ 774619 h 3299024"/>
              <a:gd name="connsiteX2385" fmla="*/ 4128865 w 7857331"/>
              <a:gd name="connsiteY2385" fmla="*/ 774619 h 3299024"/>
              <a:gd name="connsiteX2386" fmla="*/ 4170937 w 7857331"/>
              <a:gd name="connsiteY2386" fmla="*/ 802668 h 3299024"/>
              <a:gd name="connsiteX2387" fmla="*/ 4131495 w 7857331"/>
              <a:gd name="connsiteY2387" fmla="*/ 830717 h 3299024"/>
              <a:gd name="connsiteX2388" fmla="*/ 4089422 w 7857331"/>
              <a:gd name="connsiteY2388" fmla="*/ 802668 h 3299024"/>
              <a:gd name="connsiteX2389" fmla="*/ 4128865 w 7857331"/>
              <a:gd name="connsiteY2389" fmla="*/ 774619 h 3299024"/>
              <a:gd name="connsiteX2390" fmla="*/ 4028182 w 7857331"/>
              <a:gd name="connsiteY2390" fmla="*/ 774619 h 3299024"/>
              <a:gd name="connsiteX2391" fmla="*/ 4070055 w 7857331"/>
              <a:gd name="connsiteY2391" fmla="*/ 802668 h 3299024"/>
              <a:gd name="connsiteX2392" fmla="*/ 4030799 w 7857331"/>
              <a:gd name="connsiteY2392" fmla="*/ 830717 h 3299024"/>
              <a:gd name="connsiteX2393" fmla="*/ 3988925 w 7857331"/>
              <a:gd name="connsiteY2393" fmla="*/ 802668 h 3299024"/>
              <a:gd name="connsiteX2394" fmla="*/ 4028182 w 7857331"/>
              <a:gd name="connsiteY2394" fmla="*/ 774619 h 3299024"/>
              <a:gd name="connsiteX2395" fmla="*/ 3930644 w 7857331"/>
              <a:gd name="connsiteY2395" fmla="*/ 774619 h 3299024"/>
              <a:gd name="connsiteX2396" fmla="*/ 3973292 w 7857331"/>
              <a:gd name="connsiteY2396" fmla="*/ 802668 h 3299024"/>
              <a:gd name="connsiteX2397" fmla="*/ 3933310 w 7857331"/>
              <a:gd name="connsiteY2397" fmla="*/ 830717 h 3299024"/>
              <a:gd name="connsiteX2398" fmla="*/ 3890661 w 7857331"/>
              <a:gd name="connsiteY2398" fmla="*/ 802668 h 3299024"/>
              <a:gd name="connsiteX2399" fmla="*/ 3930644 w 7857331"/>
              <a:gd name="connsiteY2399" fmla="*/ 774619 h 3299024"/>
              <a:gd name="connsiteX2400" fmla="*/ 3434176 w 7857331"/>
              <a:gd name="connsiteY2400" fmla="*/ 774619 h 3299024"/>
              <a:gd name="connsiteX2401" fmla="*/ 3474158 w 7857331"/>
              <a:gd name="connsiteY2401" fmla="*/ 802668 h 3299024"/>
              <a:gd name="connsiteX2402" fmla="*/ 3431510 w 7857331"/>
              <a:gd name="connsiteY2402" fmla="*/ 830717 h 3299024"/>
              <a:gd name="connsiteX2403" fmla="*/ 3391527 w 7857331"/>
              <a:gd name="connsiteY2403" fmla="*/ 802668 h 3299024"/>
              <a:gd name="connsiteX2404" fmla="*/ 3434176 w 7857331"/>
              <a:gd name="connsiteY2404" fmla="*/ 774619 h 3299024"/>
              <a:gd name="connsiteX2405" fmla="*/ 3336115 w 7857331"/>
              <a:gd name="connsiteY2405" fmla="*/ 774619 h 3299024"/>
              <a:gd name="connsiteX2406" fmla="*/ 3375895 w 7857331"/>
              <a:gd name="connsiteY2406" fmla="*/ 802668 h 3299024"/>
              <a:gd name="connsiteX2407" fmla="*/ 3330811 w 7857331"/>
              <a:gd name="connsiteY2407" fmla="*/ 830717 h 3299024"/>
              <a:gd name="connsiteX2408" fmla="*/ 3293683 w 7857331"/>
              <a:gd name="connsiteY2408" fmla="*/ 802668 h 3299024"/>
              <a:gd name="connsiteX2409" fmla="*/ 3336115 w 7857331"/>
              <a:gd name="connsiteY2409" fmla="*/ 774619 h 3299024"/>
              <a:gd name="connsiteX2410" fmla="*/ 1852585 w 7857331"/>
              <a:gd name="connsiteY2410" fmla="*/ 774619 h 3299024"/>
              <a:gd name="connsiteX2411" fmla="*/ 1881714 w 7857331"/>
              <a:gd name="connsiteY2411" fmla="*/ 802668 h 3299024"/>
              <a:gd name="connsiteX2412" fmla="*/ 1831401 w 7857331"/>
              <a:gd name="connsiteY2412" fmla="*/ 830717 h 3299024"/>
              <a:gd name="connsiteX2413" fmla="*/ 1802273 w 7857331"/>
              <a:gd name="connsiteY2413" fmla="*/ 802668 h 3299024"/>
              <a:gd name="connsiteX2414" fmla="*/ 1852585 w 7857331"/>
              <a:gd name="connsiteY2414" fmla="*/ 774619 h 3299024"/>
              <a:gd name="connsiteX2415" fmla="*/ 1752088 w 7857331"/>
              <a:gd name="connsiteY2415" fmla="*/ 774619 h 3299024"/>
              <a:gd name="connsiteX2416" fmla="*/ 1783865 w 7857331"/>
              <a:gd name="connsiteY2416" fmla="*/ 802668 h 3299024"/>
              <a:gd name="connsiteX2417" fmla="*/ 1730904 w 7857331"/>
              <a:gd name="connsiteY2417" fmla="*/ 830717 h 3299024"/>
              <a:gd name="connsiteX2418" fmla="*/ 1701776 w 7857331"/>
              <a:gd name="connsiteY2418" fmla="*/ 802668 h 3299024"/>
              <a:gd name="connsiteX2419" fmla="*/ 1752088 w 7857331"/>
              <a:gd name="connsiteY2419" fmla="*/ 774619 h 3299024"/>
              <a:gd name="connsiteX2420" fmla="*/ 1654240 w 7857331"/>
              <a:gd name="connsiteY2420" fmla="*/ 774619 h 3299024"/>
              <a:gd name="connsiteX2421" fmla="*/ 1683369 w 7857331"/>
              <a:gd name="connsiteY2421" fmla="*/ 802668 h 3299024"/>
              <a:gd name="connsiteX2422" fmla="*/ 1633056 w 7857331"/>
              <a:gd name="connsiteY2422" fmla="*/ 830717 h 3299024"/>
              <a:gd name="connsiteX2423" fmla="*/ 1601280 w 7857331"/>
              <a:gd name="connsiteY2423" fmla="*/ 802668 h 3299024"/>
              <a:gd name="connsiteX2424" fmla="*/ 1654240 w 7857331"/>
              <a:gd name="connsiteY2424" fmla="*/ 774619 h 3299024"/>
              <a:gd name="connsiteX2425" fmla="*/ 1553490 w 7857331"/>
              <a:gd name="connsiteY2425" fmla="*/ 774619 h 3299024"/>
              <a:gd name="connsiteX2426" fmla="*/ 1582491 w 7857331"/>
              <a:gd name="connsiteY2426" fmla="*/ 802668 h 3299024"/>
              <a:gd name="connsiteX2427" fmla="*/ 1532398 w 7857331"/>
              <a:gd name="connsiteY2427" fmla="*/ 830717 h 3299024"/>
              <a:gd name="connsiteX2428" fmla="*/ 1503396 w 7857331"/>
              <a:gd name="connsiteY2428" fmla="*/ 802668 h 3299024"/>
              <a:gd name="connsiteX2429" fmla="*/ 1553490 w 7857331"/>
              <a:gd name="connsiteY2429" fmla="*/ 774619 h 3299024"/>
              <a:gd name="connsiteX2430" fmla="*/ 1456342 w 7857331"/>
              <a:gd name="connsiteY2430" fmla="*/ 774619 h 3299024"/>
              <a:gd name="connsiteX2431" fmla="*/ 1485685 w 7857331"/>
              <a:gd name="connsiteY2431" fmla="*/ 802668 h 3299024"/>
              <a:gd name="connsiteX2432" fmla="*/ 1432335 w 7857331"/>
              <a:gd name="connsiteY2432" fmla="*/ 830717 h 3299024"/>
              <a:gd name="connsiteX2433" fmla="*/ 1402992 w 7857331"/>
              <a:gd name="connsiteY2433" fmla="*/ 802668 h 3299024"/>
              <a:gd name="connsiteX2434" fmla="*/ 1456342 w 7857331"/>
              <a:gd name="connsiteY2434" fmla="*/ 774619 h 3299024"/>
              <a:gd name="connsiteX2435" fmla="*/ 1355847 w 7857331"/>
              <a:gd name="connsiteY2435" fmla="*/ 774619 h 3299024"/>
              <a:gd name="connsiteX2436" fmla="*/ 1384848 w 7857331"/>
              <a:gd name="connsiteY2436" fmla="*/ 802668 h 3299024"/>
              <a:gd name="connsiteX2437" fmla="*/ 1332118 w 7857331"/>
              <a:gd name="connsiteY2437" fmla="*/ 830717 h 3299024"/>
              <a:gd name="connsiteX2438" fmla="*/ 1303119 w 7857331"/>
              <a:gd name="connsiteY2438" fmla="*/ 802668 h 3299024"/>
              <a:gd name="connsiteX2439" fmla="*/ 1355847 w 7857331"/>
              <a:gd name="connsiteY2439" fmla="*/ 774619 h 3299024"/>
              <a:gd name="connsiteX2440" fmla="*/ 1257986 w 7857331"/>
              <a:gd name="connsiteY2440" fmla="*/ 774619 h 3299024"/>
              <a:gd name="connsiteX2441" fmla="*/ 1284350 w 7857331"/>
              <a:gd name="connsiteY2441" fmla="*/ 802668 h 3299024"/>
              <a:gd name="connsiteX2442" fmla="*/ 1231620 w 7857331"/>
              <a:gd name="connsiteY2442" fmla="*/ 830717 h 3299024"/>
              <a:gd name="connsiteX2443" fmla="*/ 1205256 w 7857331"/>
              <a:gd name="connsiteY2443" fmla="*/ 802668 h 3299024"/>
              <a:gd name="connsiteX2444" fmla="*/ 1257986 w 7857331"/>
              <a:gd name="connsiteY2444" fmla="*/ 774619 h 3299024"/>
              <a:gd name="connsiteX2445" fmla="*/ 1160590 w 7857331"/>
              <a:gd name="connsiteY2445" fmla="*/ 774619 h 3299024"/>
              <a:gd name="connsiteX2446" fmla="*/ 1187148 w 7857331"/>
              <a:gd name="connsiteY2446" fmla="*/ 802668 h 3299024"/>
              <a:gd name="connsiteX2447" fmla="*/ 1131377 w 7857331"/>
              <a:gd name="connsiteY2447" fmla="*/ 830717 h 3299024"/>
              <a:gd name="connsiteX2448" fmla="*/ 1104819 w 7857331"/>
              <a:gd name="connsiteY2448" fmla="*/ 802668 h 3299024"/>
              <a:gd name="connsiteX2449" fmla="*/ 1160590 w 7857331"/>
              <a:gd name="connsiteY2449" fmla="*/ 774619 h 3299024"/>
              <a:gd name="connsiteX2450" fmla="*/ 1060091 w 7857331"/>
              <a:gd name="connsiteY2450" fmla="*/ 774619 h 3299024"/>
              <a:gd name="connsiteX2451" fmla="*/ 1086648 w 7857331"/>
              <a:gd name="connsiteY2451" fmla="*/ 802668 h 3299024"/>
              <a:gd name="connsiteX2452" fmla="*/ 1030877 w 7857331"/>
              <a:gd name="connsiteY2452" fmla="*/ 830717 h 3299024"/>
              <a:gd name="connsiteX2453" fmla="*/ 1004320 w 7857331"/>
              <a:gd name="connsiteY2453" fmla="*/ 802668 h 3299024"/>
              <a:gd name="connsiteX2454" fmla="*/ 1060091 w 7857331"/>
              <a:gd name="connsiteY2454" fmla="*/ 774619 h 3299024"/>
              <a:gd name="connsiteX2455" fmla="*/ 962482 w 7857331"/>
              <a:gd name="connsiteY2455" fmla="*/ 774619 h 3299024"/>
              <a:gd name="connsiteX2456" fmla="*/ 986210 w 7857331"/>
              <a:gd name="connsiteY2456" fmla="*/ 802668 h 3299024"/>
              <a:gd name="connsiteX2457" fmla="*/ 930843 w 7857331"/>
              <a:gd name="connsiteY2457" fmla="*/ 830717 h 3299024"/>
              <a:gd name="connsiteX2458" fmla="*/ 907115 w 7857331"/>
              <a:gd name="connsiteY2458" fmla="*/ 802668 h 3299024"/>
              <a:gd name="connsiteX2459" fmla="*/ 962482 w 7857331"/>
              <a:gd name="connsiteY2459" fmla="*/ 774619 h 3299024"/>
              <a:gd name="connsiteX2460" fmla="*/ 861723 w 7857331"/>
              <a:gd name="connsiteY2460" fmla="*/ 774619 h 3299024"/>
              <a:gd name="connsiteX2461" fmla="*/ 887979 w 7857331"/>
              <a:gd name="connsiteY2461" fmla="*/ 802668 h 3299024"/>
              <a:gd name="connsiteX2462" fmla="*/ 832842 w 7857331"/>
              <a:gd name="connsiteY2462" fmla="*/ 830717 h 3299024"/>
              <a:gd name="connsiteX2463" fmla="*/ 806586 w 7857331"/>
              <a:gd name="connsiteY2463" fmla="*/ 802668 h 3299024"/>
              <a:gd name="connsiteX2464" fmla="*/ 861723 w 7857331"/>
              <a:gd name="connsiteY2464" fmla="*/ 774619 h 3299024"/>
              <a:gd name="connsiteX2465" fmla="*/ 1289965 w 7857331"/>
              <a:gd name="connsiteY2465" fmla="*/ 703005 h 3299024"/>
              <a:gd name="connsiteX2466" fmla="*/ 1316640 w 7857331"/>
              <a:gd name="connsiteY2466" fmla="*/ 731650 h 3299024"/>
              <a:gd name="connsiteX2467" fmla="*/ 1263290 w 7857331"/>
              <a:gd name="connsiteY2467" fmla="*/ 760295 h 3299024"/>
              <a:gd name="connsiteX2468" fmla="*/ 1236614 w 7857331"/>
              <a:gd name="connsiteY2468" fmla="*/ 731650 h 3299024"/>
              <a:gd name="connsiteX2469" fmla="*/ 1289965 w 7857331"/>
              <a:gd name="connsiteY2469" fmla="*/ 703005 h 3299024"/>
              <a:gd name="connsiteX2470" fmla="*/ 6468624 w 7857331"/>
              <a:gd name="connsiteY2470" fmla="*/ 703004 h 3299024"/>
              <a:gd name="connsiteX2471" fmla="*/ 6521354 w 7857331"/>
              <a:gd name="connsiteY2471" fmla="*/ 731649 h 3299024"/>
              <a:gd name="connsiteX2472" fmla="*/ 6497625 w 7857331"/>
              <a:gd name="connsiteY2472" fmla="*/ 760294 h 3299024"/>
              <a:gd name="connsiteX2473" fmla="*/ 6442258 w 7857331"/>
              <a:gd name="connsiteY2473" fmla="*/ 731649 h 3299024"/>
              <a:gd name="connsiteX2474" fmla="*/ 6468624 w 7857331"/>
              <a:gd name="connsiteY2474" fmla="*/ 703004 h 3299024"/>
              <a:gd name="connsiteX2475" fmla="*/ 6273212 w 7857331"/>
              <a:gd name="connsiteY2475" fmla="*/ 703004 h 3299024"/>
              <a:gd name="connsiteX2476" fmla="*/ 6325942 w 7857331"/>
              <a:gd name="connsiteY2476" fmla="*/ 731649 h 3299024"/>
              <a:gd name="connsiteX2477" fmla="*/ 6299576 w 7857331"/>
              <a:gd name="connsiteY2477" fmla="*/ 760294 h 3299024"/>
              <a:gd name="connsiteX2478" fmla="*/ 6246846 w 7857331"/>
              <a:gd name="connsiteY2478" fmla="*/ 731649 h 3299024"/>
              <a:gd name="connsiteX2479" fmla="*/ 6273212 w 7857331"/>
              <a:gd name="connsiteY2479" fmla="*/ 703004 h 3299024"/>
              <a:gd name="connsiteX2480" fmla="*/ 6174948 w 7857331"/>
              <a:gd name="connsiteY2480" fmla="*/ 703004 h 3299024"/>
              <a:gd name="connsiteX2481" fmla="*/ 6227678 w 7857331"/>
              <a:gd name="connsiteY2481" fmla="*/ 731649 h 3299024"/>
              <a:gd name="connsiteX2482" fmla="*/ 6201314 w 7857331"/>
              <a:gd name="connsiteY2482" fmla="*/ 760294 h 3299024"/>
              <a:gd name="connsiteX2483" fmla="*/ 6148584 w 7857331"/>
              <a:gd name="connsiteY2483" fmla="*/ 731649 h 3299024"/>
              <a:gd name="connsiteX2484" fmla="*/ 6174948 w 7857331"/>
              <a:gd name="connsiteY2484" fmla="*/ 703004 h 3299024"/>
              <a:gd name="connsiteX2485" fmla="*/ 6077536 w 7857331"/>
              <a:gd name="connsiteY2485" fmla="*/ 703004 h 3299024"/>
              <a:gd name="connsiteX2486" fmla="*/ 6129859 w 7857331"/>
              <a:gd name="connsiteY2486" fmla="*/ 731649 h 3299024"/>
              <a:gd name="connsiteX2487" fmla="*/ 6101082 w 7857331"/>
              <a:gd name="connsiteY2487" fmla="*/ 760294 h 3299024"/>
              <a:gd name="connsiteX2488" fmla="*/ 6048759 w 7857331"/>
              <a:gd name="connsiteY2488" fmla="*/ 731649 h 3299024"/>
              <a:gd name="connsiteX2489" fmla="*/ 6077536 w 7857331"/>
              <a:gd name="connsiteY2489" fmla="*/ 703004 h 3299024"/>
              <a:gd name="connsiteX2490" fmla="*/ 5979688 w 7857331"/>
              <a:gd name="connsiteY2490" fmla="*/ 703004 h 3299024"/>
              <a:gd name="connsiteX2491" fmla="*/ 6030001 w 7857331"/>
              <a:gd name="connsiteY2491" fmla="*/ 731649 h 3299024"/>
              <a:gd name="connsiteX2492" fmla="*/ 6003521 w 7857331"/>
              <a:gd name="connsiteY2492" fmla="*/ 760294 h 3299024"/>
              <a:gd name="connsiteX2493" fmla="*/ 5950560 w 7857331"/>
              <a:gd name="connsiteY2493" fmla="*/ 731649 h 3299024"/>
              <a:gd name="connsiteX2494" fmla="*/ 5979688 w 7857331"/>
              <a:gd name="connsiteY2494" fmla="*/ 703004 h 3299024"/>
              <a:gd name="connsiteX2495" fmla="*/ 5882125 w 7857331"/>
              <a:gd name="connsiteY2495" fmla="*/ 703004 h 3299024"/>
              <a:gd name="connsiteX2496" fmla="*/ 5931832 w 7857331"/>
              <a:gd name="connsiteY2496" fmla="*/ 731649 h 3299024"/>
              <a:gd name="connsiteX2497" fmla="*/ 5903054 w 7857331"/>
              <a:gd name="connsiteY2497" fmla="*/ 760294 h 3299024"/>
              <a:gd name="connsiteX2498" fmla="*/ 5853348 w 7857331"/>
              <a:gd name="connsiteY2498" fmla="*/ 731649 h 3299024"/>
              <a:gd name="connsiteX2499" fmla="*/ 5882125 w 7857331"/>
              <a:gd name="connsiteY2499" fmla="*/ 703004 h 3299024"/>
              <a:gd name="connsiteX2500" fmla="*/ 5784436 w 7857331"/>
              <a:gd name="connsiteY2500" fmla="*/ 703004 h 3299024"/>
              <a:gd name="connsiteX2501" fmla="*/ 5834980 w 7857331"/>
              <a:gd name="connsiteY2501" fmla="*/ 731649 h 3299024"/>
              <a:gd name="connsiteX2502" fmla="*/ 5805717 w 7857331"/>
              <a:gd name="connsiteY2502" fmla="*/ 760294 h 3299024"/>
              <a:gd name="connsiteX2503" fmla="*/ 5755173 w 7857331"/>
              <a:gd name="connsiteY2503" fmla="*/ 731649 h 3299024"/>
              <a:gd name="connsiteX2504" fmla="*/ 5784436 w 7857331"/>
              <a:gd name="connsiteY2504" fmla="*/ 703004 h 3299024"/>
              <a:gd name="connsiteX2505" fmla="*/ 5686428 w 7857331"/>
              <a:gd name="connsiteY2505" fmla="*/ 703004 h 3299024"/>
              <a:gd name="connsiteX2506" fmla="*/ 5736741 w 7857331"/>
              <a:gd name="connsiteY2506" fmla="*/ 731649 h 3299024"/>
              <a:gd name="connsiteX2507" fmla="*/ 5707613 w 7857331"/>
              <a:gd name="connsiteY2507" fmla="*/ 760294 h 3299024"/>
              <a:gd name="connsiteX2508" fmla="*/ 5657300 w 7857331"/>
              <a:gd name="connsiteY2508" fmla="*/ 731649 h 3299024"/>
              <a:gd name="connsiteX2509" fmla="*/ 5686428 w 7857331"/>
              <a:gd name="connsiteY2509" fmla="*/ 703004 h 3299024"/>
              <a:gd name="connsiteX2510" fmla="*/ 5589282 w 7857331"/>
              <a:gd name="connsiteY2510" fmla="*/ 703004 h 3299024"/>
              <a:gd name="connsiteX2511" fmla="*/ 5639595 w 7857331"/>
              <a:gd name="connsiteY2511" fmla="*/ 731649 h 3299024"/>
              <a:gd name="connsiteX2512" fmla="*/ 5607819 w 7857331"/>
              <a:gd name="connsiteY2512" fmla="*/ 760294 h 3299024"/>
              <a:gd name="connsiteX2513" fmla="*/ 5557506 w 7857331"/>
              <a:gd name="connsiteY2513" fmla="*/ 731649 h 3299024"/>
              <a:gd name="connsiteX2514" fmla="*/ 5589282 w 7857331"/>
              <a:gd name="connsiteY2514" fmla="*/ 703004 h 3299024"/>
              <a:gd name="connsiteX2515" fmla="*/ 5491189 w 7857331"/>
              <a:gd name="connsiteY2515" fmla="*/ 703004 h 3299024"/>
              <a:gd name="connsiteX2516" fmla="*/ 5541733 w 7857331"/>
              <a:gd name="connsiteY2516" fmla="*/ 731649 h 3299024"/>
              <a:gd name="connsiteX2517" fmla="*/ 5509811 w 7857331"/>
              <a:gd name="connsiteY2517" fmla="*/ 760294 h 3299024"/>
              <a:gd name="connsiteX2518" fmla="*/ 5459267 w 7857331"/>
              <a:gd name="connsiteY2518" fmla="*/ 731649 h 3299024"/>
              <a:gd name="connsiteX2519" fmla="*/ 5491189 w 7857331"/>
              <a:gd name="connsiteY2519" fmla="*/ 703004 h 3299024"/>
              <a:gd name="connsiteX2520" fmla="*/ 5393583 w 7857331"/>
              <a:gd name="connsiteY2520" fmla="*/ 703004 h 3299024"/>
              <a:gd name="connsiteX2521" fmla="*/ 5440875 w 7857331"/>
              <a:gd name="connsiteY2521" fmla="*/ 731649 h 3299024"/>
              <a:gd name="connsiteX2522" fmla="*/ 5409347 w 7857331"/>
              <a:gd name="connsiteY2522" fmla="*/ 760294 h 3299024"/>
              <a:gd name="connsiteX2523" fmla="*/ 5362054 w 7857331"/>
              <a:gd name="connsiteY2523" fmla="*/ 731649 h 3299024"/>
              <a:gd name="connsiteX2524" fmla="*/ 5393583 w 7857331"/>
              <a:gd name="connsiteY2524" fmla="*/ 703004 h 3299024"/>
              <a:gd name="connsiteX2525" fmla="*/ 5295778 w 7857331"/>
              <a:gd name="connsiteY2525" fmla="*/ 703004 h 3299024"/>
              <a:gd name="connsiteX2526" fmla="*/ 5343662 w 7857331"/>
              <a:gd name="connsiteY2526" fmla="*/ 731649 h 3299024"/>
              <a:gd name="connsiteX2527" fmla="*/ 5311739 w 7857331"/>
              <a:gd name="connsiteY2527" fmla="*/ 760294 h 3299024"/>
              <a:gd name="connsiteX2528" fmla="*/ 5263856 w 7857331"/>
              <a:gd name="connsiteY2528" fmla="*/ 731649 h 3299024"/>
              <a:gd name="connsiteX2529" fmla="*/ 5295778 w 7857331"/>
              <a:gd name="connsiteY2529" fmla="*/ 703004 h 3299024"/>
              <a:gd name="connsiteX2530" fmla="*/ 5198173 w 7857331"/>
              <a:gd name="connsiteY2530" fmla="*/ 703004 h 3299024"/>
              <a:gd name="connsiteX2531" fmla="*/ 5245465 w 7857331"/>
              <a:gd name="connsiteY2531" fmla="*/ 731649 h 3299024"/>
              <a:gd name="connsiteX2532" fmla="*/ 5213937 w 7857331"/>
              <a:gd name="connsiteY2532" fmla="*/ 760294 h 3299024"/>
              <a:gd name="connsiteX2533" fmla="*/ 5166644 w 7857331"/>
              <a:gd name="connsiteY2533" fmla="*/ 731649 h 3299024"/>
              <a:gd name="connsiteX2534" fmla="*/ 5198173 w 7857331"/>
              <a:gd name="connsiteY2534" fmla="*/ 703004 h 3299024"/>
              <a:gd name="connsiteX2535" fmla="*/ 5100075 w 7857331"/>
              <a:gd name="connsiteY2535" fmla="*/ 703004 h 3299024"/>
              <a:gd name="connsiteX2536" fmla="*/ 5147583 w 7857331"/>
              <a:gd name="connsiteY2536" fmla="*/ 731649 h 3299024"/>
              <a:gd name="connsiteX2537" fmla="*/ 5113272 w 7857331"/>
              <a:gd name="connsiteY2537" fmla="*/ 760294 h 3299024"/>
              <a:gd name="connsiteX2538" fmla="*/ 5065765 w 7857331"/>
              <a:gd name="connsiteY2538" fmla="*/ 731649 h 3299024"/>
              <a:gd name="connsiteX2539" fmla="*/ 5100075 w 7857331"/>
              <a:gd name="connsiteY2539" fmla="*/ 703004 h 3299024"/>
              <a:gd name="connsiteX2540" fmla="*/ 5002927 w 7857331"/>
              <a:gd name="connsiteY2540" fmla="*/ 703004 h 3299024"/>
              <a:gd name="connsiteX2541" fmla="*/ 5050435 w 7857331"/>
              <a:gd name="connsiteY2541" fmla="*/ 731649 h 3299024"/>
              <a:gd name="connsiteX2542" fmla="*/ 5016124 w 7857331"/>
              <a:gd name="connsiteY2542" fmla="*/ 760294 h 3299024"/>
              <a:gd name="connsiteX2543" fmla="*/ 4968617 w 7857331"/>
              <a:gd name="connsiteY2543" fmla="*/ 731649 h 3299024"/>
              <a:gd name="connsiteX2544" fmla="*/ 5002927 w 7857331"/>
              <a:gd name="connsiteY2544" fmla="*/ 703004 h 3299024"/>
              <a:gd name="connsiteX2545" fmla="*/ 4904664 w 7857331"/>
              <a:gd name="connsiteY2545" fmla="*/ 703004 h 3299024"/>
              <a:gd name="connsiteX2546" fmla="*/ 4949533 w 7857331"/>
              <a:gd name="connsiteY2546" fmla="*/ 731649 h 3299024"/>
              <a:gd name="connsiteX2547" fmla="*/ 4917861 w 7857331"/>
              <a:gd name="connsiteY2547" fmla="*/ 760294 h 3299024"/>
              <a:gd name="connsiteX2548" fmla="*/ 4870354 w 7857331"/>
              <a:gd name="connsiteY2548" fmla="*/ 731649 h 3299024"/>
              <a:gd name="connsiteX2549" fmla="*/ 4904664 w 7857331"/>
              <a:gd name="connsiteY2549" fmla="*/ 703004 h 3299024"/>
              <a:gd name="connsiteX2550" fmla="*/ 4807695 w 7857331"/>
              <a:gd name="connsiteY2550" fmla="*/ 703004 h 3299024"/>
              <a:gd name="connsiteX2551" fmla="*/ 4852779 w 7857331"/>
              <a:gd name="connsiteY2551" fmla="*/ 731649 h 3299024"/>
              <a:gd name="connsiteX2552" fmla="*/ 4818303 w 7857331"/>
              <a:gd name="connsiteY2552" fmla="*/ 760294 h 3299024"/>
              <a:gd name="connsiteX2553" fmla="*/ 4773219 w 7857331"/>
              <a:gd name="connsiteY2553" fmla="*/ 731649 h 3299024"/>
              <a:gd name="connsiteX2554" fmla="*/ 4807695 w 7857331"/>
              <a:gd name="connsiteY2554" fmla="*/ 703004 h 3299024"/>
              <a:gd name="connsiteX2555" fmla="*/ 4709432 w 7857331"/>
              <a:gd name="connsiteY2555" fmla="*/ 703004 h 3299024"/>
              <a:gd name="connsiteX2556" fmla="*/ 4754516 w 7857331"/>
              <a:gd name="connsiteY2556" fmla="*/ 731649 h 3299024"/>
              <a:gd name="connsiteX2557" fmla="*/ 4720040 w 7857331"/>
              <a:gd name="connsiteY2557" fmla="*/ 760294 h 3299024"/>
              <a:gd name="connsiteX2558" fmla="*/ 4674956 w 7857331"/>
              <a:gd name="connsiteY2558" fmla="*/ 731649 h 3299024"/>
              <a:gd name="connsiteX2559" fmla="*/ 4709432 w 7857331"/>
              <a:gd name="connsiteY2559" fmla="*/ 703004 h 3299024"/>
              <a:gd name="connsiteX2560" fmla="*/ 4612284 w 7857331"/>
              <a:gd name="connsiteY2560" fmla="*/ 703004 h 3299024"/>
              <a:gd name="connsiteX2561" fmla="*/ 4657368 w 7857331"/>
              <a:gd name="connsiteY2561" fmla="*/ 731649 h 3299024"/>
              <a:gd name="connsiteX2562" fmla="*/ 4620240 w 7857331"/>
              <a:gd name="connsiteY2562" fmla="*/ 760294 h 3299024"/>
              <a:gd name="connsiteX2563" fmla="*/ 4575156 w 7857331"/>
              <a:gd name="connsiteY2563" fmla="*/ 731649 h 3299024"/>
              <a:gd name="connsiteX2564" fmla="*/ 4612284 w 7857331"/>
              <a:gd name="connsiteY2564" fmla="*/ 703004 h 3299024"/>
              <a:gd name="connsiteX2565" fmla="*/ 4416176 w 7857331"/>
              <a:gd name="connsiteY2565" fmla="*/ 703004 h 3299024"/>
              <a:gd name="connsiteX2566" fmla="*/ 4458608 w 7857331"/>
              <a:gd name="connsiteY2566" fmla="*/ 731649 h 3299024"/>
              <a:gd name="connsiteX2567" fmla="*/ 4424132 w 7857331"/>
              <a:gd name="connsiteY2567" fmla="*/ 760294 h 3299024"/>
              <a:gd name="connsiteX2568" fmla="*/ 4379048 w 7857331"/>
              <a:gd name="connsiteY2568" fmla="*/ 731649 h 3299024"/>
              <a:gd name="connsiteX2569" fmla="*/ 4416176 w 7857331"/>
              <a:gd name="connsiteY2569" fmla="*/ 703004 h 3299024"/>
              <a:gd name="connsiteX2570" fmla="*/ 4025558 w 7857331"/>
              <a:gd name="connsiteY2570" fmla="*/ 703004 h 3299024"/>
              <a:gd name="connsiteX2571" fmla="*/ 4068206 w 7857331"/>
              <a:gd name="connsiteY2571" fmla="*/ 731649 h 3299024"/>
              <a:gd name="connsiteX2572" fmla="*/ 4028224 w 7857331"/>
              <a:gd name="connsiteY2572" fmla="*/ 760294 h 3299024"/>
              <a:gd name="connsiteX2573" fmla="*/ 3985575 w 7857331"/>
              <a:gd name="connsiteY2573" fmla="*/ 731649 h 3299024"/>
              <a:gd name="connsiteX2574" fmla="*/ 4025558 w 7857331"/>
              <a:gd name="connsiteY2574" fmla="*/ 703004 h 3299024"/>
              <a:gd name="connsiteX2575" fmla="*/ 3927870 w 7857331"/>
              <a:gd name="connsiteY2575" fmla="*/ 703004 h 3299024"/>
              <a:gd name="connsiteX2576" fmla="*/ 3967313 w 7857331"/>
              <a:gd name="connsiteY2576" fmla="*/ 731649 h 3299024"/>
              <a:gd name="connsiteX2577" fmla="*/ 3930500 w 7857331"/>
              <a:gd name="connsiteY2577" fmla="*/ 760294 h 3299024"/>
              <a:gd name="connsiteX2578" fmla="*/ 3888427 w 7857331"/>
              <a:gd name="connsiteY2578" fmla="*/ 731649 h 3299024"/>
              <a:gd name="connsiteX2579" fmla="*/ 3927870 w 7857331"/>
              <a:gd name="connsiteY2579" fmla="*/ 703004 h 3299024"/>
              <a:gd name="connsiteX2580" fmla="*/ 3829805 w 7857331"/>
              <a:gd name="connsiteY2580" fmla="*/ 703004 h 3299024"/>
              <a:gd name="connsiteX2581" fmla="*/ 3869445 w 7857331"/>
              <a:gd name="connsiteY2581" fmla="*/ 731649 h 3299024"/>
              <a:gd name="connsiteX2582" fmla="*/ 3829805 w 7857331"/>
              <a:gd name="connsiteY2582" fmla="*/ 760294 h 3299024"/>
              <a:gd name="connsiteX2583" fmla="*/ 3790164 w 7857331"/>
              <a:gd name="connsiteY2583" fmla="*/ 731649 h 3299024"/>
              <a:gd name="connsiteX2584" fmla="*/ 3829805 w 7857331"/>
              <a:gd name="connsiteY2584" fmla="*/ 703004 h 3299024"/>
              <a:gd name="connsiteX2585" fmla="*/ 3732658 w 7857331"/>
              <a:gd name="connsiteY2585" fmla="*/ 703004 h 3299024"/>
              <a:gd name="connsiteX2586" fmla="*/ 3772298 w 7857331"/>
              <a:gd name="connsiteY2586" fmla="*/ 731649 h 3299024"/>
              <a:gd name="connsiteX2587" fmla="*/ 3732658 w 7857331"/>
              <a:gd name="connsiteY2587" fmla="*/ 760294 h 3299024"/>
              <a:gd name="connsiteX2588" fmla="*/ 3693017 w 7857331"/>
              <a:gd name="connsiteY2588" fmla="*/ 731649 h 3299024"/>
              <a:gd name="connsiteX2589" fmla="*/ 3732658 w 7857331"/>
              <a:gd name="connsiteY2589" fmla="*/ 703004 h 3299024"/>
              <a:gd name="connsiteX2590" fmla="*/ 3634594 w 7857331"/>
              <a:gd name="connsiteY2590" fmla="*/ 703004 h 3299024"/>
              <a:gd name="connsiteX2591" fmla="*/ 3674036 w 7857331"/>
              <a:gd name="connsiteY2591" fmla="*/ 731649 h 3299024"/>
              <a:gd name="connsiteX2592" fmla="*/ 3631964 w 7857331"/>
              <a:gd name="connsiteY2592" fmla="*/ 760294 h 3299024"/>
              <a:gd name="connsiteX2593" fmla="*/ 3595151 w 7857331"/>
              <a:gd name="connsiteY2593" fmla="*/ 731649 h 3299024"/>
              <a:gd name="connsiteX2594" fmla="*/ 3634594 w 7857331"/>
              <a:gd name="connsiteY2594" fmla="*/ 703004 h 3299024"/>
              <a:gd name="connsiteX2595" fmla="*/ 3537446 w 7857331"/>
              <a:gd name="connsiteY2595" fmla="*/ 703004 h 3299024"/>
              <a:gd name="connsiteX2596" fmla="*/ 3576888 w 7857331"/>
              <a:gd name="connsiteY2596" fmla="*/ 731649 h 3299024"/>
              <a:gd name="connsiteX2597" fmla="*/ 3534816 w 7857331"/>
              <a:gd name="connsiteY2597" fmla="*/ 760294 h 3299024"/>
              <a:gd name="connsiteX2598" fmla="*/ 3495373 w 7857331"/>
              <a:gd name="connsiteY2598" fmla="*/ 731649 h 3299024"/>
              <a:gd name="connsiteX2599" fmla="*/ 3537446 w 7857331"/>
              <a:gd name="connsiteY2599" fmla="*/ 703004 h 3299024"/>
              <a:gd name="connsiteX2600" fmla="*/ 3439183 w 7857331"/>
              <a:gd name="connsiteY2600" fmla="*/ 703004 h 3299024"/>
              <a:gd name="connsiteX2601" fmla="*/ 3475996 w 7857331"/>
              <a:gd name="connsiteY2601" fmla="*/ 731649 h 3299024"/>
              <a:gd name="connsiteX2602" fmla="*/ 3436553 w 7857331"/>
              <a:gd name="connsiteY2602" fmla="*/ 760294 h 3299024"/>
              <a:gd name="connsiteX2603" fmla="*/ 3397110 w 7857331"/>
              <a:gd name="connsiteY2603" fmla="*/ 731649 h 3299024"/>
              <a:gd name="connsiteX2604" fmla="*/ 3439183 w 7857331"/>
              <a:gd name="connsiteY2604" fmla="*/ 703004 h 3299024"/>
              <a:gd name="connsiteX2605" fmla="*/ 3341697 w 7857331"/>
              <a:gd name="connsiteY2605" fmla="*/ 703004 h 3299024"/>
              <a:gd name="connsiteX2606" fmla="*/ 3378825 w 7857331"/>
              <a:gd name="connsiteY2606" fmla="*/ 731649 h 3299024"/>
              <a:gd name="connsiteX2607" fmla="*/ 3336393 w 7857331"/>
              <a:gd name="connsiteY2607" fmla="*/ 760294 h 3299024"/>
              <a:gd name="connsiteX2608" fmla="*/ 3299265 w 7857331"/>
              <a:gd name="connsiteY2608" fmla="*/ 731649 h 3299024"/>
              <a:gd name="connsiteX2609" fmla="*/ 3341697 w 7857331"/>
              <a:gd name="connsiteY2609" fmla="*/ 703004 h 3299024"/>
              <a:gd name="connsiteX2610" fmla="*/ 1973866 w 7857331"/>
              <a:gd name="connsiteY2610" fmla="*/ 703004 h 3299024"/>
              <a:gd name="connsiteX2611" fmla="*/ 2005394 w 7857331"/>
              <a:gd name="connsiteY2611" fmla="*/ 731649 h 3299024"/>
              <a:gd name="connsiteX2612" fmla="*/ 1955474 w 7857331"/>
              <a:gd name="connsiteY2612" fmla="*/ 760294 h 3299024"/>
              <a:gd name="connsiteX2613" fmla="*/ 1923946 w 7857331"/>
              <a:gd name="connsiteY2613" fmla="*/ 731649 h 3299024"/>
              <a:gd name="connsiteX2614" fmla="*/ 1973866 w 7857331"/>
              <a:gd name="connsiteY2614" fmla="*/ 703004 h 3299024"/>
              <a:gd name="connsiteX2615" fmla="*/ 1876291 w 7857331"/>
              <a:gd name="connsiteY2615" fmla="*/ 703004 h 3299024"/>
              <a:gd name="connsiteX2616" fmla="*/ 1905553 w 7857331"/>
              <a:gd name="connsiteY2616" fmla="*/ 731649 h 3299024"/>
              <a:gd name="connsiteX2617" fmla="*/ 1857670 w 7857331"/>
              <a:gd name="connsiteY2617" fmla="*/ 760294 h 3299024"/>
              <a:gd name="connsiteX2618" fmla="*/ 1825747 w 7857331"/>
              <a:gd name="connsiteY2618" fmla="*/ 731649 h 3299024"/>
              <a:gd name="connsiteX2619" fmla="*/ 1876291 w 7857331"/>
              <a:gd name="connsiteY2619" fmla="*/ 703004 h 3299024"/>
              <a:gd name="connsiteX2620" fmla="*/ 1778455 w 7857331"/>
              <a:gd name="connsiteY2620" fmla="*/ 703004 h 3299024"/>
              <a:gd name="connsiteX2621" fmla="*/ 1807356 w 7857331"/>
              <a:gd name="connsiteY2621" fmla="*/ 731649 h 3299024"/>
              <a:gd name="connsiteX2622" fmla="*/ 1757436 w 7857331"/>
              <a:gd name="connsiteY2622" fmla="*/ 760294 h 3299024"/>
              <a:gd name="connsiteX2623" fmla="*/ 1728535 w 7857331"/>
              <a:gd name="connsiteY2623" fmla="*/ 731649 h 3299024"/>
              <a:gd name="connsiteX2624" fmla="*/ 1778455 w 7857331"/>
              <a:gd name="connsiteY2624" fmla="*/ 703004 h 3299024"/>
              <a:gd name="connsiteX2625" fmla="*/ 1681038 w 7857331"/>
              <a:gd name="connsiteY2625" fmla="*/ 703004 h 3299024"/>
              <a:gd name="connsiteX2626" fmla="*/ 1710167 w 7857331"/>
              <a:gd name="connsiteY2626" fmla="*/ 731649 h 3299024"/>
              <a:gd name="connsiteX2627" fmla="*/ 1659854 w 7857331"/>
              <a:gd name="connsiteY2627" fmla="*/ 760294 h 3299024"/>
              <a:gd name="connsiteX2628" fmla="*/ 1630726 w 7857331"/>
              <a:gd name="connsiteY2628" fmla="*/ 731649 h 3299024"/>
              <a:gd name="connsiteX2629" fmla="*/ 1681038 w 7857331"/>
              <a:gd name="connsiteY2629" fmla="*/ 703004 h 3299024"/>
              <a:gd name="connsiteX2630" fmla="*/ 1582775 w 7857331"/>
              <a:gd name="connsiteY2630" fmla="*/ 703004 h 3299024"/>
              <a:gd name="connsiteX2631" fmla="*/ 1611904 w 7857331"/>
              <a:gd name="connsiteY2631" fmla="*/ 731649 h 3299024"/>
              <a:gd name="connsiteX2632" fmla="*/ 1558943 w 7857331"/>
              <a:gd name="connsiteY2632" fmla="*/ 760294 h 3299024"/>
              <a:gd name="connsiteX2633" fmla="*/ 1529815 w 7857331"/>
              <a:gd name="connsiteY2633" fmla="*/ 731649 h 3299024"/>
              <a:gd name="connsiteX2634" fmla="*/ 1582775 w 7857331"/>
              <a:gd name="connsiteY2634" fmla="*/ 703004 h 3299024"/>
              <a:gd name="connsiteX2635" fmla="*/ 1485628 w 7857331"/>
              <a:gd name="connsiteY2635" fmla="*/ 703004 h 3299024"/>
              <a:gd name="connsiteX2636" fmla="*/ 1514757 w 7857331"/>
              <a:gd name="connsiteY2636" fmla="*/ 731649 h 3299024"/>
              <a:gd name="connsiteX2637" fmla="*/ 1461796 w 7857331"/>
              <a:gd name="connsiteY2637" fmla="*/ 760294 h 3299024"/>
              <a:gd name="connsiteX2638" fmla="*/ 1432668 w 7857331"/>
              <a:gd name="connsiteY2638" fmla="*/ 731649 h 3299024"/>
              <a:gd name="connsiteX2639" fmla="*/ 1485628 w 7857331"/>
              <a:gd name="connsiteY2639" fmla="*/ 703004 h 3299024"/>
              <a:gd name="connsiteX2640" fmla="*/ 1387515 w 7857331"/>
              <a:gd name="connsiteY2640" fmla="*/ 703004 h 3299024"/>
              <a:gd name="connsiteX2641" fmla="*/ 1413880 w 7857331"/>
              <a:gd name="connsiteY2641" fmla="*/ 731649 h 3299024"/>
              <a:gd name="connsiteX2642" fmla="*/ 1363787 w 7857331"/>
              <a:gd name="connsiteY2642" fmla="*/ 760294 h 3299024"/>
              <a:gd name="connsiteX2643" fmla="*/ 1334785 w 7857331"/>
              <a:gd name="connsiteY2643" fmla="*/ 731649 h 3299024"/>
              <a:gd name="connsiteX2644" fmla="*/ 1387515 w 7857331"/>
              <a:gd name="connsiteY2644" fmla="*/ 703004 h 3299024"/>
              <a:gd name="connsiteX2645" fmla="*/ 1192107 w 7857331"/>
              <a:gd name="connsiteY2645" fmla="*/ 703004 h 3299024"/>
              <a:gd name="connsiteX2646" fmla="*/ 1218470 w 7857331"/>
              <a:gd name="connsiteY2646" fmla="*/ 731649 h 3299024"/>
              <a:gd name="connsiteX2647" fmla="*/ 1165742 w 7857331"/>
              <a:gd name="connsiteY2647" fmla="*/ 760294 h 3299024"/>
              <a:gd name="connsiteX2648" fmla="*/ 1139376 w 7857331"/>
              <a:gd name="connsiteY2648" fmla="*/ 731649 h 3299024"/>
              <a:gd name="connsiteX2649" fmla="*/ 1192107 w 7857331"/>
              <a:gd name="connsiteY2649" fmla="*/ 703004 h 3299024"/>
              <a:gd name="connsiteX2650" fmla="*/ 1094554 w 7857331"/>
              <a:gd name="connsiteY2650" fmla="*/ 703004 h 3299024"/>
              <a:gd name="connsiteX2651" fmla="*/ 1121229 w 7857331"/>
              <a:gd name="connsiteY2651" fmla="*/ 731649 h 3299024"/>
              <a:gd name="connsiteX2652" fmla="*/ 1065212 w 7857331"/>
              <a:gd name="connsiteY2652" fmla="*/ 760294 h 3299024"/>
              <a:gd name="connsiteX2653" fmla="*/ 1038537 w 7857331"/>
              <a:gd name="connsiteY2653" fmla="*/ 731649 h 3299024"/>
              <a:gd name="connsiteX2654" fmla="*/ 1094554 w 7857331"/>
              <a:gd name="connsiteY2654" fmla="*/ 703004 h 3299024"/>
              <a:gd name="connsiteX2655" fmla="*/ 996835 w 7857331"/>
              <a:gd name="connsiteY2655" fmla="*/ 703004 h 3299024"/>
              <a:gd name="connsiteX2656" fmla="*/ 1023091 w 7857331"/>
              <a:gd name="connsiteY2656" fmla="*/ 731649 h 3299024"/>
              <a:gd name="connsiteX2657" fmla="*/ 967954 w 7857331"/>
              <a:gd name="connsiteY2657" fmla="*/ 760294 h 3299024"/>
              <a:gd name="connsiteX2658" fmla="*/ 941698 w 7857331"/>
              <a:gd name="connsiteY2658" fmla="*/ 731649 h 3299024"/>
              <a:gd name="connsiteX2659" fmla="*/ 996835 w 7857331"/>
              <a:gd name="connsiteY2659" fmla="*/ 703004 h 3299024"/>
              <a:gd name="connsiteX2660" fmla="*/ 899295 w 7857331"/>
              <a:gd name="connsiteY2660" fmla="*/ 703004 h 3299024"/>
              <a:gd name="connsiteX2661" fmla="*/ 923197 w 7857331"/>
              <a:gd name="connsiteY2661" fmla="*/ 731649 h 3299024"/>
              <a:gd name="connsiteX2662" fmla="*/ 870082 w 7857331"/>
              <a:gd name="connsiteY2662" fmla="*/ 760294 h 3299024"/>
              <a:gd name="connsiteX2663" fmla="*/ 843524 w 7857331"/>
              <a:gd name="connsiteY2663" fmla="*/ 731649 h 3299024"/>
              <a:gd name="connsiteX2664" fmla="*/ 899295 w 7857331"/>
              <a:gd name="connsiteY2664" fmla="*/ 703004 h 3299024"/>
              <a:gd name="connsiteX2665" fmla="*/ 6434008 w 7857331"/>
              <a:gd name="connsiteY2665" fmla="*/ 638553 h 3299024"/>
              <a:gd name="connsiteX2666" fmla="*/ 6486738 w 7857331"/>
              <a:gd name="connsiteY2666" fmla="*/ 663995 h 3299024"/>
              <a:gd name="connsiteX2667" fmla="*/ 6463009 w 7857331"/>
              <a:gd name="connsiteY2667" fmla="*/ 692263 h 3299024"/>
              <a:gd name="connsiteX2668" fmla="*/ 6407642 w 7857331"/>
              <a:gd name="connsiteY2668" fmla="*/ 663995 h 3299024"/>
              <a:gd name="connsiteX2669" fmla="*/ 6434008 w 7857331"/>
              <a:gd name="connsiteY2669" fmla="*/ 638553 h 3299024"/>
              <a:gd name="connsiteX2670" fmla="*/ 6336595 w 7857331"/>
              <a:gd name="connsiteY2670" fmla="*/ 638553 h 3299024"/>
              <a:gd name="connsiteX2671" fmla="*/ 6389556 w 7857331"/>
              <a:gd name="connsiteY2671" fmla="*/ 663995 h 3299024"/>
              <a:gd name="connsiteX2672" fmla="*/ 6365724 w 7857331"/>
              <a:gd name="connsiteY2672" fmla="*/ 692263 h 3299024"/>
              <a:gd name="connsiteX2673" fmla="*/ 6312763 w 7857331"/>
              <a:gd name="connsiteY2673" fmla="*/ 663995 h 3299024"/>
              <a:gd name="connsiteX2674" fmla="*/ 6336595 w 7857331"/>
              <a:gd name="connsiteY2674" fmla="*/ 638553 h 3299024"/>
              <a:gd name="connsiteX2675" fmla="*/ 6240830 w 7857331"/>
              <a:gd name="connsiteY2675" fmla="*/ 638553 h 3299024"/>
              <a:gd name="connsiteX2676" fmla="*/ 6293560 w 7857331"/>
              <a:gd name="connsiteY2676" fmla="*/ 663995 h 3299024"/>
              <a:gd name="connsiteX2677" fmla="*/ 6267194 w 7857331"/>
              <a:gd name="connsiteY2677" fmla="*/ 692263 h 3299024"/>
              <a:gd name="connsiteX2678" fmla="*/ 6214464 w 7857331"/>
              <a:gd name="connsiteY2678" fmla="*/ 663995 h 3299024"/>
              <a:gd name="connsiteX2679" fmla="*/ 6240830 w 7857331"/>
              <a:gd name="connsiteY2679" fmla="*/ 638553 h 3299024"/>
              <a:gd name="connsiteX2680" fmla="*/ 6143418 w 7857331"/>
              <a:gd name="connsiteY2680" fmla="*/ 638553 h 3299024"/>
              <a:gd name="connsiteX2681" fmla="*/ 6196379 w 7857331"/>
              <a:gd name="connsiteY2681" fmla="*/ 663995 h 3299024"/>
              <a:gd name="connsiteX2682" fmla="*/ 6169899 w 7857331"/>
              <a:gd name="connsiteY2682" fmla="*/ 692263 h 3299024"/>
              <a:gd name="connsiteX2683" fmla="*/ 6116938 w 7857331"/>
              <a:gd name="connsiteY2683" fmla="*/ 663995 h 3299024"/>
              <a:gd name="connsiteX2684" fmla="*/ 6143418 w 7857331"/>
              <a:gd name="connsiteY2684" fmla="*/ 638553 h 3299024"/>
              <a:gd name="connsiteX2685" fmla="*/ 6048504 w 7857331"/>
              <a:gd name="connsiteY2685" fmla="*/ 638553 h 3299024"/>
              <a:gd name="connsiteX2686" fmla="*/ 6098211 w 7857331"/>
              <a:gd name="connsiteY2686" fmla="*/ 663995 h 3299024"/>
              <a:gd name="connsiteX2687" fmla="*/ 6072050 w 7857331"/>
              <a:gd name="connsiteY2687" fmla="*/ 692263 h 3299024"/>
              <a:gd name="connsiteX2688" fmla="*/ 6019727 w 7857331"/>
              <a:gd name="connsiteY2688" fmla="*/ 663995 h 3299024"/>
              <a:gd name="connsiteX2689" fmla="*/ 6048504 w 7857331"/>
              <a:gd name="connsiteY2689" fmla="*/ 638553 h 3299024"/>
              <a:gd name="connsiteX2690" fmla="*/ 5950655 w 7857331"/>
              <a:gd name="connsiteY2690" fmla="*/ 638553 h 3299024"/>
              <a:gd name="connsiteX2691" fmla="*/ 6003616 w 7857331"/>
              <a:gd name="connsiteY2691" fmla="*/ 663995 h 3299024"/>
              <a:gd name="connsiteX2692" fmla="*/ 5974488 w 7857331"/>
              <a:gd name="connsiteY2692" fmla="*/ 692263 h 3299024"/>
              <a:gd name="connsiteX2693" fmla="*/ 5924175 w 7857331"/>
              <a:gd name="connsiteY2693" fmla="*/ 663995 h 3299024"/>
              <a:gd name="connsiteX2694" fmla="*/ 5950655 w 7857331"/>
              <a:gd name="connsiteY2694" fmla="*/ 638553 h 3299024"/>
              <a:gd name="connsiteX2695" fmla="*/ 5855473 w 7857331"/>
              <a:gd name="connsiteY2695" fmla="*/ 638553 h 3299024"/>
              <a:gd name="connsiteX2696" fmla="*/ 5905393 w 7857331"/>
              <a:gd name="connsiteY2696" fmla="*/ 663995 h 3299024"/>
              <a:gd name="connsiteX2697" fmla="*/ 5876492 w 7857331"/>
              <a:gd name="connsiteY2697" fmla="*/ 692263 h 3299024"/>
              <a:gd name="connsiteX2698" fmla="*/ 5826572 w 7857331"/>
              <a:gd name="connsiteY2698" fmla="*/ 663995 h 3299024"/>
              <a:gd name="connsiteX2699" fmla="*/ 5855473 w 7857331"/>
              <a:gd name="connsiteY2699" fmla="*/ 638553 h 3299024"/>
              <a:gd name="connsiteX2700" fmla="*/ 5758327 w 7857331"/>
              <a:gd name="connsiteY2700" fmla="*/ 638553 h 3299024"/>
              <a:gd name="connsiteX2701" fmla="*/ 5808247 w 7857331"/>
              <a:gd name="connsiteY2701" fmla="*/ 663995 h 3299024"/>
              <a:gd name="connsiteX2702" fmla="*/ 5779346 w 7857331"/>
              <a:gd name="connsiteY2702" fmla="*/ 692263 h 3299024"/>
              <a:gd name="connsiteX2703" fmla="*/ 5729426 w 7857331"/>
              <a:gd name="connsiteY2703" fmla="*/ 663995 h 3299024"/>
              <a:gd name="connsiteX2704" fmla="*/ 5758327 w 7857331"/>
              <a:gd name="connsiteY2704" fmla="*/ 638553 h 3299024"/>
              <a:gd name="connsiteX2705" fmla="*/ 5662979 w 7857331"/>
              <a:gd name="connsiteY2705" fmla="*/ 638553 h 3299024"/>
              <a:gd name="connsiteX2706" fmla="*/ 5710644 w 7857331"/>
              <a:gd name="connsiteY2706" fmla="*/ 663995 h 3299024"/>
              <a:gd name="connsiteX2707" fmla="*/ 5681516 w 7857331"/>
              <a:gd name="connsiteY2707" fmla="*/ 692263 h 3299024"/>
              <a:gd name="connsiteX2708" fmla="*/ 5631203 w 7857331"/>
              <a:gd name="connsiteY2708" fmla="*/ 663995 h 3299024"/>
              <a:gd name="connsiteX2709" fmla="*/ 5662979 w 7857331"/>
              <a:gd name="connsiteY2709" fmla="*/ 638553 h 3299024"/>
              <a:gd name="connsiteX2710" fmla="*/ 5565149 w 7857331"/>
              <a:gd name="connsiteY2710" fmla="*/ 638553 h 3299024"/>
              <a:gd name="connsiteX2711" fmla="*/ 5615069 w 7857331"/>
              <a:gd name="connsiteY2711" fmla="*/ 663995 h 3299024"/>
              <a:gd name="connsiteX2712" fmla="*/ 5583541 w 7857331"/>
              <a:gd name="connsiteY2712" fmla="*/ 692263 h 3299024"/>
              <a:gd name="connsiteX2713" fmla="*/ 5536248 w 7857331"/>
              <a:gd name="connsiteY2713" fmla="*/ 663995 h 3299024"/>
              <a:gd name="connsiteX2714" fmla="*/ 5565149 w 7857331"/>
              <a:gd name="connsiteY2714" fmla="*/ 638553 h 3299024"/>
              <a:gd name="connsiteX2715" fmla="*/ 5469973 w 7857331"/>
              <a:gd name="connsiteY2715" fmla="*/ 638553 h 3299024"/>
              <a:gd name="connsiteX2716" fmla="*/ 5517857 w 7857331"/>
              <a:gd name="connsiteY2716" fmla="*/ 663995 h 3299024"/>
              <a:gd name="connsiteX2717" fmla="*/ 5485934 w 7857331"/>
              <a:gd name="connsiteY2717" fmla="*/ 692263 h 3299024"/>
              <a:gd name="connsiteX2718" fmla="*/ 5438051 w 7857331"/>
              <a:gd name="connsiteY2718" fmla="*/ 663995 h 3299024"/>
              <a:gd name="connsiteX2719" fmla="*/ 5469973 w 7857331"/>
              <a:gd name="connsiteY2719" fmla="*/ 638553 h 3299024"/>
              <a:gd name="connsiteX2720" fmla="*/ 5372127 w 7857331"/>
              <a:gd name="connsiteY2720" fmla="*/ 638553 h 3299024"/>
              <a:gd name="connsiteX2721" fmla="*/ 5419635 w 7857331"/>
              <a:gd name="connsiteY2721" fmla="*/ 663995 h 3299024"/>
              <a:gd name="connsiteX2722" fmla="*/ 5387963 w 7857331"/>
              <a:gd name="connsiteY2722" fmla="*/ 692263 h 3299024"/>
              <a:gd name="connsiteX2723" fmla="*/ 5340456 w 7857331"/>
              <a:gd name="connsiteY2723" fmla="*/ 663995 h 3299024"/>
              <a:gd name="connsiteX2724" fmla="*/ 5372127 w 7857331"/>
              <a:gd name="connsiteY2724" fmla="*/ 638553 h 3299024"/>
              <a:gd name="connsiteX2725" fmla="*/ 5277619 w 7857331"/>
              <a:gd name="connsiteY2725" fmla="*/ 638553 h 3299024"/>
              <a:gd name="connsiteX2726" fmla="*/ 5325127 w 7857331"/>
              <a:gd name="connsiteY2726" fmla="*/ 663995 h 3299024"/>
              <a:gd name="connsiteX2727" fmla="*/ 5293455 w 7857331"/>
              <a:gd name="connsiteY2727" fmla="*/ 692263 h 3299024"/>
              <a:gd name="connsiteX2728" fmla="*/ 5245948 w 7857331"/>
              <a:gd name="connsiteY2728" fmla="*/ 663995 h 3299024"/>
              <a:gd name="connsiteX2729" fmla="*/ 5277619 w 7857331"/>
              <a:gd name="connsiteY2729" fmla="*/ 638553 h 3299024"/>
              <a:gd name="connsiteX2730" fmla="*/ 5179355 w 7857331"/>
              <a:gd name="connsiteY2730" fmla="*/ 638553 h 3299024"/>
              <a:gd name="connsiteX2731" fmla="*/ 5226863 w 7857331"/>
              <a:gd name="connsiteY2731" fmla="*/ 663995 h 3299024"/>
              <a:gd name="connsiteX2732" fmla="*/ 5195191 w 7857331"/>
              <a:gd name="connsiteY2732" fmla="*/ 692263 h 3299024"/>
              <a:gd name="connsiteX2733" fmla="*/ 5147684 w 7857331"/>
              <a:gd name="connsiteY2733" fmla="*/ 663995 h 3299024"/>
              <a:gd name="connsiteX2734" fmla="*/ 5179355 w 7857331"/>
              <a:gd name="connsiteY2734" fmla="*/ 638553 h 3299024"/>
              <a:gd name="connsiteX2735" fmla="*/ 5081803 w 7857331"/>
              <a:gd name="connsiteY2735" fmla="*/ 638553 h 3299024"/>
              <a:gd name="connsiteX2736" fmla="*/ 5129311 w 7857331"/>
              <a:gd name="connsiteY2736" fmla="*/ 663995 h 3299024"/>
              <a:gd name="connsiteX2737" fmla="*/ 5097639 w 7857331"/>
              <a:gd name="connsiteY2737" fmla="*/ 692263 h 3299024"/>
              <a:gd name="connsiteX2738" fmla="*/ 5050132 w 7857331"/>
              <a:gd name="connsiteY2738" fmla="*/ 663995 h 3299024"/>
              <a:gd name="connsiteX2739" fmla="*/ 5081803 w 7857331"/>
              <a:gd name="connsiteY2739" fmla="*/ 638553 h 3299024"/>
              <a:gd name="connsiteX2740" fmla="*/ 4987295 w 7857331"/>
              <a:gd name="connsiteY2740" fmla="*/ 638553 h 3299024"/>
              <a:gd name="connsiteX2741" fmla="*/ 5032164 w 7857331"/>
              <a:gd name="connsiteY2741" fmla="*/ 663995 h 3299024"/>
              <a:gd name="connsiteX2742" fmla="*/ 5000492 w 7857331"/>
              <a:gd name="connsiteY2742" fmla="*/ 692263 h 3299024"/>
              <a:gd name="connsiteX2743" fmla="*/ 4952985 w 7857331"/>
              <a:gd name="connsiteY2743" fmla="*/ 663995 h 3299024"/>
              <a:gd name="connsiteX2744" fmla="*/ 4987295 w 7857331"/>
              <a:gd name="connsiteY2744" fmla="*/ 638553 h 3299024"/>
              <a:gd name="connsiteX2745" fmla="*/ 4889031 w 7857331"/>
              <a:gd name="connsiteY2745" fmla="*/ 638553 h 3299024"/>
              <a:gd name="connsiteX2746" fmla="*/ 4936539 w 7857331"/>
              <a:gd name="connsiteY2746" fmla="*/ 663995 h 3299024"/>
              <a:gd name="connsiteX2747" fmla="*/ 4902228 w 7857331"/>
              <a:gd name="connsiteY2747" fmla="*/ 692263 h 3299024"/>
              <a:gd name="connsiteX2748" fmla="*/ 4857360 w 7857331"/>
              <a:gd name="connsiteY2748" fmla="*/ 663995 h 3299024"/>
              <a:gd name="connsiteX2749" fmla="*/ 4889031 w 7857331"/>
              <a:gd name="connsiteY2749" fmla="*/ 638553 h 3299024"/>
              <a:gd name="connsiteX2750" fmla="*/ 4794296 w 7857331"/>
              <a:gd name="connsiteY2750" fmla="*/ 638553 h 3299024"/>
              <a:gd name="connsiteX2751" fmla="*/ 4839380 w 7857331"/>
              <a:gd name="connsiteY2751" fmla="*/ 663995 h 3299024"/>
              <a:gd name="connsiteX2752" fmla="*/ 4804904 w 7857331"/>
              <a:gd name="connsiteY2752" fmla="*/ 692263 h 3299024"/>
              <a:gd name="connsiteX2753" fmla="*/ 4759820 w 7857331"/>
              <a:gd name="connsiteY2753" fmla="*/ 663995 h 3299024"/>
              <a:gd name="connsiteX2754" fmla="*/ 4794296 w 7857331"/>
              <a:gd name="connsiteY2754" fmla="*/ 638553 h 3299024"/>
              <a:gd name="connsiteX2755" fmla="*/ 4696660 w 7857331"/>
              <a:gd name="connsiteY2755" fmla="*/ 638553 h 3299024"/>
              <a:gd name="connsiteX2756" fmla="*/ 4741150 w 7857331"/>
              <a:gd name="connsiteY2756" fmla="*/ 663995 h 3299024"/>
              <a:gd name="connsiteX2757" fmla="*/ 4707128 w 7857331"/>
              <a:gd name="connsiteY2757" fmla="*/ 692263 h 3299024"/>
              <a:gd name="connsiteX2758" fmla="*/ 4662637 w 7857331"/>
              <a:gd name="connsiteY2758" fmla="*/ 663995 h 3299024"/>
              <a:gd name="connsiteX2759" fmla="*/ 4696660 w 7857331"/>
              <a:gd name="connsiteY2759" fmla="*/ 638553 h 3299024"/>
              <a:gd name="connsiteX2760" fmla="*/ 4601307 w 7857331"/>
              <a:gd name="connsiteY2760" fmla="*/ 638553 h 3299024"/>
              <a:gd name="connsiteX2761" fmla="*/ 4643956 w 7857331"/>
              <a:gd name="connsiteY2761" fmla="*/ 663995 h 3299024"/>
              <a:gd name="connsiteX2762" fmla="*/ 4609304 w 7857331"/>
              <a:gd name="connsiteY2762" fmla="*/ 692263 h 3299024"/>
              <a:gd name="connsiteX2763" fmla="*/ 4563990 w 7857331"/>
              <a:gd name="connsiteY2763" fmla="*/ 663995 h 3299024"/>
              <a:gd name="connsiteX2764" fmla="*/ 4601307 w 7857331"/>
              <a:gd name="connsiteY2764" fmla="*/ 638553 h 3299024"/>
              <a:gd name="connsiteX2765" fmla="*/ 4408359 w 7857331"/>
              <a:gd name="connsiteY2765" fmla="*/ 638553 h 3299024"/>
              <a:gd name="connsiteX2766" fmla="*/ 4450791 w 7857331"/>
              <a:gd name="connsiteY2766" fmla="*/ 663995 h 3299024"/>
              <a:gd name="connsiteX2767" fmla="*/ 4413663 w 7857331"/>
              <a:gd name="connsiteY2767" fmla="*/ 692263 h 3299024"/>
              <a:gd name="connsiteX2768" fmla="*/ 4371231 w 7857331"/>
              <a:gd name="connsiteY2768" fmla="*/ 663995 h 3299024"/>
              <a:gd name="connsiteX2769" fmla="*/ 4408359 w 7857331"/>
              <a:gd name="connsiteY2769" fmla="*/ 638553 h 3299024"/>
              <a:gd name="connsiteX2770" fmla="*/ 4310983 w 7857331"/>
              <a:gd name="connsiteY2770" fmla="*/ 638553 h 3299024"/>
              <a:gd name="connsiteX2771" fmla="*/ 4353632 w 7857331"/>
              <a:gd name="connsiteY2771" fmla="*/ 663995 h 3299024"/>
              <a:gd name="connsiteX2772" fmla="*/ 4316315 w 7857331"/>
              <a:gd name="connsiteY2772" fmla="*/ 692263 h 3299024"/>
              <a:gd name="connsiteX2773" fmla="*/ 4273666 w 7857331"/>
              <a:gd name="connsiteY2773" fmla="*/ 663995 h 3299024"/>
              <a:gd name="connsiteX2774" fmla="*/ 4310983 w 7857331"/>
              <a:gd name="connsiteY2774" fmla="*/ 638553 h 3299024"/>
              <a:gd name="connsiteX2775" fmla="*/ 4215962 w 7857331"/>
              <a:gd name="connsiteY2775" fmla="*/ 638553 h 3299024"/>
              <a:gd name="connsiteX2776" fmla="*/ 4258034 w 7857331"/>
              <a:gd name="connsiteY2776" fmla="*/ 663995 h 3299024"/>
              <a:gd name="connsiteX2777" fmla="*/ 4218592 w 7857331"/>
              <a:gd name="connsiteY2777" fmla="*/ 692263 h 3299024"/>
              <a:gd name="connsiteX2778" fmla="*/ 4179149 w 7857331"/>
              <a:gd name="connsiteY2778" fmla="*/ 663995 h 3299024"/>
              <a:gd name="connsiteX2779" fmla="*/ 4215962 w 7857331"/>
              <a:gd name="connsiteY2779" fmla="*/ 638553 h 3299024"/>
              <a:gd name="connsiteX2780" fmla="*/ 4118238 w 7857331"/>
              <a:gd name="connsiteY2780" fmla="*/ 638553 h 3299024"/>
              <a:gd name="connsiteX2781" fmla="*/ 4160886 w 7857331"/>
              <a:gd name="connsiteY2781" fmla="*/ 663995 h 3299024"/>
              <a:gd name="connsiteX2782" fmla="*/ 4123569 w 7857331"/>
              <a:gd name="connsiteY2782" fmla="*/ 692263 h 3299024"/>
              <a:gd name="connsiteX2783" fmla="*/ 4080921 w 7857331"/>
              <a:gd name="connsiteY2783" fmla="*/ 663995 h 3299024"/>
              <a:gd name="connsiteX2784" fmla="*/ 4118238 w 7857331"/>
              <a:gd name="connsiteY2784" fmla="*/ 638553 h 3299024"/>
              <a:gd name="connsiteX2785" fmla="*/ 4022982 w 7857331"/>
              <a:gd name="connsiteY2785" fmla="*/ 638553 h 3299024"/>
              <a:gd name="connsiteX2786" fmla="*/ 4062622 w 7857331"/>
              <a:gd name="connsiteY2786" fmla="*/ 663995 h 3299024"/>
              <a:gd name="connsiteX2787" fmla="*/ 4025624 w 7857331"/>
              <a:gd name="connsiteY2787" fmla="*/ 692263 h 3299024"/>
              <a:gd name="connsiteX2788" fmla="*/ 3983341 w 7857331"/>
              <a:gd name="connsiteY2788" fmla="*/ 663995 h 3299024"/>
              <a:gd name="connsiteX2789" fmla="*/ 4022982 w 7857331"/>
              <a:gd name="connsiteY2789" fmla="*/ 638553 h 3299024"/>
              <a:gd name="connsiteX2790" fmla="*/ 3925638 w 7857331"/>
              <a:gd name="connsiteY2790" fmla="*/ 638553 h 3299024"/>
              <a:gd name="connsiteX2791" fmla="*/ 3965081 w 7857331"/>
              <a:gd name="connsiteY2791" fmla="*/ 663995 h 3299024"/>
              <a:gd name="connsiteX2792" fmla="*/ 3928268 w 7857331"/>
              <a:gd name="connsiteY2792" fmla="*/ 692263 h 3299024"/>
              <a:gd name="connsiteX2793" fmla="*/ 3886195 w 7857331"/>
              <a:gd name="connsiteY2793" fmla="*/ 663995 h 3299024"/>
              <a:gd name="connsiteX2794" fmla="*/ 3925638 w 7857331"/>
              <a:gd name="connsiteY2794" fmla="*/ 638553 h 3299024"/>
              <a:gd name="connsiteX2795" fmla="*/ 3827162 w 7857331"/>
              <a:gd name="connsiteY2795" fmla="*/ 638553 h 3299024"/>
              <a:gd name="connsiteX2796" fmla="*/ 3869445 w 7857331"/>
              <a:gd name="connsiteY2796" fmla="*/ 663995 h 3299024"/>
              <a:gd name="connsiteX2797" fmla="*/ 3829805 w 7857331"/>
              <a:gd name="connsiteY2797" fmla="*/ 692263 h 3299024"/>
              <a:gd name="connsiteX2798" fmla="*/ 3790164 w 7857331"/>
              <a:gd name="connsiteY2798" fmla="*/ 663995 h 3299024"/>
              <a:gd name="connsiteX2799" fmla="*/ 3827162 w 7857331"/>
              <a:gd name="connsiteY2799" fmla="*/ 638553 h 3299024"/>
              <a:gd name="connsiteX2800" fmla="*/ 3732658 w 7857331"/>
              <a:gd name="connsiteY2800" fmla="*/ 638553 h 3299024"/>
              <a:gd name="connsiteX2801" fmla="*/ 3772299 w 7857331"/>
              <a:gd name="connsiteY2801" fmla="*/ 665408 h 3299024"/>
              <a:gd name="connsiteX2802" fmla="*/ 3732658 w 7857331"/>
              <a:gd name="connsiteY2802" fmla="*/ 692263 h 3299024"/>
              <a:gd name="connsiteX2803" fmla="*/ 3693017 w 7857331"/>
              <a:gd name="connsiteY2803" fmla="*/ 665408 h 3299024"/>
              <a:gd name="connsiteX2804" fmla="*/ 3732658 w 7857331"/>
              <a:gd name="connsiteY2804" fmla="*/ 638553 h 3299024"/>
              <a:gd name="connsiteX2805" fmla="*/ 3634395 w 7857331"/>
              <a:gd name="connsiteY2805" fmla="*/ 638553 h 3299024"/>
              <a:gd name="connsiteX2806" fmla="*/ 3674035 w 7857331"/>
              <a:gd name="connsiteY2806" fmla="*/ 663995 h 3299024"/>
              <a:gd name="connsiteX2807" fmla="*/ 3634395 w 7857331"/>
              <a:gd name="connsiteY2807" fmla="*/ 692263 h 3299024"/>
              <a:gd name="connsiteX2808" fmla="*/ 3594754 w 7857331"/>
              <a:gd name="connsiteY2808" fmla="*/ 663995 h 3299024"/>
              <a:gd name="connsiteX2809" fmla="*/ 3634395 w 7857331"/>
              <a:gd name="connsiteY2809" fmla="*/ 638553 h 3299024"/>
              <a:gd name="connsiteX2810" fmla="*/ 3539680 w 7857331"/>
              <a:gd name="connsiteY2810" fmla="*/ 638553 h 3299024"/>
              <a:gd name="connsiteX2811" fmla="*/ 3576493 w 7857331"/>
              <a:gd name="connsiteY2811" fmla="*/ 663995 h 3299024"/>
              <a:gd name="connsiteX2812" fmla="*/ 3537050 w 7857331"/>
              <a:gd name="connsiteY2812" fmla="*/ 692263 h 3299024"/>
              <a:gd name="connsiteX2813" fmla="*/ 3497607 w 7857331"/>
              <a:gd name="connsiteY2813" fmla="*/ 663995 h 3299024"/>
              <a:gd name="connsiteX2814" fmla="*/ 3539680 w 7857331"/>
              <a:gd name="connsiteY2814" fmla="*/ 638553 h 3299024"/>
              <a:gd name="connsiteX2815" fmla="*/ 3441992 w 7857331"/>
              <a:gd name="connsiteY2815" fmla="*/ 638553 h 3299024"/>
              <a:gd name="connsiteX2816" fmla="*/ 3481974 w 7857331"/>
              <a:gd name="connsiteY2816" fmla="*/ 663995 h 3299024"/>
              <a:gd name="connsiteX2817" fmla="*/ 3439326 w 7857331"/>
              <a:gd name="connsiteY2817" fmla="*/ 692263 h 3299024"/>
              <a:gd name="connsiteX2818" fmla="*/ 3402009 w 7857331"/>
              <a:gd name="connsiteY2818" fmla="*/ 663995 h 3299024"/>
              <a:gd name="connsiteX2819" fmla="*/ 3441992 w 7857331"/>
              <a:gd name="connsiteY2819" fmla="*/ 638553 h 3299024"/>
              <a:gd name="connsiteX2820" fmla="*/ 2187697 w 7857331"/>
              <a:gd name="connsiteY2820" fmla="*/ 638553 h 3299024"/>
              <a:gd name="connsiteX2821" fmla="*/ 2219368 w 7857331"/>
              <a:gd name="connsiteY2821" fmla="*/ 663995 h 3299024"/>
              <a:gd name="connsiteX2822" fmla="*/ 2171861 w 7857331"/>
              <a:gd name="connsiteY2822" fmla="*/ 692263 h 3299024"/>
              <a:gd name="connsiteX2823" fmla="*/ 2140189 w 7857331"/>
              <a:gd name="connsiteY2823" fmla="*/ 663995 h 3299024"/>
              <a:gd name="connsiteX2824" fmla="*/ 2187697 w 7857331"/>
              <a:gd name="connsiteY2824" fmla="*/ 638553 h 3299024"/>
              <a:gd name="connsiteX2825" fmla="*/ 2093189 w 7857331"/>
              <a:gd name="connsiteY2825" fmla="*/ 638553 h 3299024"/>
              <a:gd name="connsiteX2826" fmla="*/ 2124860 w 7857331"/>
              <a:gd name="connsiteY2826" fmla="*/ 663995 h 3299024"/>
              <a:gd name="connsiteX2827" fmla="*/ 2074714 w 7857331"/>
              <a:gd name="connsiteY2827" fmla="*/ 692263 h 3299024"/>
              <a:gd name="connsiteX2828" fmla="*/ 2045681 w 7857331"/>
              <a:gd name="connsiteY2828" fmla="*/ 663995 h 3299024"/>
              <a:gd name="connsiteX2829" fmla="*/ 2093189 w 7857331"/>
              <a:gd name="connsiteY2829" fmla="*/ 638553 h 3299024"/>
              <a:gd name="connsiteX2830" fmla="*/ 1994686 w 7857331"/>
              <a:gd name="connsiteY2830" fmla="*/ 638553 h 3299024"/>
              <a:gd name="connsiteX2831" fmla="*/ 2026215 w 7857331"/>
              <a:gd name="connsiteY2831" fmla="*/ 663995 h 3299024"/>
              <a:gd name="connsiteX2832" fmla="*/ 1976295 w 7857331"/>
              <a:gd name="connsiteY2832" fmla="*/ 692263 h 3299024"/>
              <a:gd name="connsiteX2833" fmla="*/ 1947394 w 7857331"/>
              <a:gd name="connsiteY2833" fmla="*/ 663995 h 3299024"/>
              <a:gd name="connsiteX2834" fmla="*/ 1994686 w 7857331"/>
              <a:gd name="connsiteY2834" fmla="*/ 638553 h 3299024"/>
              <a:gd name="connsiteX2835" fmla="*/ 1900168 w 7857331"/>
              <a:gd name="connsiteY2835" fmla="*/ 638553 h 3299024"/>
              <a:gd name="connsiteX2836" fmla="*/ 1929069 w 7857331"/>
              <a:gd name="connsiteY2836" fmla="*/ 663995 h 3299024"/>
              <a:gd name="connsiteX2837" fmla="*/ 1879149 w 7857331"/>
              <a:gd name="connsiteY2837" fmla="*/ 692263 h 3299024"/>
              <a:gd name="connsiteX2838" fmla="*/ 1850248 w 7857331"/>
              <a:gd name="connsiteY2838" fmla="*/ 663995 h 3299024"/>
              <a:gd name="connsiteX2839" fmla="*/ 1900168 w 7857331"/>
              <a:gd name="connsiteY2839" fmla="*/ 638553 h 3299024"/>
              <a:gd name="connsiteX2840" fmla="*/ 1801904 w 7857331"/>
              <a:gd name="connsiteY2840" fmla="*/ 638553 h 3299024"/>
              <a:gd name="connsiteX2841" fmla="*/ 1830805 w 7857331"/>
              <a:gd name="connsiteY2841" fmla="*/ 663995 h 3299024"/>
              <a:gd name="connsiteX2842" fmla="*/ 1783512 w 7857331"/>
              <a:gd name="connsiteY2842" fmla="*/ 692263 h 3299024"/>
              <a:gd name="connsiteX2843" fmla="*/ 1751984 w 7857331"/>
              <a:gd name="connsiteY2843" fmla="*/ 663995 h 3299024"/>
              <a:gd name="connsiteX2844" fmla="*/ 1801904 w 7857331"/>
              <a:gd name="connsiteY2844" fmla="*/ 638553 h 3299024"/>
              <a:gd name="connsiteX2845" fmla="*/ 1706722 w 7857331"/>
              <a:gd name="connsiteY2845" fmla="*/ 638553 h 3299024"/>
              <a:gd name="connsiteX2846" fmla="*/ 1735851 w 7857331"/>
              <a:gd name="connsiteY2846" fmla="*/ 663995 h 3299024"/>
              <a:gd name="connsiteX2847" fmla="*/ 1685538 w 7857331"/>
              <a:gd name="connsiteY2847" fmla="*/ 692263 h 3299024"/>
              <a:gd name="connsiteX2848" fmla="*/ 1656410 w 7857331"/>
              <a:gd name="connsiteY2848" fmla="*/ 663995 h 3299024"/>
              <a:gd name="connsiteX2849" fmla="*/ 1706722 w 7857331"/>
              <a:gd name="connsiteY2849" fmla="*/ 638553 h 3299024"/>
              <a:gd name="connsiteX2850" fmla="*/ 1609416 w 7857331"/>
              <a:gd name="connsiteY2850" fmla="*/ 638553 h 3299024"/>
              <a:gd name="connsiteX2851" fmla="*/ 1638678 w 7857331"/>
              <a:gd name="connsiteY2851" fmla="*/ 663995 h 3299024"/>
              <a:gd name="connsiteX2852" fmla="*/ 1588134 w 7857331"/>
              <a:gd name="connsiteY2852" fmla="*/ 692263 h 3299024"/>
              <a:gd name="connsiteX2853" fmla="*/ 1558872 w 7857331"/>
              <a:gd name="connsiteY2853" fmla="*/ 663995 h 3299024"/>
              <a:gd name="connsiteX2854" fmla="*/ 1609416 w 7857331"/>
              <a:gd name="connsiteY2854" fmla="*/ 638553 h 3299024"/>
              <a:gd name="connsiteX2855" fmla="*/ 1514661 w 7857331"/>
              <a:gd name="connsiteY2855" fmla="*/ 638553 h 3299024"/>
              <a:gd name="connsiteX2856" fmla="*/ 1541142 w 7857331"/>
              <a:gd name="connsiteY2856" fmla="*/ 663995 h 3299024"/>
              <a:gd name="connsiteX2857" fmla="*/ 1490829 w 7857331"/>
              <a:gd name="connsiteY2857" fmla="*/ 692263 h 3299024"/>
              <a:gd name="connsiteX2858" fmla="*/ 1461701 w 7857331"/>
              <a:gd name="connsiteY2858" fmla="*/ 663995 h 3299024"/>
              <a:gd name="connsiteX2859" fmla="*/ 1514661 w 7857331"/>
              <a:gd name="connsiteY2859" fmla="*/ 638553 h 3299024"/>
              <a:gd name="connsiteX2860" fmla="*/ 1416398 w 7857331"/>
              <a:gd name="connsiteY2860" fmla="*/ 638553 h 3299024"/>
              <a:gd name="connsiteX2861" fmla="*/ 1442879 w 7857331"/>
              <a:gd name="connsiteY2861" fmla="*/ 663995 h 3299024"/>
              <a:gd name="connsiteX2862" fmla="*/ 1392566 w 7857331"/>
              <a:gd name="connsiteY2862" fmla="*/ 692263 h 3299024"/>
              <a:gd name="connsiteX2863" fmla="*/ 1363438 w 7857331"/>
              <a:gd name="connsiteY2863" fmla="*/ 663995 h 3299024"/>
              <a:gd name="connsiteX2864" fmla="*/ 1416398 w 7857331"/>
              <a:gd name="connsiteY2864" fmla="*/ 638553 h 3299024"/>
              <a:gd name="connsiteX2865" fmla="*/ 1319251 w 7857331"/>
              <a:gd name="connsiteY2865" fmla="*/ 638553 h 3299024"/>
              <a:gd name="connsiteX2866" fmla="*/ 1348379 w 7857331"/>
              <a:gd name="connsiteY2866" fmla="*/ 663995 h 3299024"/>
              <a:gd name="connsiteX2867" fmla="*/ 1295419 w 7857331"/>
              <a:gd name="connsiteY2867" fmla="*/ 692263 h 3299024"/>
              <a:gd name="connsiteX2868" fmla="*/ 1268938 w 7857331"/>
              <a:gd name="connsiteY2868" fmla="*/ 663995 h 3299024"/>
              <a:gd name="connsiteX2869" fmla="*/ 1319251 w 7857331"/>
              <a:gd name="connsiteY2869" fmla="*/ 638553 h 3299024"/>
              <a:gd name="connsiteX2870" fmla="*/ 1223373 w 7857331"/>
              <a:gd name="connsiteY2870" fmla="*/ 638553 h 3299024"/>
              <a:gd name="connsiteX2871" fmla="*/ 1249738 w 7857331"/>
              <a:gd name="connsiteY2871" fmla="*/ 663995 h 3299024"/>
              <a:gd name="connsiteX2872" fmla="*/ 1197007 w 7857331"/>
              <a:gd name="connsiteY2872" fmla="*/ 692263 h 3299024"/>
              <a:gd name="connsiteX2873" fmla="*/ 1170643 w 7857331"/>
              <a:gd name="connsiteY2873" fmla="*/ 663995 h 3299024"/>
              <a:gd name="connsiteX2874" fmla="*/ 1223373 w 7857331"/>
              <a:gd name="connsiteY2874" fmla="*/ 638553 h 3299024"/>
              <a:gd name="connsiteX2875" fmla="*/ 1126223 w 7857331"/>
              <a:gd name="connsiteY2875" fmla="*/ 638553 h 3299024"/>
              <a:gd name="connsiteX2876" fmla="*/ 1152589 w 7857331"/>
              <a:gd name="connsiteY2876" fmla="*/ 663995 h 3299024"/>
              <a:gd name="connsiteX2877" fmla="*/ 1099858 w 7857331"/>
              <a:gd name="connsiteY2877" fmla="*/ 692263 h 3299024"/>
              <a:gd name="connsiteX2878" fmla="*/ 1073494 w 7857331"/>
              <a:gd name="connsiteY2878" fmla="*/ 663995 h 3299024"/>
              <a:gd name="connsiteX2879" fmla="*/ 1126223 w 7857331"/>
              <a:gd name="connsiteY2879" fmla="*/ 638553 h 3299024"/>
              <a:gd name="connsiteX2880" fmla="*/ 1030841 w 7857331"/>
              <a:gd name="connsiteY2880" fmla="*/ 638553 h 3299024"/>
              <a:gd name="connsiteX2881" fmla="*/ 1057002 w 7857331"/>
              <a:gd name="connsiteY2881" fmla="*/ 663995 h 3299024"/>
              <a:gd name="connsiteX2882" fmla="*/ 1002063 w 7857331"/>
              <a:gd name="connsiteY2882" fmla="*/ 692263 h 3299024"/>
              <a:gd name="connsiteX2883" fmla="*/ 978518 w 7857331"/>
              <a:gd name="connsiteY2883" fmla="*/ 663995 h 3299024"/>
              <a:gd name="connsiteX2884" fmla="*/ 1030841 w 7857331"/>
              <a:gd name="connsiteY2884" fmla="*/ 638553 h 3299024"/>
              <a:gd name="connsiteX2885" fmla="*/ 933045 w 7857331"/>
              <a:gd name="connsiteY2885" fmla="*/ 638553 h 3299024"/>
              <a:gd name="connsiteX2886" fmla="*/ 959411 w 7857331"/>
              <a:gd name="connsiteY2886" fmla="*/ 663995 h 3299024"/>
              <a:gd name="connsiteX2887" fmla="*/ 904045 w 7857331"/>
              <a:gd name="connsiteY2887" fmla="*/ 692263 h 3299024"/>
              <a:gd name="connsiteX2888" fmla="*/ 880315 w 7857331"/>
              <a:gd name="connsiteY2888" fmla="*/ 663995 h 3299024"/>
              <a:gd name="connsiteX2889" fmla="*/ 933045 w 7857331"/>
              <a:gd name="connsiteY2889" fmla="*/ 638553 h 3299024"/>
              <a:gd name="connsiteX2890" fmla="*/ 1350784 w 7857331"/>
              <a:gd name="connsiteY2890" fmla="*/ 572908 h 3299024"/>
              <a:gd name="connsiteX2891" fmla="*/ 1377386 w 7857331"/>
              <a:gd name="connsiteY2891" fmla="*/ 598350 h 3299024"/>
              <a:gd name="connsiteX2892" fmla="*/ 1326843 w 7857331"/>
              <a:gd name="connsiteY2892" fmla="*/ 626618 h 3299024"/>
              <a:gd name="connsiteX2893" fmla="*/ 1297580 w 7857331"/>
              <a:gd name="connsiteY2893" fmla="*/ 598350 h 3299024"/>
              <a:gd name="connsiteX2894" fmla="*/ 1350784 w 7857331"/>
              <a:gd name="connsiteY2894" fmla="*/ 572908 h 3299024"/>
              <a:gd name="connsiteX2895" fmla="*/ 6399860 w 7857331"/>
              <a:gd name="connsiteY2895" fmla="*/ 572907 h 3299024"/>
              <a:gd name="connsiteX2896" fmla="*/ 6452183 w 7857331"/>
              <a:gd name="connsiteY2896" fmla="*/ 598349 h 3299024"/>
              <a:gd name="connsiteX2897" fmla="*/ 6428638 w 7857331"/>
              <a:gd name="connsiteY2897" fmla="*/ 626617 h 3299024"/>
              <a:gd name="connsiteX2898" fmla="*/ 6376315 w 7857331"/>
              <a:gd name="connsiteY2898" fmla="*/ 598349 h 3299024"/>
              <a:gd name="connsiteX2899" fmla="*/ 6399860 w 7857331"/>
              <a:gd name="connsiteY2899" fmla="*/ 572907 h 3299024"/>
              <a:gd name="connsiteX2900" fmla="*/ 6304213 w 7857331"/>
              <a:gd name="connsiteY2900" fmla="*/ 572907 h 3299024"/>
              <a:gd name="connsiteX2901" fmla="*/ 6357174 w 7857331"/>
              <a:gd name="connsiteY2901" fmla="*/ 598349 h 3299024"/>
              <a:gd name="connsiteX2902" fmla="*/ 6330694 w 7857331"/>
              <a:gd name="connsiteY2902" fmla="*/ 626617 h 3299024"/>
              <a:gd name="connsiteX2903" fmla="*/ 6277733 w 7857331"/>
              <a:gd name="connsiteY2903" fmla="*/ 598349 h 3299024"/>
              <a:gd name="connsiteX2904" fmla="*/ 6304213 w 7857331"/>
              <a:gd name="connsiteY2904" fmla="*/ 572907 h 3299024"/>
              <a:gd name="connsiteX2905" fmla="*/ 6209445 w 7857331"/>
              <a:gd name="connsiteY2905" fmla="*/ 572907 h 3299024"/>
              <a:gd name="connsiteX2906" fmla="*/ 6262650 w 7857331"/>
              <a:gd name="connsiteY2906" fmla="*/ 598349 h 3299024"/>
              <a:gd name="connsiteX2907" fmla="*/ 6236048 w 7857331"/>
              <a:gd name="connsiteY2907" fmla="*/ 626617 h 3299024"/>
              <a:gd name="connsiteX2908" fmla="*/ 6182843 w 7857331"/>
              <a:gd name="connsiteY2908" fmla="*/ 598349 h 3299024"/>
              <a:gd name="connsiteX2909" fmla="*/ 6209445 w 7857331"/>
              <a:gd name="connsiteY2909" fmla="*/ 572907 h 3299024"/>
              <a:gd name="connsiteX2910" fmla="*/ 6114800 w 7857331"/>
              <a:gd name="connsiteY2910" fmla="*/ 572907 h 3299024"/>
              <a:gd name="connsiteX2911" fmla="*/ 6167761 w 7857331"/>
              <a:gd name="connsiteY2911" fmla="*/ 598349 h 3299024"/>
              <a:gd name="connsiteX2912" fmla="*/ 6138633 w 7857331"/>
              <a:gd name="connsiteY2912" fmla="*/ 626617 h 3299024"/>
              <a:gd name="connsiteX2913" fmla="*/ 6088320 w 7857331"/>
              <a:gd name="connsiteY2913" fmla="*/ 598349 h 3299024"/>
              <a:gd name="connsiteX2914" fmla="*/ 6114800 w 7857331"/>
              <a:gd name="connsiteY2914" fmla="*/ 572907 h 3299024"/>
              <a:gd name="connsiteX2915" fmla="*/ 6019471 w 7857331"/>
              <a:gd name="connsiteY2915" fmla="*/ 572907 h 3299024"/>
              <a:gd name="connsiteX2916" fmla="*/ 6069178 w 7857331"/>
              <a:gd name="connsiteY2916" fmla="*/ 598349 h 3299024"/>
              <a:gd name="connsiteX2917" fmla="*/ 6043017 w 7857331"/>
              <a:gd name="connsiteY2917" fmla="*/ 626617 h 3299024"/>
              <a:gd name="connsiteX2918" fmla="*/ 5993310 w 7857331"/>
              <a:gd name="connsiteY2918" fmla="*/ 598349 h 3299024"/>
              <a:gd name="connsiteX2919" fmla="*/ 6019471 w 7857331"/>
              <a:gd name="connsiteY2919" fmla="*/ 572907 h 3299024"/>
              <a:gd name="connsiteX2920" fmla="*/ 5924704 w 7857331"/>
              <a:gd name="connsiteY2920" fmla="*/ 572907 h 3299024"/>
              <a:gd name="connsiteX2921" fmla="*/ 5974624 w 7857331"/>
              <a:gd name="connsiteY2921" fmla="*/ 598349 h 3299024"/>
              <a:gd name="connsiteX2922" fmla="*/ 5945723 w 7857331"/>
              <a:gd name="connsiteY2922" fmla="*/ 626617 h 3299024"/>
              <a:gd name="connsiteX2923" fmla="*/ 5895803 w 7857331"/>
              <a:gd name="connsiteY2923" fmla="*/ 598349 h 3299024"/>
              <a:gd name="connsiteX2924" fmla="*/ 5924704 w 7857331"/>
              <a:gd name="connsiteY2924" fmla="*/ 572907 h 3299024"/>
              <a:gd name="connsiteX2925" fmla="*/ 5829101 w 7857331"/>
              <a:gd name="connsiteY2925" fmla="*/ 572907 h 3299024"/>
              <a:gd name="connsiteX2926" fmla="*/ 5879645 w 7857331"/>
              <a:gd name="connsiteY2926" fmla="*/ 598349 h 3299024"/>
              <a:gd name="connsiteX2927" fmla="*/ 5850382 w 7857331"/>
              <a:gd name="connsiteY2927" fmla="*/ 626617 h 3299024"/>
              <a:gd name="connsiteX2928" fmla="*/ 5799838 w 7857331"/>
              <a:gd name="connsiteY2928" fmla="*/ 598349 h 3299024"/>
              <a:gd name="connsiteX2929" fmla="*/ 5829101 w 7857331"/>
              <a:gd name="connsiteY2929" fmla="*/ 572907 h 3299024"/>
              <a:gd name="connsiteX2930" fmla="*/ 5734188 w 7857331"/>
              <a:gd name="connsiteY2930" fmla="*/ 572907 h 3299024"/>
              <a:gd name="connsiteX2931" fmla="*/ 5782071 w 7857331"/>
              <a:gd name="connsiteY2931" fmla="*/ 598349 h 3299024"/>
              <a:gd name="connsiteX2932" fmla="*/ 5752809 w 7857331"/>
              <a:gd name="connsiteY2932" fmla="*/ 626617 h 3299024"/>
              <a:gd name="connsiteX2933" fmla="*/ 5704925 w 7857331"/>
              <a:gd name="connsiteY2933" fmla="*/ 598349 h 3299024"/>
              <a:gd name="connsiteX2934" fmla="*/ 5734188 w 7857331"/>
              <a:gd name="connsiteY2934" fmla="*/ 572907 h 3299024"/>
              <a:gd name="connsiteX2935" fmla="*/ 5639002 w 7857331"/>
              <a:gd name="connsiteY2935" fmla="*/ 572907 h 3299024"/>
              <a:gd name="connsiteX2936" fmla="*/ 5686509 w 7857331"/>
              <a:gd name="connsiteY2936" fmla="*/ 598349 h 3299024"/>
              <a:gd name="connsiteX2937" fmla="*/ 5657477 w 7857331"/>
              <a:gd name="connsiteY2937" fmla="*/ 626617 h 3299024"/>
              <a:gd name="connsiteX2938" fmla="*/ 5609970 w 7857331"/>
              <a:gd name="connsiteY2938" fmla="*/ 598349 h 3299024"/>
              <a:gd name="connsiteX2939" fmla="*/ 5639002 w 7857331"/>
              <a:gd name="connsiteY2939" fmla="*/ 572907 h 3299024"/>
              <a:gd name="connsiteX2940" fmla="*/ 5544327 w 7857331"/>
              <a:gd name="connsiteY2940" fmla="*/ 572907 h 3299024"/>
              <a:gd name="connsiteX2941" fmla="*/ 5591620 w 7857331"/>
              <a:gd name="connsiteY2941" fmla="*/ 598349 h 3299024"/>
              <a:gd name="connsiteX2942" fmla="*/ 5562719 w 7857331"/>
              <a:gd name="connsiteY2942" fmla="*/ 626617 h 3299024"/>
              <a:gd name="connsiteX2943" fmla="*/ 5512799 w 7857331"/>
              <a:gd name="connsiteY2943" fmla="*/ 598349 h 3299024"/>
              <a:gd name="connsiteX2944" fmla="*/ 5544327 w 7857331"/>
              <a:gd name="connsiteY2944" fmla="*/ 572907 h 3299024"/>
              <a:gd name="connsiteX2945" fmla="*/ 5449580 w 7857331"/>
              <a:gd name="connsiteY2945" fmla="*/ 572907 h 3299024"/>
              <a:gd name="connsiteX2946" fmla="*/ 5497088 w 7857331"/>
              <a:gd name="connsiteY2946" fmla="*/ 598349 h 3299024"/>
              <a:gd name="connsiteX2947" fmla="*/ 5465416 w 7857331"/>
              <a:gd name="connsiteY2947" fmla="*/ 626617 h 3299024"/>
              <a:gd name="connsiteX2948" fmla="*/ 5417909 w 7857331"/>
              <a:gd name="connsiteY2948" fmla="*/ 598349 h 3299024"/>
              <a:gd name="connsiteX2949" fmla="*/ 5449580 w 7857331"/>
              <a:gd name="connsiteY2949" fmla="*/ 572907 h 3299024"/>
              <a:gd name="connsiteX2950" fmla="*/ 5350911 w 7857331"/>
              <a:gd name="connsiteY2950" fmla="*/ 572907 h 3299024"/>
              <a:gd name="connsiteX2951" fmla="*/ 5398419 w 7857331"/>
              <a:gd name="connsiteY2951" fmla="*/ 598349 h 3299024"/>
              <a:gd name="connsiteX2952" fmla="*/ 5369386 w 7857331"/>
              <a:gd name="connsiteY2952" fmla="*/ 626617 h 3299024"/>
              <a:gd name="connsiteX2953" fmla="*/ 5321879 w 7857331"/>
              <a:gd name="connsiteY2953" fmla="*/ 598349 h 3299024"/>
              <a:gd name="connsiteX2954" fmla="*/ 5350911 w 7857331"/>
              <a:gd name="connsiteY2954" fmla="*/ 572907 h 3299024"/>
              <a:gd name="connsiteX2955" fmla="*/ 5255998 w 7857331"/>
              <a:gd name="connsiteY2955" fmla="*/ 572907 h 3299024"/>
              <a:gd name="connsiteX2956" fmla="*/ 5303506 w 7857331"/>
              <a:gd name="connsiteY2956" fmla="*/ 598349 h 3299024"/>
              <a:gd name="connsiteX2957" fmla="*/ 5271834 w 7857331"/>
              <a:gd name="connsiteY2957" fmla="*/ 626617 h 3299024"/>
              <a:gd name="connsiteX2958" fmla="*/ 5224327 w 7857331"/>
              <a:gd name="connsiteY2958" fmla="*/ 598349 h 3299024"/>
              <a:gd name="connsiteX2959" fmla="*/ 5255998 w 7857331"/>
              <a:gd name="connsiteY2959" fmla="*/ 572907 h 3299024"/>
              <a:gd name="connsiteX2960" fmla="*/ 5161249 w 7857331"/>
              <a:gd name="connsiteY2960" fmla="*/ 572907 h 3299024"/>
              <a:gd name="connsiteX2961" fmla="*/ 5208985 w 7857331"/>
              <a:gd name="connsiteY2961" fmla="*/ 598349 h 3299024"/>
              <a:gd name="connsiteX2962" fmla="*/ 5177161 w 7857331"/>
              <a:gd name="connsiteY2962" fmla="*/ 626617 h 3299024"/>
              <a:gd name="connsiteX2963" fmla="*/ 5129425 w 7857331"/>
              <a:gd name="connsiteY2963" fmla="*/ 598349 h 3299024"/>
              <a:gd name="connsiteX2964" fmla="*/ 5161249 w 7857331"/>
              <a:gd name="connsiteY2964" fmla="*/ 572907 h 3299024"/>
              <a:gd name="connsiteX2965" fmla="*/ 5066335 w 7857331"/>
              <a:gd name="connsiteY2965" fmla="*/ 572907 h 3299024"/>
              <a:gd name="connsiteX2966" fmla="*/ 5114071 w 7857331"/>
              <a:gd name="connsiteY2966" fmla="*/ 598349 h 3299024"/>
              <a:gd name="connsiteX2967" fmla="*/ 5079595 w 7857331"/>
              <a:gd name="connsiteY2967" fmla="*/ 626617 h 3299024"/>
              <a:gd name="connsiteX2968" fmla="*/ 5034511 w 7857331"/>
              <a:gd name="connsiteY2968" fmla="*/ 598349 h 3299024"/>
              <a:gd name="connsiteX2969" fmla="*/ 5066335 w 7857331"/>
              <a:gd name="connsiteY2969" fmla="*/ 572907 h 3299024"/>
              <a:gd name="connsiteX2970" fmla="*/ 4970545 w 7857331"/>
              <a:gd name="connsiteY2970" fmla="*/ 572907 h 3299024"/>
              <a:gd name="connsiteX2971" fmla="*/ 5015414 w 7857331"/>
              <a:gd name="connsiteY2971" fmla="*/ 598349 h 3299024"/>
              <a:gd name="connsiteX2972" fmla="*/ 4983742 w 7857331"/>
              <a:gd name="connsiteY2972" fmla="*/ 626617 h 3299024"/>
              <a:gd name="connsiteX2973" fmla="*/ 4938874 w 7857331"/>
              <a:gd name="connsiteY2973" fmla="*/ 598349 h 3299024"/>
              <a:gd name="connsiteX2974" fmla="*/ 4970545 w 7857331"/>
              <a:gd name="connsiteY2974" fmla="*/ 572907 h 3299024"/>
              <a:gd name="connsiteX2975" fmla="*/ 4875809 w 7857331"/>
              <a:gd name="connsiteY2975" fmla="*/ 572907 h 3299024"/>
              <a:gd name="connsiteX2976" fmla="*/ 4920893 w 7857331"/>
              <a:gd name="connsiteY2976" fmla="*/ 598349 h 3299024"/>
              <a:gd name="connsiteX2977" fmla="*/ 4886417 w 7857331"/>
              <a:gd name="connsiteY2977" fmla="*/ 626617 h 3299024"/>
              <a:gd name="connsiteX2978" fmla="*/ 4841333 w 7857331"/>
              <a:gd name="connsiteY2978" fmla="*/ 598349 h 3299024"/>
              <a:gd name="connsiteX2979" fmla="*/ 4875809 w 7857331"/>
              <a:gd name="connsiteY2979" fmla="*/ 572907 h 3299024"/>
              <a:gd name="connsiteX2980" fmla="*/ 4780897 w 7857331"/>
              <a:gd name="connsiteY2980" fmla="*/ 572907 h 3299024"/>
              <a:gd name="connsiteX2981" fmla="*/ 4825981 w 7857331"/>
              <a:gd name="connsiteY2981" fmla="*/ 598349 h 3299024"/>
              <a:gd name="connsiteX2982" fmla="*/ 4791505 w 7857331"/>
              <a:gd name="connsiteY2982" fmla="*/ 626617 h 3299024"/>
              <a:gd name="connsiteX2983" fmla="*/ 4746421 w 7857331"/>
              <a:gd name="connsiteY2983" fmla="*/ 598349 h 3299024"/>
              <a:gd name="connsiteX2984" fmla="*/ 4780897 w 7857331"/>
              <a:gd name="connsiteY2984" fmla="*/ 572907 h 3299024"/>
              <a:gd name="connsiteX2985" fmla="*/ 4685983 w 7857331"/>
              <a:gd name="connsiteY2985" fmla="*/ 572907 h 3299024"/>
              <a:gd name="connsiteX2986" fmla="*/ 4728415 w 7857331"/>
              <a:gd name="connsiteY2986" fmla="*/ 598349 h 3299024"/>
              <a:gd name="connsiteX2987" fmla="*/ 4693939 w 7857331"/>
              <a:gd name="connsiteY2987" fmla="*/ 626617 h 3299024"/>
              <a:gd name="connsiteX2988" fmla="*/ 4651507 w 7857331"/>
              <a:gd name="connsiteY2988" fmla="*/ 598349 h 3299024"/>
              <a:gd name="connsiteX2989" fmla="*/ 4685983 w 7857331"/>
              <a:gd name="connsiteY2989" fmla="*/ 572907 h 3299024"/>
              <a:gd name="connsiteX2990" fmla="*/ 4590754 w 7857331"/>
              <a:gd name="connsiteY2990" fmla="*/ 572907 h 3299024"/>
              <a:gd name="connsiteX2991" fmla="*/ 4632827 w 7857331"/>
              <a:gd name="connsiteY2991" fmla="*/ 598349 h 3299024"/>
              <a:gd name="connsiteX2992" fmla="*/ 4598643 w 7857331"/>
              <a:gd name="connsiteY2992" fmla="*/ 626617 h 3299024"/>
              <a:gd name="connsiteX2993" fmla="*/ 4556571 w 7857331"/>
              <a:gd name="connsiteY2993" fmla="*/ 598349 h 3299024"/>
              <a:gd name="connsiteX2994" fmla="*/ 4590754 w 7857331"/>
              <a:gd name="connsiteY2994" fmla="*/ 572907 h 3299024"/>
              <a:gd name="connsiteX2995" fmla="*/ 4495840 w 7857331"/>
              <a:gd name="connsiteY2995" fmla="*/ 572907 h 3299024"/>
              <a:gd name="connsiteX2996" fmla="*/ 4537913 w 7857331"/>
              <a:gd name="connsiteY2996" fmla="*/ 598349 h 3299024"/>
              <a:gd name="connsiteX2997" fmla="*/ 4503729 w 7857331"/>
              <a:gd name="connsiteY2997" fmla="*/ 626617 h 3299024"/>
              <a:gd name="connsiteX2998" fmla="*/ 4459027 w 7857331"/>
              <a:gd name="connsiteY2998" fmla="*/ 598349 h 3299024"/>
              <a:gd name="connsiteX2999" fmla="*/ 4495840 w 7857331"/>
              <a:gd name="connsiteY2999" fmla="*/ 572907 h 3299024"/>
              <a:gd name="connsiteX3000" fmla="*/ 4400746 w 7857331"/>
              <a:gd name="connsiteY3000" fmla="*/ 572907 h 3299024"/>
              <a:gd name="connsiteX3001" fmla="*/ 4443394 w 7857331"/>
              <a:gd name="connsiteY3001" fmla="*/ 598349 h 3299024"/>
              <a:gd name="connsiteX3002" fmla="*/ 4406077 w 7857331"/>
              <a:gd name="connsiteY3002" fmla="*/ 626617 h 3299024"/>
              <a:gd name="connsiteX3003" fmla="*/ 4363429 w 7857331"/>
              <a:gd name="connsiteY3003" fmla="*/ 598349 h 3299024"/>
              <a:gd name="connsiteX3004" fmla="*/ 4400746 w 7857331"/>
              <a:gd name="connsiteY3004" fmla="*/ 572907 h 3299024"/>
              <a:gd name="connsiteX3005" fmla="*/ 4302662 w 7857331"/>
              <a:gd name="connsiteY3005" fmla="*/ 572907 h 3299024"/>
              <a:gd name="connsiteX3006" fmla="*/ 4344735 w 7857331"/>
              <a:gd name="connsiteY3006" fmla="*/ 598349 h 3299024"/>
              <a:gd name="connsiteX3007" fmla="*/ 4310551 w 7857331"/>
              <a:gd name="connsiteY3007" fmla="*/ 626617 h 3299024"/>
              <a:gd name="connsiteX3008" fmla="*/ 4268479 w 7857331"/>
              <a:gd name="connsiteY3008" fmla="*/ 598349 h 3299024"/>
              <a:gd name="connsiteX3009" fmla="*/ 4302662 w 7857331"/>
              <a:gd name="connsiteY3009" fmla="*/ 572907 h 3299024"/>
              <a:gd name="connsiteX3010" fmla="*/ 4207749 w 7857331"/>
              <a:gd name="connsiteY3010" fmla="*/ 572907 h 3299024"/>
              <a:gd name="connsiteX3011" fmla="*/ 4249822 w 7857331"/>
              <a:gd name="connsiteY3011" fmla="*/ 598349 h 3299024"/>
              <a:gd name="connsiteX3012" fmla="*/ 4213009 w 7857331"/>
              <a:gd name="connsiteY3012" fmla="*/ 626617 h 3299024"/>
              <a:gd name="connsiteX3013" fmla="*/ 4170936 w 7857331"/>
              <a:gd name="connsiteY3013" fmla="*/ 598349 h 3299024"/>
              <a:gd name="connsiteX3014" fmla="*/ 4207749 w 7857331"/>
              <a:gd name="connsiteY3014" fmla="*/ 572907 h 3299024"/>
              <a:gd name="connsiteX3015" fmla="*/ 4113020 w 7857331"/>
              <a:gd name="connsiteY3015" fmla="*/ 572907 h 3299024"/>
              <a:gd name="connsiteX3016" fmla="*/ 4155303 w 7857331"/>
              <a:gd name="connsiteY3016" fmla="*/ 598349 h 3299024"/>
              <a:gd name="connsiteX3017" fmla="*/ 4118305 w 7857331"/>
              <a:gd name="connsiteY3017" fmla="*/ 626617 h 3299024"/>
              <a:gd name="connsiteX3018" fmla="*/ 4076022 w 7857331"/>
              <a:gd name="connsiteY3018" fmla="*/ 598349 h 3299024"/>
              <a:gd name="connsiteX3019" fmla="*/ 4113020 w 7857331"/>
              <a:gd name="connsiteY3019" fmla="*/ 572907 h 3299024"/>
              <a:gd name="connsiteX3020" fmla="*/ 4018107 w 7857331"/>
              <a:gd name="connsiteY3020" fmla="*/ 572907 h 3299024"/>
              <a:gd name="connsiteX3021" fmla="*/ 4060390 w 7857331"/>
              <a:gd name="connsiteY3021" fmla="*/ 598349 h 3299024"/>
              <a:gd name="connsiteX3022" fmla="*/ 4020750 w 7857331"/>
              <a:gd name="connsiteY3022" fmla="*/ 626617 h 3299024"/>
              <a:gd name="connsiteX3023" fmla="*/ 3981109 w 7857331"/>
              <a:gd name="connsiteY3023" fmla="*/ 598349 h 3299024"/>
              <a:gd name="connsiteX3024" fmla="*/ 4018107 w 7857331"/>
              <a:gd name="connsiteY3024" fmla="*/ 572907 h 3299024"/>
              <a:gd name="connsiteX3025" fmla="*/ 3922852 w 7857331"/>
              <a:gd name="connsiteY3025" fmla="*/ 572907 h 3299024"/>
              <a:gd name="connsiteX3026" fmla="*/ 3962126 w 7857331"/>
              <a:gd name="connsiteY3026" fmla="*/ 598349 h 3299024"/>
              <a:gd name="connsiteX3027" fmla="*/ 3925470 w 7857331"/>
              <a:gd name="connsiteY3027" fmla="*/ 626617 h 3299024"/>
              <a:gd name="connsiteX3028" fmla="*/ 3886195 w 7857331"/>
              <a:gd name="connsiteY3028" fmla="*/ 598349 h 3299024"/>
              <a:gd name="connsiteX3029" fmla="*/ 3922852 w 7857331"/>
              <a:gd name="connsiteY3029" fmla="*/ 572907 h 3299024"/>
              <a:gd name="connsiteX3030" fmla="*/ 3827572 w 7857331"/>
              <a:gd name="connsiteY3030" fmla="*/ 572907 h 3299024"/>
              <a:gd name="connsiteX3031" fmla="*/ 3867212 w 7857331"/>
              <a:gd name="connsiteY3031" fmla="*/ 598349 h 3299024"/>
              <a:gd name="connsiteX3032" fmla="*/ 3827572 w 7857331"/>
              <a:gd name="connsiteY3032" fmla="*/ 626617 h 3299024"/>
              <a:gd name="connsiteX3033" fmla="*/ 3787931 w 7857331"/>
              <a:gd name="connsiteY3033" fmla="*/ 598349 h 3299024"/>
              <a:gd name="connsiteX3034" fmla="*/ 3827572 w 7857331"/>
              <a:gd name="connsiteY3034" fmla="*/ 572907 h 3299024"/>
              <a:gd name="connsiteX3035" fmla="*/ 3732658 w 7857331"/>
              <a:gd name="connsiteY3035" fmla="*/ 572907 h 3299024"/>
              <a:gd name="connsiteX3036" fmla="*/ 3772299 w 7857331"/>
              <a:gd name="connsiteY3036" fmla="*/ 599762 h 3299024"/>
              <a:gd name="connsiteX3037" fmla="*/ 3732658 w 7857331"/>
              <a:gd name="connsiteY3037" fmla="*/ 626617 h 3299024"/>
              <a:gd name="connsiteX3038" fmla="*/ 3693017 w 7857331"/>
              <a:gd name="connsiteY3038" fmla="*/ 599762 h 3299024"/>
              <a:gd name="connsiteX3039" fmla="*/ 3732658 w 7857331"/>
              <a:gd name="connsiteY3039" fmla="*/ 572907 h 3299024"/>
              <a:gd name="connsiteX3040" fmla="*/ 3637744 w 7857331"/>
              <a:gd name="connsiteY3040" fmla="*/ 572907 h 3299024"/>
              <a:gd name="connsiteX3041" fmla="*/ 3674742 w 7857331"/>
              <a:gd name="connsiteY3041" fmla="*/ 598349 h 3299024"/>
              <a:gd name="connsiteX3042" fmla="*/ 3635101 w 7857331"/>
              <a:gd name="connsiteY3042" fmla="*/ 626617 h 3299024"/>
              <a:gd name="connsiteX3043" fmla="*/ 3598103 w 7857331"/>
              <a:gd name="connsiteY3043" fmla="*/ 598349 h 3299024"/>
              <a:gd name="connsiteX3044" fmla="*/ 3637744 w 7857331"/>
              <a:gd name="connsiteY3044" fmla="*/ 572907 h 3299024"/>
              <a:gd name="connsiteX3045" fmla="*/ 3542123 w 7857331"/>
              <a:gd name="connsiteY3045" fmla="*/ 572907 h 3299024"/>
              <a:gd name="connsiteX3046" fmla="*/ 3579121 w 7857331"/>
              <a:gd name="connsiteY3046" fmla="*/ 598349 h 3299024"/>
              <a:gd name="connsiteX3047" fmla="*/ 3539481 w 7857331"/>
              <a:gd name="connsiteY3047" fmla="*/ 626617 h 3299024"/>
              <a:gd name="connsiteX3048" fmla="*/ 3502483 w 7857331"/>
              <a:gd name="connsiteY3048" fmla="*/ 598349 h 3299024"/>
              <a:gd name="connsiteX3049" fmla="*/ 3542123 w 7857331"/>
              <a:gd name="connsiteY3049" fmla="*/ 572907 h 3299024"/>
              <a:gd name="connsiteX3050" fmla="*/ 3352296 w 7857331"/>
              <a:gd name="connsiteY3050" fmla="*/ 572907 h 3299024"/>
              <a:gd name="connsiteX3051" fmla="*/ 3389294 w 7857331"/>
              <a:gd name="connsiteY3051" fmla="*/ 598349 h 3299024"/>
              <a:gd name="connsiteX3052" fmla="*/ 3347011 w 7857331"/>
              <a:gd name="connsiteY3052" fmla="*/ 626617 h 3299024"/>
              <a:gd name="connsiteX3053" fmla="*/ 3310013 w 7857331"/>
              <a:gd name="connsiteY3053" fmla="*/ 598349 h 3299024"/>
              <a:gd name="connsiteX3054" fmla="*/ 3352296 w 7857331"/>
              <a:gd name="connsiteY3054" fmla="*/ 572907 h 3299024"/>
              <a:gd name="connsiteX3055" fmla="*/ 2110650 w 7857331"/>
              <a:gd name="connsiteY3055" fmla="*/ 572907 h 3299024"/>
              <a:gd name="connsiteX3056" fmla="*/ 2142321 w 7857331"/>
              <a:gd name="connsiteY3056" fmla="*/ 598349 h 3299024"/>
              <a:gd name="connsiteX3057" fmla="*/ 2094814 w 7857331"/>
              <a:gd name="connsiteY3057" fmla="*/ 626617 h 3299024"/>
              <a:gd name="connsiteX3058" fmla="*/ 2065781 w 7857331"/>
              <a:gd name="connsiteY3058" fmla="*/ 598349 h 3299024"/>
              <a:gd name="connsiteX3059" fmla="*/ 2110650 w 7857331"/>
              <a:gd name="connsiteY3059" fmla="*/ 572907 h 3299024"/>
              <a:gd name="connsiteX3060" fmla="*/ 2015903 w 7857331"/>
              <a:gd name="connsiteY3060" fmla="*/ 572907 h 3299024"/>
              <a:gd name="connsiteX3061" fmla="*/ 2047432 w 7857331"/>
              <a:gd name="connsiteY3061" fmla="*/ 598349 h 3299024"/>
              <a:gd name="connsiteX3062" fmla="*/ 2000139 w 7857331"/>
              <a:gd name="connsiteY3062" fmla="*/ 626617 h 3299024"/>
              <a:gd name="connsiteX3063" fmla="*/ 1968611 w 7857331"/>
              <a:gd name="connsiteY3063" fmla="*/ 598349 h 3299024"/>
              <a:gd name="connsiteX3064" fmla="*/ 2015903 w 7857331"/>
              <a:gd name="connsiteY3064" fmla="*/ 572907 h 3299024"/>
              <a:gd name="connsiteX3065" fmla="*/ 1921228 w 7857331"/>
              <a:gd name="connsiteY3065" fmla="*/ 572907 h 3299024"/>
              <a:gd name="connsiteX3066" fmla="*/ 1952899 w 7857331"/>
              <a:gd name="connsiteY3066" fmla="*/ 598349 h 3299024"/>
              <a:gd name="connsiteX3067" fmla="*/ 1902753 w 7857331"/>
              <a:gd name="connsiteY3067" fmla="*/ 626617 h 3299024"/>
              <a:gd name="connsiteX3068" fmla="*/ 1873720 w 7857331"/>
              <a:gd name="connsiteY3068" fmla="*/ 598349 h 3299024"/>
              <a:gd name="connsiteX3069" fmla="*/ 1921228 w 7857331"/>
              <a:gd name="connsiteY3069" fmla="*/ 572907 h 3299024"/>
              <a:gd name="connsiteX3070" fmla="*/ 1826315 w 7857331"/>
              <a:gd name="connsiteY3070" fmla="*/ 572907 h 3299024"/>
              <a:gd name="connsiteX3071" fmla="*/ 1855347 w 7857331"/>
              <a:gd name="connsiteY3071" fmla="*/ 598349 h 3299024"/>
              <a:gd name="connsiteX3072" fmla="*/ 1807840 w 7857331"/>
              <a:gd name="connsiteY3072" fmla="*/ 626617 h 3299024"/>
              <a:gd name="connsiteX3073" fmla="*/ 1778807 w 7857331"/>
              <a:gd name="connsiteY3073" fmla="*/ 598349 h 3299024"/>
              <a:gd name="connsiteX3074" fmla="*/ 1826315 w 7857331"/>
              <a:gd name="connsiteY3074" fmla="*/ 572907 h 3299024"/>
              <a:gd name="connsiteX3075" fmla="*/ 1731128 w 7857331"/>
              <a:gd name="connsiteY3075" fmla="*/ 572907 h 3299024"/>
              <a:gd name="connsiteX3076" fmla="*/ 1760390 w 7857331"/>
              <a:gd name="connsiteY3076" fmla="*/ 598349 h 3299024"/>
              <a:gd name="connsiteX3077" fmla="*/ 1709846 w 7857331"/>
              <a:gd name="connsiteY3077" fmla="*/ 626617 h 3299024"/>
              <a:gd name="connsiteX3078" fmla="*/ 1680584 w 7857331"/>
              <a:gd name="connsiteY3078" fmla="*/ 598349 h 3299024"/>
              <a:gd name="connsiteX3079" fmla="*/ 1731128 w 7857331"/>
              <a:gd name="connsiteY3079" fmla="*/ 572907 h 3299024"/>
              <a:gd name="connsiteX3080" fmla="*/ 1635526 w 7857331"/>
              <a:gd name="connsiteY3080" fmla="*/ 572907 h 3299024"/>
              <a:gd name="connsiteX3081" fmla="*/ 1664427 w 7857331"/>
              <a:gd name="connsiteY3081" fmla="*/ 598349 h 3299024"/>
              <a:gd name="connsiteX3082" fmla="*/ 1614507 w 7857331"/>
              <a:gd name="connsiteY3082" fmla="*/ 626617 h 3299024"/>
              <a:gd name="connsiteX3083" fmla="*/ 1585606 w 7857331"/>
              <a:gd name="connsiteY3083" fmla="*/ 598349 h 3299024"/>
              <a:gd name="connsiteX3084" fmla="*/ 1635526 w 7857331"/>
              <a:gd name="connsiteY3084" fmla="*/ 572907 h 3299024"/>
              <a:gd name="connsiteX3085" fmla="*/ 1540613 w 7857331"/>
              <a:gd name="connsiteY3085" fmla="*/ 572907 h 3299024"/>
              <a:gd name="connsiteX3086" fmla="*/ 1569514 w 7857331"/>
              <a:gd name="connsiteY3086" fmla="*/ 598349 h 3299024"/>
              <a:gd name="connsiteX3087" fmla="*/ 1516966 w 7857331"/>
              <a:gd name="connsiteY3087" fmla="*/ 626617 h 3299024"/>
              <a:gd name="connsiteX3088" fmla="*/ 1490693 w 7857331"/>
              <a:gd name="connsiteY3088" fmla="*/ 598349 h 3299024"/>
              <a:gd name="connsiteX3089" fmla="*/ 1540613 w 7857331"/>
              <a:gd name="connsiteY3089" fmla="*/ 572907 h 3299024"/>
              <a:gd name="connsiteX3090" fmla="*/ 1445430 w 7857331"/>
              <a:gd name="connsiteY3090" fmla="*/ 572907 h 3299024"/>
              <a:gd name="connsiteX3091" fmla="*/ 1471911 w 7857331"/>
              <a:gd name="connsiteY3091" fmla="*/ 598349 h 3299024"/>
              <a:gd name="connsiteX3092" fmla="*/ 1421598 w 7857331"/>
              <a:gd name="connsiteY3092" fmla="*/ 626617 h 3299024"/>
              <a:gd name="connsiteX3093" fmla="*/ 1395118 w 7857331"/>
              <a:gd name="connsiteY3093" fmla="*/ 598349 h 3299024"/>
              <a:gd name="connsiteX3094" fmla="*/ 1445430 w 7857331"/>
              <a:gd name="connsiteY3094" fmla="*/ 572907 h 3299024"/>
              <a:gd name="connsiteX3095" fmla="*/ 1256019 w 7857331"/>
              <a:gd name="connsiteY3095" fmla="*/ 572907 h 3299024"/>
              <a:gd name="connsiteX3096" fmla="*/ 1282500 w 7857331"/>
              <a:gd name="connsiteY3096" fmla="*/ 598349 h 3299024"/>
              <a:gd name="connsiteX3097" fmla="*/ 1229539 w 7857331"/>
              <a:gd name="connsiteY3097" fmla="*/ 626617 h 3299024"/>
              <a:gd name="connsiteX3098" fmla="*/ 1203058 w 7857331"/>
              <a:gd name="connsiteY3098" fmla="*/ 598349 h 3299024"/>
              <a:gd name="connsiteX3099" fmla="*/ 1256019 w 7857331"/>
              <a:gd name="connsiteY3099" fmla="*/ 572907 h 3299024"/>
              <a:gd name="connsiteX3100" fmla="*/ 1160370 w 7857331"/>
              <a:gd name="connsiteY3100" fmla="*/ 572907 h 3299024"/>
              <a:gd name="connsiteX3101" fmla="*/ 1183915 w 7857331"/>
              <a:gd name="connsiteY3101" fmla="*/ 598349 h 3299024"/>
              <a:gd name="connsiteX3102" fmla="*/ 1134209 w 7857331"/>
              <a:gd name="connsiteY3102" fmla="*/ 626617 h 3299024"/>
              <a:gd name="connsiteX3103" fmla="*/ 1108048 w 7857331"/>
              <a:gd name="connsiteY3103" fmla="*/ 598349 h 3299024"/>
              <a:gd name="connsiteX3104" fmla="*/ 1160370 w 7857331"/>
              <a:gd name="connsiteY3104" fmla="*/ 572907 h 3299024"/>
              <a:gd name="connsiteX3105" fmla="*/ 1062426 w 7857331"/>
              <a:gd name="connsiteY3105" fmla="*/ 572907 h 3299024"/>
              <a:gd name="connsiteX3106" fmla="*/ 1088907 w 7857331"/>
              <a:gd name="connsiteY3106" fmla="*/ 598349 h 3299024"/>
              <a:gd name="connsiteX3107" fmla="*/ 1035945 w 7857331"/>
              <a:gd name="connsiteY3107" fmla="*/ 626617 h 3299024"/>
              <a:gd name="connsiteX3108" fmla="*/ 1012114 w 7857331"/>
              <a:gd name="connsiteY3108" fmla="*/ 598349 h 3299024"/>
              <a:gd name="connsiteX3109" fmla="*/ 1062426 w 7857331"/>
              <a:gd name="connsiteY3109" fmla="*/ 572907 h 3299024"/>
              <a:gd name="connsiteX3110" fmla="*/ 967660 w 7857331"/>
              <a:gd name="connsiteY3110" fmla="*/ 572907 h 3299024"/>
              <a:gd name="connsiteX3111" fmla="*/ 994026 w 7857331"/>
              <a:gd name="connsiteY3111" fmla="*/ 598349 h 3299024"/>
              <a:gd name="connsiteX3112" fmla="*/ 941296 w 7857331"/>
              <a:gd name="connsiteY3112" fmla="*/ 626617 h 3299024"/>
              <a:gd name="connsiteX3113" fmla="*/ 914930 w 7857331"/>
              <a:gd name="connsiteY3113" fmla="*/ 598349 h 3299024"/>
              <a:gd name="connsiteX3114" fmla="*/ 967660 w 7857331"/>
              <a:gd name="connsiteY3114" fmla="*/ 572907 h 3299024"/>
              <a:gd name="connsiteX3115" fmla="*/ 872748 w 7857331"/>
              <a:gd name="connsiteY3115" fmla="*/ 572907 h 3299024"/>
              <a:gd name="connsiteX3116" fmla="*/ 899112 w 7857331"/>
              <a:gd name="connsiteY3116" fmla="*/ 598349 h 3299024"/>
              <a:gd name="connsiteX3117" fmla="*/ 843746 w 7857331"/>
              <a:gd name="connsiteY3117" fmla="*/ 626617 h 3299024"/>
              <a:gd name="connsiteX3118" fmla="*/ 820018 w 7857331"/>
              <a:gd name="connsiteY3118" fmla="*/ 598349 h 3299024"/>
              <a:gd name="connsiteX3119" fmla="*/ 872748 w 7857331"/>
              <a:gd name="connsiteY3119" fmla="*/ 572907 h 3299024"/>
              <a:gd name="connsiteX3120" fmla="*/ 6745282 w 7857331"/>
              <a:gd name="connsiteY3120" fmla="*/ 508455 h 3299024"/>
              <a:gd name="connsiteX3121" fmla="*/ 6798243 w 7857331"/>
              <a:gd name="connsiteY3121" fmla="*/ 533897 h 3299024"/>
              <a:gd name="connsiteX3122" fmla="*/ 6774411 w 7857331"/>
              <a:gd name="connsiteY3122" fmla="*/ 562165 h 3299024"/>
              <a:gd name="connsiteX3123" fmla="*/ 6721450 w 7857331"/>
              <a:gd name="connsiteY3123" fmla="*/ 533897 h 3299024"/>
              <a:gd name="connsiteX3124" fmla="*/ 6745282 w 7857331"/>
              <a:gd name="connsiteY3124" fmla="*/ 508455 h 3299024"/>
              <a:gd name="connsiteX3125" fmla="*/ 6650368 w 7857331"/>
              <a:gd name="connsiteY3125" fmla="*/ 508455 h 3299024"/>
              <a:gd name="connsiteX3126" fmla="*/ 6703329 w 7857331"/>
              <a:gd name="connsiteY3126" fmla="*/ 533897 h 3299024"/>
              <a:gd name="connsiteX3127" fmla="*/ 6679497 w 7857331"/>
              <a:gd name="connsiteY3127" fmla="*/ 562165 h 3299024"/>
              <a:gd name="connsiteX3128" fmla="*/ 6626536 w 7857331"/>
              <a:gd name="connsiteY3128" fmla="*/ 533897 h 3299024"/>
              <a:gd name="connsiteX3129" fmla="*/ 6650368 w 7857331"/>
              <a:gd name="connsiteY3129" fmla="*/ 508455 h 3299024"/>
              <a:gd name="connsiteX3130" fmla="*/ 6367861 w 7857331"/>
              <a:gd name="connsiteY3130" fmla="*/ 508455 h 3299024"/>
              <a:gd name="connsiteX3131" fmla="*/ 6420822 w 7857331"/>
              <a:gd name="connsiteY3131" fmla="*/ 533897 h 3299024"/>
              <a:gd name="connsiteX3132" fmla="*/ 6394342 w 7857331"/>
              <a:gd name="connsiteY3132" fmla="*/ 562165 h 3299024"/>
              <a:gd name="connsiteX3133" fmla="*/ 6341381 w 7857331"/>
              <a:gd name="connsiteY3133" fmla="*/ 533897 h 3299024"/>
              <a:gd name="connsiteX3134" fmla="*/ 6367861 w 7857331"/>
              <a:gd name="connsiteY3134" fmla="*/ 508455 h 3299024"/>
              <a:gd name="connsiteX3135" fmla="*/ 6272947 w 7857331"/>
              <a:gd name="connsiteY3135" fmla="*/ 508455 h 3299024"/>
              <a:gd name="connsiteX3136" fmla="*/ 6325908 w 7857331"/>
              <a:gd name="connsiteY3136" fmla="*/ 533897 h 3299024"/>
              <a:gd name="connsiteX3137" fmla="*/ 6299428 w 7857331"/>
              <a:gd name="connsiteY3137" fmla="*/ 562165 h 3299024"/>
              <a:gd name="connsiteX3138" fmla="*/ 6249115 w 7857331"/>
              <a:gd name="connsiteY3138" fmla="*/ 533897 h 3299024"/>
              <a:gd name="connsiteX3139" fmla="*/ 6272947 w 7857331"/>
              <a:gd name="connsiteY3139" fmla="*/ 508455 h 3299024"/>
              <a:gd name="connsiteX3140" fmla="*/ 6180681 w 7857331"/>
              <a:gd name="connsiteY3140" fmla="*/ 508455 h 3299024"/>
              <a:gd name="connsiteX3141" fmla="*/ 6230994 w 7857331"/>
              <a:gd name="connsiteY3141" fmla="*/ 533897 h 3299024"/>
              <a:gd name="connsiteX3142" fmla="*/ 6204514 w 7857331"/>
              <a:gd name="connsiteY3142" fmla="*/ 562165 h 3299024"/>
              <a:gd name="connsiteX3143" fmla="*/ 6154201 w 7857331"/>
              <a:gd name="connsiteY3143" fmla="*/ 533897 h 3299024"/>
              <a:gd name="connsiteX3144" fmla="*/ 6180681 w 7857331"/>
              <a:gd name="connsiteY3144" fmla="*/ 508455 h 3299024"/>
              <a:gd name="connsiteX3145" fmla="*/ 6085498 w 7857331"/>
              <a:gd name="connsiteY3145" fmla="*/ 508455 h 3299024"/>
              <a:gd name="connsiteX3146" fmla="*/ 6136042 w 7857331"/>
              <a:gd name="connsiteY3146" fmla="*/ 533897 h 3299024"/>
              <a:gd name="connsiteX3147" fmla="*/ 6109440 w 7857331"/>
              <a:gd name="connsiteY3147" fmla="*/ 562165 h 3299024"/>
              <a:gd name="connsiteX3148" fmla="*/ 6058896 w 7857331"/>
              <a:gd name="connsiteY3148" fmla="*/ 533897 h 3299024"/>
              <a:gd name="connsiteX3149" fmla="*/ 6085498 w 7857331"/>
              <a:gd name="connsiteY3149" fmla="*/ 508455 h 3299024"/>
              <a:gd name="connsiteX3150" fmla="*/ 5992819 w 7857331"/>
              <a:gd name="connsiteY3150" fmla="*/ 508455 h 3299024"/>
              <a:gd name="connsiteX3151" fmla="*/ 6040112 w 7857331"/>
              <a:gd name="connsiteY3151" fmla="*/ 533897 h 3299024"/>
              <a:gd name="connsiteX3152" fmla="*/ 6013838 w 7857331"/>
              <a:gd name="connsiteY3152" fmla="*/ 562165 h 3299024"/>
              <a:gd name="connsiteX3153" fmla="*/ 5963918 w 7857331"/>
              <a:gd name="connsiteY3153" fmla="*/ 533897 h 3299024"/>
              <a:gd name="connsiteX3154" fmla="*/ 5992819 w 7857331"/>
              <a:gd name="connsiteY3154" fmla="*/ 508455 h 3299024"/>
              <a:gd name="connsiteX3155" fmla="*/ 5897905 w 7857331"/>
              <a:gd name="connsiteY3155" fmla="*/ 508455 h 3299024"/>
              <a:gd name="connsiteX3156" fmla="*/ 5947825 w 7857331"/>
              <a:gd name="connsiteY3156" fmla="*/ 533897 h 3299024"/>
              <a:gd name="connsiteX3157" fmla="*/ 5918924 w 7857331"/>
              <a:gd name="connsiteY3157" fmla="*/ 562165 h 3299024"/>
              <a:gd name="connsiteX3158" fmla="*/ 5869004 w 7857331"/>
              <a:gd name="connsiteY3158" fmla="*/ 533897 h 3299024"/>
              <a:gd name="connsiteX3159" fmla="*/ 5897905 w 7857331"/>
              <a:gd name="connsiteY3159" fmla="*/ 508455 h 3299024"/>
              <a:gd name="connsiteX3160" fmla="*/ 5802992 w 7857331"/>
              <a:gd name="connsiteY3160" fmla="*/ 508455 h 3299024"/>
              <a:gd name="connsiteX3161" fmla="*/ 5852912 w 7857331"/>
              <a:gd name="connsiteY3161" fmla="*/ 533897 h 3299024"/>
              <a:gd name="connsiteX3162" fmla="*/ 5824011 w 7857331"/>
              <a:gd name="connsiteY3162" fmla="*/ 562165 h 3299024"/>
              <a:gd name="connsiteX3163" fmla="*/ 5776718 w 7857331"/>
              <a:gd name="connsiteY3163" fmla="*/ 533897 h 3299024"/>
              <a:gd name="connsiteX3164" fmla="*/ 5802992 w 7857331"/>
              <a:gd name="connsiteY3164" fmla="*/ 508455 h 3299024"/>
              <a:gd name="connsiteX3165" fmla="*/ 5710466 w 7857331"/>
              <a:gd name="connsiteY3165" fmla="*/ 508455 h 3299024"/>
              <a:gd name="connsiteX3166" fmla="*/ 5757973 w 7857331"/>
              <a:gd name="connsiteY3166" fmla="*/ 533897 h 3299024"/>
              <a:gd name="connsiteX3167" fmla="*/ 5728941 w 7857331"/>
              <a:gd name="connsiteY3167" fmla="*/ 562165 h 3299024"/>
              <a:gd name="connsiteX3168" fmla="*/ 5681434 w 7857331"/>
              <a:gd name="connsiteY3168" fmla="*/ 533897 h 3299024"/>
              <a:gd name="connsiteX3169" fmla="*/ 5710466 w 7857331"/>
              <a:gd name="connsiteY3169" fmla="*/ 508455 h 3299024"/>
              <a:gd name="connsiteX3170" fmla="*/ 5615553 w 7857331"/>
              <a:gd name="connsiteY3170" fmla="*/ 508455 h 3299024"/>
              <a:gd name="connsiteX3171" fmla="*/ 5663060 w 7857331"/>
              <a:gd name="connsiteY3171" fmla="*/ 533897 h 3299024"/>
              <a:gd name="connsiteX3172" fmla="*/ 5634028 w 7857331"/>
              <a:gd name="connsiteY3172" fmla="*/ 562165 h 3299024"/>
              <a:gd name="connsiteX3173" fmla="*/ 5586521 w 7857331"/>
              <a:gd name="connsiteY3173" fmla="*/ 533897 h 3299024"/>
              <a:gd name="connsiteX3174" fmla="*/ 5615553 w 7857331"/>
              <a:gd name="connsiteY3174" fmla="*/ 508455 h 3299024"/>
              <a:gd name="connsiteX3175" fmla="*/ 5520639 w 7857331"/>
              <a:gd name="connsiteY3175" fmla="*/ 508455 h 3299024"/>
              <a:gd name="connsiteX3176" fmla="*/ 5568146 w 7857331"/>
              <a:gd name="connsiteY3176" fmla="*/ 533897 h 3299024"/>
              <a:gd name="connsiteX3177" fmla="*/ 5539114 w 7857331"/>
              <a:gd name="connsiteY3177" fmla="*/ 562165 h 3299024"/>
              <a:gd name="connsiteX3178" fmla="*/ 5491607 w 7857331"/>
              <a:gd name="connsiteY3178" fmla="*/ 533897 h 3299024"/>
              <a:gd name="connsiteX3179" fmla="*/ 5520639 w 7857331"/>
              <a:gd name="connsiteY3179" fmla="*/ 508455 h 3299024"/>
              <a:gd name="connsiteX3180" fmla="*/ 5428364 w 7857331"/>
              <a:gd name="connsiteY3180" fmla="*/ 508455 h 3299024"/>
              <a:gd name="connsiteX3181" fmla="*/ 5473233 w 7857331"/>
              <a:gd name="connsiteY3181" fmla="*/ 533897 h 3299024"/>
              <a:gd name="connsiteX3182" fmla="*/ 5444200 w 7857331"/>
              <a:gd name="connsiteY3182" fmla="*/ 562165 h 3299024"/>
              <a:gd name="connsiteX3183" fmla="*/ 5396693 w 7857331"/>
              <a:gd name="connsiteY3183" fmla="*/ 533897 h 3299024"/>
              <a:gd name="connsiteX3184" fmla="*/ 5428364 w 7857331"/>
              <a:gd name="connsiteY3184" fmla="*/ 508455 h 3299024"/>
              <a:gd name="connsiteX3185" fmla="*/ 5332755 w 7857331"/>
              <a:gd name="connsiteY3185" fmla="*/ 508455 h 3299024"/>
              <a:gd name="connsiteX3186" fmla="*/ 5379863 w 7857331"/>
              <a:gd name="connsiteY3186" fmla="*/ 533897 h 3299024"/>
              <a:gd name="connsiteX3187" fmla="*/ 5348458 w 7857331"/>
              <a:gd name="connsiteY3187" fmla="*/ 562165 h 3299024"/>
              <a:gd name="connsiteX3188" fmla="*/ 5301350 w 7857331"/>
              <a:gd name="connsiteY3188" fmla="*/ 533897 h 3299024"/>
              <a:gd name="connsiteX3189" fmla="*/ 5332755 w 7857331"/>
              <a:gd name="connsiteY3189" fmla="*/ 508455 h 3299024"/>
              <a:gd name="connsiteX3190" fmla="*/ 5237842 w 7857331"/>
              <a:gd name="connsiteY3190" fmla="*/ 508455 h 3299024"/>
              <a:gd name="connsiteX3191" fmla="*/ 5284950 w 7857331"/>
              <a:gd name="connsiteY3191" fmla="*/ 533897 h 3299024"/>
              <a:gd name="connsiteX3192" fmla="*/ 5253545 w 7857331"/>
              <a:gd name="connsiteY3192" fmla="*/ 562165 h 3299024"/>
              <a:gd name="connsiteX3193" fmla="*/ 5209054 w 7857331"/>
              <a:gd name="connsiteY3193" fmla="*/ 533897 h 3299024"/>
              <a:gd name="connsiteX3194" fmla="*/ 5237842 w 7857331"/>
              <a:gd name="connsiteY3194" fmla="*/ 508455 h 3299024"/>
              <a:gd name="connsiteX3195" fmla="*/ 5145857 w 7857331"/>
              <a:gd name="connsiteY3195" fmla="*/ 508455 h 3299024"/>
              <a:gd name="connsiteX3196" fmla="*/ 5190726 w 7857331"/>
              <a:gd name="connsiteY3196" fmla="*/ 533897 h 3299024"/>
              <a:gd name="connsiteX3197" fmla="*/ 5159054 w 7857331"/>
              <a:gd name="connsiteY3197" fmla="*/ 562165 h 3299024"/>
              <a:gd name="connsiteX3198" fmla="*/ 5114186 w 7857331"/>
              <a:gd name="connsiteY3198" fmla="*/ 533897 h 3299024"/>
              <a:gd name="connsiteX3199" fmla="*/ 5145857 w 7857331"/>
              <a:gd name="connsiteY3199" fmla="*/ 508455 h 3299024"/>
              <a:gd name="connsiteX3200" fmla="*/ 5050248 w 7857331"/>
              <a:gd name="connsiteY3200" fmla="*/ 508455 h 3299024"/>
              <a:gd name="connsiteX3201" fmla="*/ 5094739 w 7857331"/>
              <a:gd name="connsiteY3201" fmla="*/ 533897 h 3299024"/>
              <a:gd name="connsiteX3202" fmla="*/ 5063334 w 7857331"/>
              <a:gd name="connsiteY3202" fmla="*/ 562165 h 3299024"/>
              <a:gd name="connsiteX3203" fmla="*/ 5018843 w 7857331"/>
              <a:gd name="connsiteY3203" fmla="*/ 533897 h 3299024"/>
              <a:gd name="connsiteX3204" fmla="*/ 5050248 w 7857331"/>
              <a:gd name="connsiteY3204" fmla="*/ 508455 h 3299024"/>
              <a:gd name="connsiteX3205" fmla="*/ 4955335 w 7857331"/>
              <a:gd name="connsiteY3205" fmla="*/ 508455 h 3299024"/>
              <a:gd name="connsiteX3206" fmla="*/ 4999826 w 7857331"/>
              <a:gd name="connsiteY3206" fmla="*/ 533897 h 3299024"/>
              <a:gd name="connsiteX3207" fmla="*/ 4968421 w 7857331"/>
              <a:gd name="connsiteY3207" fmla="*/ 562165 h 3299024"/>
              <a:gd name="connsiteX3208" fmla="*/ 4923930 w 7857331"/>
              <a:gd name="connsiteY3208" fmla="*/ 533897 h 3299024"/>
              <a:gd name="connsiteX3209" fmla="*/ 4955335 w 7857331"/>
              <a:gd name="connsiteY3209" fmla="*/ 508455 h 3299024"/>
              <a:gd name="connsiteX3210" fmla="*/ 4862410 w 7857331"/>
              <a:gd name="connsiteY3210" fmla="*/ 508455 h 3299024"/>
              <a:gd name="connsiteX3211" fmla="*/ 4904842 w 7857331"/>
              <a:gd name="connsiteY3211" fmla="*/ 533897 h 3299024"/>
              <a:gd name="connsiteX3212" fmla="*/ 4873018 w 7857331"/>
              <a:gd name="connsiteY3212" fmla="*/ 562165 h 3299024"/>
              <a:gd name="connsiteX3213" fmla="*/ 4827934 w 7857331"/>
              <a:gd name="connsiteY3213" fmla="*/ 533897 h 3299024"/>
              <a:gd name="connsiteX3214" fmla="*/ 4862410 w 7857331"/>
              <a:gd name="connsiteY3214" fmla="*/ 508455 h 3299024"/>
              <a:gd name="connsiteX3215" fmla="*/ 4767497 w 7857331"/>
              <a:gd name="connsiteY3215" fmla="*/ 508455 h 3299024"/>
              <a:gd name="connsiteX3216" fmla="*/ 4812581 w 7857331"/>
              <a:gd name="connsiteY3216" fmla="*/ 533897 h 3299024"/>
              <a:gd name="connsiteX3217" fmla="*/ 4778105 w 7857331"/>
              <a:gd name="connsiteY3217" fmla="*/ 562165 h 3299024"/>
              <a:gd name="connsiteX3218" fmla="*/ 4733021 w 7857331"/>
              <a:gd name="connsiteY3218" fmla="*/ 533897 h 3299024"/>
              <a:gd name="connsiteX3219" fmla="*/ 4767497 w 7857331"/>
              <a:gd name="connsiteY3219" fmla="*/ 508455 h 3299024"/>
              <a:gd name="connsiteX3220" fmla="*/ 4672989 w 7857331"/>
              <a:gd name="connsiteY3220" fmla="*/ 508455 h 3299024"/>
              <a:gd name="connsiteX3221" fmla="*/ 4717691 w 7857331"/>
              <a:gd name="connsiteY3221" fmla="*/ 533897 h 3299024"/>
              <a:gd name="connsiteX3222" fmla="*/ 4683507 w 7857331"/>
              <a:gd name="connsiteY3222" fmla="*/ 562165 h 3299024"/>
              <a:gd name="connsiteX3223" fmla="*/ 4641435 w 7857331"/>
              <a:gd name="connsiteY3223" fmla="*/ 533897 h 3299024"/>
              <a:gd name="connsiteX3224" fmla="*/ 4672989 w 7857331"/>
              <a:gd name="connsiteY3224" fmla="*/ 508455 h 3299024"/>
              <a:gd name="connsiteX3225" fmla="*/ 4580091 w 7857331"/>
              <a:gd name="connsiteY3225" fmla="*/ 508455 h 3299024"/>
              <a:gd name="connsiteX3226" fmla="*/ 4622740 w 7857331"/>
              <a:gd name="connsiteY3226" fmla="*/ 533897 h 3299024"/>
              <a:gd name="connsiteX3227" fmla="*/ 4588088 w 7857331"/>
              <a:gd name="connsiteY3227" fmla="*/ 562165 h 3299024"/>
              <a:gd name="connsiteX3228" fmla="*/ 4545440 w 7857331"/>
              <a:gd name="connsiteY3228" fmla="*/ 533897 h 3299024"/>
              <a:gd name="connsiteX3229" fmla="*/ 4580091 w 7857331"/>
              <a:gd name="connsiteY3229" fmla="*/ 508455 h 3299024"/>
              <a:gd name="connsiteX3230" fmla="*/ 4485177 w 7857331"/>
              <a:gd name="connsiteY3230" fmla="*/ 508455 h 3299024"/>
              <a:gd name="connsiteX3231" fmla="*/ 4527826 w 7857331"/>
              <a:gd name="connsiteY3231" fmla="*/ 533897 h 3299024"/>
              <a:gd name="connsiteX3232" fmla="*/ 4493174 w 7857331"/>
              <a:gd name="connsiteY3232" fmla="*/ 562165 h 3299024"/>
              <a:gd name="connsiteX3233" fmla="*/ 4450526 w 7857331"/>
              <a:gd name="connsiteY3233" fmla="*/ 533897 h 3299024"/>
              <a:gd name="connsiteX3234" fmla="*/ 4485177 w 7857331"/>
              <a:gd name="connsiteY3234" fmla="*/ 508455 h 3299024"/>
              <a:gd name="connsiteX3235" fmla="*/ 4389760 w 7857331"/>
              <a:gd name="connsiteY3235" fmla="*/ 508455 h 3299024"/>
              <a:gd name="connsiteX3236" fmla="*/ 4431833 w 7857331"/>
              <a:gd name="connsiteY3236" fmla="*/ 533897 h 3299024"/>
              <a:gd name="connsiteX3237" fmla="*/ 4397649 w 7857331"/>
              <a:gd name="connsiteY3237" fmla="*/ 562165 h 3299024"/>
              <a:gd name="connsiteX3238" fmla="*/ 4355577 w 7857331"/>
              <a:gd name="connsiteY3238" fmla="*/ 533897 h 3299024"/>
              <a:gd name="connsiteX3239" fmla="*/ 4389760 w 7857331"/>
              <a:gd name="connsiteY3239" fmla="*/ 508455 h 3299024"/>
              <a:gd name="connsiteX3240" fmla="*/ 4297264 w 7857331"/>
              <a:gd name="connsiteY3240" fmla="*/ 508455 h 3299024"/>
              <a:gd name="connsiteX3241" fmla="*/ 4339547 w 7857331"/>
              <a:gd name="connsiteY3241" fmla="*/ 533897 h 3299024"/>
              <a:gd name="connsiteX3242" fmla="*/ 4302549 w 7857331"/>
              <a:gd name="connsiteY3242" fmla="*/ 562165 h 3299024"/>
              <a:gd name="connsiteX3243" fmla="*/ 4260266 w 7857331"/>
              <a:gd name="connsiteY3243" fmla="*/ 533897 h 3299024"/>
              <a:gd name="connsiteX3244" fmla="*/ 4297264 w 7857331"/>
              <a:gd name="connsiteY3244" fmla="*/ 508455 h 3299024"/>
              <a:gd name="connsiteX3245" fmla="*/ 4202350 w 7857331"/>
              <a:gd name="connsiteY3245" fmla="*/ 508455 h 3299024"/>
              <a:gd name="connsiteX3246" fmla="*/ 4244633 w 7857331"/>
              <a:gd name="connsiteY3246" fmla="*/ 533897 h 3299024"/>
              <a:gd name="connsiteX3247" fmla="*/ 4207635 w 7857331"/>
              <a:gd name="connsiteY3247" fmla="*/ 562165 h 3299024"/>
              <a:gd name="connsiteX3248" fmla="*/ 4165352 w 7857331"/>
              <a:gd name="connsiteY3248" fmla="*/ 533897 h 3299024"/>
              <a:gd name="connsiteX3249" fmla="*/ 4202350 w 7857331"/>
              <a:gd name="connsiteY3249" fmla="*/ 508455 h 3299024"/>
              <a:gd name="connsiteX3250" fmla="*/ 4110080 w 7857331"/>
              <a:gd name="connsiteY3250" fmla="*/ 508455 h 3299024"/>
              <a:gd name="connsiteX3251" fmla="*/ 4149720 w 7857331"/>
              <a:gd name="connsiteY3251" fmla="*/ 533897 h 3299024"/>
              <a:gd name="connsiteX3252" fmla="*/ 4112722 w 7857331"/>
              <a:gd name="connsiteY3252" fmla="*/ 562165 h 3299024"/>
              <a:gd name="connsiteX3253" fmla="*/ 4073082 w 7857331"/>
              <a:gd name="connsiteY3253" fmla="*/ 533897 h 3299024"/>
              <a:gd name="connsiteX3254" fmla="*/ 4110080 w 7857331"/>
              <a:gd name="connsiteY3254" fmla="*/ 508455 h 3299024"/>
              <a:gd name="connsiteX3255" fmla="*/ 4014954 w 7857331"/>
              <a:gd name="connsiteY3255" fmla="*/ 508455 h 3299024"/>
              <a:gd name="connsiteX3256" fmla="*/ 4054806 w 7857331"/>
              <a:gd name="connsiteY3256" fmla="*/ 533897 h 3299024"/>
              <a:gd name="connsiteX3257" fmla="*/ 4017611 w 7857331"/>
              <a:gd name="connsiteY3257" fmla="*/ 562165 h 3299024"/>
              <a:gd name="connsiteX3258" fmla="*/ 3977758 w 7857331"/>
              <a:gd name="connsiteY3258" fmla="*/ 533897 h 3299024"/>
              <a:gd name="connsiteX3259" fmla="*/ 4014954 w 7857331"/>
              <a:gd name="connsiteY3259" fmla="*/ 508455 h 3299024"/>
              <a:gd name="connsiteX3260" fmla="*/ 3920041 w 7857331"/>
              <a:gd name="connsiteY3260" fmla="*/ 508455 h 3299024"/>
              <a:gd name="connsiteX3261" fmla="*/ 3959893 w 7857331"/>
              <a:gd name="connsiteY3261" fmla="*/ 533897 h 3299024"/>
              <a:gd name="connsiteX3262" fmla="*/ 3922698 w 7857331"/>
              <a:gd name="connsiteY3262" fmla="*/ 562165 h 3299024"/>
              <a:gd name="connsiteX3263" fmla="*/ 3882845 w 7857331"/>
              <a:gd name="connsiteY3263" fmla="*/ 533897 h 3299024"/>
              <a:gd name="connsiteX3264" fmla="*/ 3920041 w 7857331"/>
              <a:gd name="connsiteY3264" fmla="*/ 508455 h 3299024"/>
              <a:gd name="connsiteX3265" fmla="*/ 3827572 w 7857331"/>
              <a:gd name="connsiteY3265" fmla="*/ 508455 h 3299024"/>
              <a:gd name="connsiteX3266" fmla="*/ 3864570 w 7857331"/>
              <a:gd name="connsiteY3266" fmla="*/ 533897 h 3299024"/>
              <a:gd name="connsiteX3267" fmla="*/ 3827572 w 7857331"/>
              <a:gd name="connsiteY3267" fmla="*/ 562165 h 3299024"/>
              <a:gd name="connsiteX3268" fmla="*/ 3787931 w 7857331"/>
              <a:gd name="connsiteY3268" fmla="*/ 533897 h 3299024"/>
              <a:gd name="connsiteX3269" fmla="*/ 3827572 w 7857331"/>
              <a:gd name="connsiteY3269" fmla="*/ 508455 h 3299024"/>
              <a:gd name="connsiteX3270" fmla="*/ 3732658 w 7857331"/>
              <a:gd name="connsiteY3270" fmla="*/ 508455 h 3299024"/>
              <a:gd name="connsiteX3271" fmla="*/ 3772299 w 7857331"/>
              <a:gd name="connsiteY3271" fmla="*/ 535310 h 3299024"/>
              <a:gd name="connsiteX3272" fmla="*/ 3732658 w 7857331"/>
              <a:gd name="connsiteY3272" fmla="*/ 562165 h 3299024"/>
              <a:gd name="connsiteX3273" fmla="*/ 3693017 w 7857331"/>
              <a:gd name="connsiteY3273" fmla="*/ 535310 h 3299024"/>
              <a:gd name="connsiteX3274" fmla="*/ 3732658 w 7857331"/>
              <a:gd name="connsiteY3274" fmla="*/ 508455 h 3299024"/>
              <a:gd name="connsiteX3275" fmla="*/ 3637744 w 7857331"/>
              <a:gd name="connsiteY3275" fmla="*/ 508455 h 3299024"/>
              <a:gd name="connsiteX3276" fmla="*/ 3677384 w 7857331"/>
              <a:gd name="connsiteY3276" fmla="*/ 533897 h 3299024"/>
              <a:gd name="connsiteX3277" fmla="*/ 3637744 w 7857331"/>
              <a:gd name="connsiteY3277" fmla="*/ 562165 h 3299024"/>
              <a:gd name="connsiteX3278" fmla="*/ 3600746 w 7857331"/>
              <a:gd name="connsiteY3278" fmla="*/ 533897 h 3299024"/>
              <a:gd name="connsiteX3279" fmla="*/ 3637744 w 7857331"/>
              <a:gd name="connsiteY3279" fmla="*/ 508455 h 3299024"/>
              <a:gd name="connsiteX3280" fmla="*/ 3449784 w 7857331"/>
              <a:gd name="connsiteY3280" fmla="*/ 508455 h 3299024"/>
              <a:gd name="connsiteX3281" fmla="*/ 3486440 w 7857331"/>
              <a:gd name="connsiteY3281" fmla="*/ 533897 h 3299024"/>
              <a:gd name="connsiteX3282" fmla="*/ 3447166 w 7857331"/>
              <a:gd name="connsiteY3282" fmla="*/ 562165 h 3299024"/>
              <a:gd name="connsiteX3283" fmla="*/ 3410509 w 7857331"/>
              <a:gd name="connsiteY3283" fmla="*/ 533897 h 3299024"/>
              <a:gd name="connsiteX3284" fmla="*/ 3449784 w 7857331"/>
              <a:gd name="connsiteY3284" fmla="*/ 508455 h 3299024"/>
              <a:gd name="connsiteX3285" fmla="*/ 3355237 w 7857331"/>
              <a:gd name="connsiteY3285" fmla="*/ 508455 h 3299024"/>
              <a:gd name="connsiteX3286" fmla="*/ 3392235 w 7857331"/>
              <a:gd name="connsiteY3286" fmla="*/ 533897 h 3299024"/>
              <a:gd name="connsiteX3287" fmla="*/ 3352594 w 7857331"/>
              <a:gd name="connsiteY3287" fmla="*/ 562165 h 3299024"/>
              <a:gd name="connsiteX3288" fmla="*/ 3315596 w 7857331"/>
              <a:gd name="connsiteY3288" fmla="*/ 533897 h 3299024"/>
              <a:gd name="connsiteX3289" fmla="*/ 3355237 w 7857331"/>
              <a:gd name="connsiteY3289" fmla="*/ 508455 h 3299024"/>
              <a:gd name="connsiteX3290" fmla="*/ 2319460 w 7857331"/>
              <a:gd name="connsiteY3290" fmla="*/ 508455 h 3299024"/>
              <a:gd name="connsiteX3291" fmla="*/ 2351131 w 7857331"/>
              <a:gd name="connsiteY3291" fmla="*/ 533897 h 3299024"/>
              <a:gd name="connsiteX3292" fmla="*/ 2306263 w 7857331"/>
              <a:gd name="connsiteY3292" fmla="*/ 562165 h 3299024"/>
              <a:gd name="connsiteX3293" fmla="*/ 2274591 w 7857331"/>
              <a:gd name="connsiteY3293" fmla="*/ 533897 h 3299024"/>
              <a:gd name="connsiteX3294" fmla="*/ 2319460 w 7857331"/>
              <a:gd name="connsiteY3294" fmla="*/ 508455 h 3299024"/>
              <a:gd name="connsiteX3295" fmla="*/ 2227185 w 7857331"/>
              <a:gd name="connsiteY3295" fmla="*/ 508455 h 3299024"/>
              <a:gd name="connsiteX3296" fmla="*/ 2256217 w 7857331"/>
              <a:gd name="connsiteY3296" fmla="*/ 533897 h 3299024"/>
              <a:gd name="connsiteX3297" fmla="*/ 2211349 w 7857331"/>
              <a:gd name="connsiteY3297" fmla="*/ 562165 h 3299024"/>
              <a:gd name="connsiteX3298" fmla="*/ 2179677 w 7857331"/>
              <a:gd name="connsiteY3298" fmla="*/ 533897 h 3299024"/>
              <a:gd name="connsiteX3299" fmla="*/ 2227185 w 7857331"/>
              <a:gd name="connsiteY3299" fmla="*/ 508455 h 3299024"/>
              <a:gd name="connsiteX3300" fmla="*/ 2132107 w 7857331"/>
              <a:gd name="connsiteY3300" fmla="*/ 508455 h 3299024"/>
              <a:gd name="connsiteX3301" fmla="*/ 2163931 w 7857331"/>
              <a:gd name="connsiteY3301" fmla="*/ 533897 h 3299024"/>
              <a:gd name="connsiteX3302" fmla="*/ 2116195 w 7857331"/>
              <a:gd name="connsiteY3302" fmla="*/ 562165 h 3299024"/>
              <a:gd name="connsiteX3303" fmla="*/ 2084371 w 7857331"/>
              <a:gd name="connsiteY3303" fmla="*/ 533897 h 3299024"/>
              <a:gd name="connsiteX3304" fmla="*/ 2132107 w 7857331"/>
              <a:gd name="connsiteY3304" fmla="*/ 508455 h 3299024"/>
              <a:gd name="connsiteX3305" fmla="*/ 2037193 w 7857331"/>
              <a:gd name="connsiteY3305" fmla="*/ 508455 h 3299024"/>
              <a:gd name="connsiteX3306" fmla="*/ 2069017 w 7857331"/>
              <a:gd name="connsiteY3306" fmla="*/ 533897 h 3299024"/>
              <a:gd name="connsiteX3307" fmla="*/ 2021281 w 7857331"/>
              <a:gd name="connsiteY3307" fmla="*/ 562165 h 3299024"/>
              <a:gd name="connsiteX3308" fmla="*/ 1989457 w 7857331"/>
              <a:gd name="connsiteY3308" fmla="*/ 533897 h 3299024"/>
              <a:gd name="connsiteX3309" fmla="*/ 2037193 w 7857331"/>
              <a:gd name="connsiteY3309" fmla="*/ 508455 h 3299024"/>
              <a:gd name="connsiteX3310" fmla="*/ 1944677 w 7857331"/>
              <a:gd name="connsiteY3310" fmla="*/ 508455 h 3299024"/>
              <a:gd name="connsiteX3311" fmla="*/ 1973709 w 7857331"/>
              <a:gd name="connsiteY3311" fmla="*/ 533897 h 3299024"/>
              <a:gd name="connsiteX3312" fmla="*/ 1926202 w 7857331"/>
              <a:gd name="connsiteY3312" fmla="*/ 562165 h 3299024"/>
              <a:gd name="connsiteX3313" fmla="*/ 1897169 w 7857331"/>
              <a:gd name="connsiteY3313" fmla="*/ 533897 h 3299024"/>
              <a:gd name="connsiteX3314" fmla="*/ 1944677 w 7857331"/>
              <a:gd name="connsiteY3314" fmla="*/ 508455 h 3299024"/>
              <a:gd name="connsiteX3315" fmla="*/ 1754850 w 7857331"/>
              <a:gd name="connsiteY3315" fmla="*/ 508455 h 3299024"/>
              <a:gd name="connsiteX3316" fmla="*/ 1783882 w 7857331"/>
              <a:gd name="connsiteY3316" fmla="*/ 533897 h 3299024"/>
              <a:gd name="connsiteX3317" fmla="*/ 1736375 w 7857331"/>
              <a:gd name="connsiteY3317" fmla="*/ 562165 h 3299024"/>
              <a:gd name="connsiteX3318" fmla="*/ 1707342 w 7857331"/>
              <a:gd name="connsiteY3318" fmla="*/ 533897 h 3299024"/>
              <a:gd name="connsiteX3319" fmla="*/ 1754850 w 7857331"/>
              <a:gd name="connsiteY3319" fmla="*/ 508455 h 3299024"/>
              <a:gd name="connsiteX3320" fmla="*/ 1662325 w 7857331"/>
              <a:gd name="connsiteY3320" fmla="*/ 508455 h 3299024"/>
              <a:gd name="connsiteX3321" fmla="*/ 1688599 w 7857331"/>
              <a:gd name="connsiteY3321" fmla="*/ 533897 h 3299024"/>
              <a:gd name="connsiteX3322" fmla="*/ 1641306 w 7857331"/>
              <a:gd name="connsiteY3322" fmla="*/ 562165 h 3299024"/>
              <a:gd name="connsiteX3323" fmla="*/ 1612405 w 7857331"/>
              <a:gd name="connsiteY3323" fmla="*/ 533897 h 3299024"/>
              <a:gd name="connsiteX3324" fmla="*/ 1662325 w 7857331"/>
              <a:gd name="connsiteY3324" fmla="*/ 508455 h 3299024"/>
              <a:gd name="connsiteX3325" fmla="*/ 1567411 w 7857331"/>
              <a:gd name="connsiteY3325" fmla="*/ 508455 h 3299024"/>
              <a:gd name="connsiteX3326" fmla="*/ 1596312 w 7857331"/>
              <a:gd name="connsiteY3326" fmla="*/ 533897 h 3299024"/>
              <a:gd name="connsiteX3327" fmla="*/ 1546392 w 7857331"/>
              <a:gd name="connsiteY3327" fmla="*/ 562165 h 3299024"/>
              <a:gd name="connsiteX3328" fmla="*/ 1517491 w 7857331"/>
              <a:gd name="connsiteY3328" fmla="*/ 533897 h 3299024"/>
              <a:gd name="connsiteX3329" fmla="*/ 1567411 w 7857331"/>
              <a:gd name="connsiteY3329" fmla="*/ 508455 h 3299024"/>
              <a:gd name="connsiteX3330" fmla="*/ 1472070 w 7857331"/>
              <a:gd name="connsiteY3330" fmla="*/ 508455 h 3299024"/>
              <a:gd name="connsiteX3331" fmla="*/ 1501332 w 7857331"/>
              <a:gd name="connsiteY3331" fmla="*/ 533897 h 3299024"/>
              <a:gd name="connsiteX3332" fmla="*/ 1450788 w 7857331"/>
              <a:gd name="connsiteY3332" fmla="*/ 562165 h 3299024"/>
              <a:gd name="connsiteX3333" fmla="*/ 1421526 w 7857331"/>
              <a:gd name="connsiteY3333" fmla="*/ 533897 h 3299024"/>
              <a:gd name="connsiteX3334" fmla="*/ 1472070 w 7857331"/>
              <a:gd name="connsiteY3334" fmla="*/ 508455 h 3299024"/>
              <a:gd name="connsiteX3335" fmla="*/ 1379816 w 7857331"/>
              <a:gd name="connsiteY3335" fmla="*/ 508455 h 3299024"/>
              <a:gd name="connsiteX3336" fmla="*/ 1406418 w 7857331"/>
              <a:gd name="connsiteY3336" fmla="*/ 533897 h 3299024"/>
              <a:gd name="connsiteX3337" fmla="*/ 1355874 w 7857331"/>
              <a:gd name="connsiteY3337" fmla="*/ 562165 h 3299024"/>
              <a:gd name="connsiteX3338" fmla="*/ 1329272 w 7857331"/>
              <a:gd name="connsiteY3338" fmla="*/ 533897 h 3299024"/>
              <a:gd name="connsiteX3339" fmla="*/ 1379816 w 7857331"/>
              <a:gd name="connsiteY3339" fmla="*/ 508455 h 3299024"/>
              <a:gd name="connsiteX3340" fmla="*/ 1284637 w 7857331"/>
              <a:gd name="connsiteY3340" fmla="*/ 508455 h 3299024"/>
              <a:gd name="connsiteX3341" fmla="*/ 1311118 w 7857331"/>
              <a:gd name="connsiteY3341" fmla="*/ 533897 h 3299024"/>
              <a:gd name="connsiteX3342" fmla="*/ 1260806 w 7857331"/>
              <a:gd name="connsiteY3342" fmla="*/ 562165 h 3299024"/>
              <a:gd name="connsiteX3343" fmla="*/ 1234325 w 7857331"/>
              <a:gd name="connsiteY3343" fmla="*/ 533897 h 3299024"/>
              <a:gd name="connsiteX3344" fmla="*/ 1284637 w 7857331"/>
              <a:gd name="connsiteY3344" fmla="*/ 508455 h 3299024"/>
              <a:gd name="connsiteX3345" fmla="*/ 1189722 w 7857331"/>
              <a:gd name="connsiteY3345" fmla="*/ 508455 h 3299024"/>
              <a:gd name="connsiteX3346" fmla="*/ 1216202 w 7857331"/>
              <a:gd name="connsiteY3346" fmla="*/ 533897 h 3299024"/>
              <a:gd name="connsiteX3347" fmla="*/ 1165890 w 7857331"/>
              <a:gd name="connsiteY3347" fmla="*/ 562165 h 3299024"/>
              <a:gd name="connsiteX3348" fmla="*/ 1139409 w 7857331"/>
              <a:gd name="connsiteY3348" fmla="*/ 533897 h 3299024"/>
              <a:gd name="connsiteX3349" fmla="*/ 1189722 w 7857331"/>
              <a:gd name="connsiteY3349" fmla="*/ 508455 h 3299024"/>
              <a:gd name="connsiteX3350" fmla="*/ 1097456 w 7857331"/>
              <a:gd name="connsiteY3350" fmla="*/ 508455 h 3299024"/>
              <a:gd name="connsiteX3351" fmla="*/ 1121288 w 7857331"/>
              <a:gd name="connsiteY3351" fmla="*/ 533897 h 3299024"/>
              <a:gd name="connsiteX3352" fmla="*/ 1070975 w 7857331"/>
              <a:gd name="connsiteY3352" fmla="*/ 562165 h 3299024"/>
              <a:gd name="connsiteX3353" fmla="*/ 1044495 w 7857331"/>
              <a:gd name="connsiteY3353" fmla="*/ 533897 h 3299024"/>
              <a:gd name="connsiteX3354" fmla="*/ 1097456 w 7857331"/>
              <a:gd name="connsiteY3354" fmla="*/ 508455 h 3299024"/>
              <a:gd name="connsiteX3355" fmla="*/ 1001808 w 7857331"/>
              <a:gd name="connsiteY3355" fmla="*/ 508455 h 3299024"/>
              <a:gd name="connsiteX3356" fmla="*/ 1027969 w 7857331"/>
              <a:gd name="connsiteY3356" fmla="*/ 533897 h 3299024"/>
              <a:gd name="connsiteX3357" fmla="*/ 975646 w 7857331"/>
              <a:gd name="connsiteY3357" fmla="*/ 562165 h 3299024"/>
              <a:gd name="connsiteX3358" fmla="*/ 949485 w 7857331"/>
              <a:gd name="connsiteY3358" fmla="*/ 533897 h 3299024"/>
              <a:gd name="connsiteX3359" fmla="*/ 1001808 w 7857331"/>
              <a:gd name="connsiteY3359" fmla="*/ 508455 h 3299024"/>
              <a:gd name="connsiteX3360" fmla="*/ 909862 w 7857331"/>
              <a:gd name="connsiteY3360" fmla="*/ 508455 h 3299024"/>
              <a:gd name="connsiteX3361" fmla="*/ 933694 w 7857331"/>
              <a:gd name="connsiteY3361" fmla="*/ 533897 h 3299024"/>
              <a:gd name="connsiteX3362" fmla="*/ 880733 w 7857331"/>
              <a:gd name="connsiteY3362" fmla="*/ 562165 h 3299024"/>
              <a:gd name="connsiteX3363" fmla="*/ 856901 w 7857331"/>
              <a:gd name="connsiteY3363" fmla="*/ 533897 h 3299024"/>
              <a:gd name="connsiteX3364" fmla="*/ 909862 w 7857331"/>
              <a:gd name="connsiteY3364" fmla="*/ 508455 h 3299024"/>
              <a:gd name="connsiteX3365" fmla="*/ 154171 w 7857331"/>
              <a:gd name="connsiteY3365" fmla="*/ 508455 h 3299024"/>
              <a:gd name="connsiteX3366" fmla="*/ 175175 w 7857331"/>
              <a:gd name="connsiteY3366" fmla="*/ 533897 h 3299024"/>
              <a:gd name="connsiteX3367" fmla="*/ 120038 w 7857331"/>
              <a:gd name="connsiteY3367" fmla="*/ 562165 h 3299024"/>
              <a:gd name="connsiteX3368" fmla="*/ 99033 w 7857331"/>
              <a:gd name="connsiteY3368" fmla="*/ 533897 h 3299024"/>
              <a:gd name="connsiteX3369" fmla="*/ 154171 w 7857331"/>
              <a:gd name="connsiteY3369" fmla="*/ 508455 h 3299024"/>
              <a:gd name="connsiteX3370" fmla="*/ 61883 w 7857331"/>
              <a:gd name="connsiteY3370" fmla="*/ 508455 h 3299024"/>
              <a:gd name="connsiteX3371" fmla="*/ 80261 w 7857331"/>
              <a:gd name="connsiteY3371" fmla="*/ 533897 h 3299024"/>
              <a:gd name="connsiteX3372" fmla="*/ 25124 w 7857331"/>
              <a:gd name="connsiteY3372" fmla="*/ 562165 h 3299024"/>
              <a:gd name="connsiteX3373" fmla="*/ 4119 w 7857331"/>
              <a:gd name="connsiteY3373" fmla="*/ 533897 h 3299024"/>
              <a:gd name="connsiteX3374" fmla="*/ 61883 w 7857331"/>
              <a:gd name="connsiteY3374" fmla="*/ 508455 h 3299024"/>
              <a:gd name="connsiteX3375" fmla="*/ 1408849 w 7857331"/>
              <a:gd name="connsiteY3375" fmla="*/ 446390 h 3299024"/>
              <a:gd name="connsiteX3376" fmla="*/ 1435451 w 7857331"/>
              <a:gd name="connsiteY3376" fmla="*/ 471455 h 3299024"/>
              <a:gd name="connsiteX3377" fmla="*/ 1384907 w 7857331"/>
              <a:gd name="connsiteY3377" fmla="*/ 496520 h 3299024"/>
              <a:gd name="connsiteX3378" fmla="*/ 1358305 w 7857331"/>
              <a:gd name="connsiteY3378" fmla="*/ 471455 h 3299024"/>
              <a:gd name="connsiteX3379" fmla="*/ 1408849 w 7857331"/>
              <a:gd name="connsiteY3379" fmla="*/ 446390 h 3299024"/>
              <a:gd name="connsiteX3380" fmla="*/ 6708433 w 7857331"/>
              <a:gd name="connsiteY3380" fmla="*/ 446389 h 3299024"/>
              <a:gd name="connsiteX3381" fmla="*/ 6761394 w 7857331"/>
              <a:gd name="connsiteY3381" fmla="*/ 471454 h 3299024"/>
              <a:gd name="connsiteX3382" fmla="*/ 6737562 w 7857331"/>
              <a:gd name="connsiteY3382" fmla="*/ 496519 h 3299024"/>
              <a:gd name="connsiteX3383" fmla="*/ 6684601 w 7857331"/>
              <a:gd name="connsiteY3383" fmla="*/ 471454 h 3299024"/>
              <a:gd name="connsiteX3384" fmla="*/ 6708433 w 7857331"/>
              <a:gd name="connsiteY3384" fmla="*/ 446389 h 3299024"/>
              <a:gd name="connsiteX3385" fmla="*/ 6336348 w 7857331"/>
              <a:gd name="connsiteY3385" fmla="*/ 446389 h 3299024"/>
              <a:gd name="connsiteX3386" fmla="*/ 6386268 w 7857331"/>
              <a:gd name="connsiteY3386" fmla="*/ 471454 h 3299024"/>
              <a:gd name="connsiteX3387" fmla="*/ 6362621 w 7857331"/>
              <a:gd name="connsiteY3387" fmla="*/ 496519 h 3299024"/>
              <a:gd name="connsiteX3388" fmla="*/ 6312701 w 7857331"/>
              <a:gd name="connsiteY3388" fmla="*/ 471454 h 3299024"/>
              <a:gd name="connsiteX3389" fmla="*/ 6336348 w 7857331"/>
              <a:gd name="connsiteY3389" fmla="*/ 446389 h 3299024"/>
              <a:gd name="connsiteX3390" fmla="*/ 6243668 w 7857331"/>
              <a:gd name="connsiteY3390" fmla="*/ 446389 h 3299024"/>
              <a:gd name="connsiteX3391" fmla="*/ 6293588 w 7857331"/>
              <a:gd name="connsiteY3391" fmla="*/ 471454 h 3299024"/>
              <a:gd name="connsiteX3392" fmla="*/ 6267314 w 7857331"/>
              <a:gd name="connsiteY3392" fmla="*/ 496519 h 3299024"/>
              <a:gd name="connsiteX3393" fmla="*/ 6217394 w 7857331"/>
              <a:gd name="connsiteY3393" fmla="*/ 471454 h 3299024"/>
              <a:gd name="connsiteX3394" fmla="*/ 6243668 w 7857331"/>
              <a:gd name="connsiteY3394" fmla="*/ 446389 h 3299024"/>
              <a:gd name="connsiteX3395" fmla="*/ 6151381 w 7857331"/>
              <a:gd name="connsiteY3395" fmla="*/ 446389 h 3299024"/>
              <a:gd name="connsiteX3396" fmla="*/ 6201301 w 7857331"/>
              <a:gd name="connsiteY3396" fmla="*/ 471454 h 3299024"/>
              <a:gd name="connsiteX3397" fmla="*/ 6175027 w 7857331"/>
              <a:gd name="connsiteY3397" fmla="*/ 496519 h 3299024"/>
              <a:gd name="connsiteX3398" fmla="*/ 6125107 w 7857331"/>
              <a:gd name="connsiteY3398" fmla="*/ 471454 h 3299024"/>
              <a:gd name="connsiteX3399" fmla="*/ 6151381 w 7857331"/>
              <a:gd name="connsiteY3399" fmla="*/ 446389 h 3299024"/>
              <a:gd name="connsiteX3400" fmla="*/ 6056466 w 7857331"/>
              <a:gd name="connsiteY3400" fmla="*/ 446389 h 3299024"/>
              <a:gd name="connsiteX3401" fmla="*/ 6107010 w 7857331"/>
              <a:gd name="connsiteY3401" fmla="*/ 471454 h 3299024"/>
              <a:gd name="connsiteX3402" fmla="*/ 6080408 w 7857331"/>
              <a:gd name="connsiteY3402" fmla="*/ 496519 h 3299024"/>
              <a:gd name="connsiteX3403" fmla="*/ 6029864 w 7857331"/>
              <a:gd name="connsiteY3403" fmla="*/ 471454 h 3299024"/>
              <a:gd name="connsiteX3404" fmla="*/ 6056466 w 7857331"/>
              <a:gd name="connsiteY3404" fmla="*/ 446389 h 3299024"/>
              <a:gd name="connsiteX3405" fmla="*/ 5963536 w 7857331"/>
              <a:gd name="connsiteY3405" fmla="*/ 446389 h 3299024"/>
              <a:gd name="connsiteX3406" fmla="*/ 6013682 w 7857331"/>
              <a:gd name="connsiteY3406" fmla="*/ 471454 h 3299024"/>
              <a:gd name="connsiteX3407" fmla="*/ 5987289 w 7857331"/>
              <a:gd name="connsiteY3407" fmla="*/ 496519 h 3299024"/>
              <a:gd name="connsiteX3408" fmla="*/ 5937143 w 7857331"/>
              <a:gd name="connsiteY3408" fmla="*/ 471454 h 3299024"/>
              <a:gd name="connsiteX3409" fmla="*/ 5963536 w 7857331"/>
              <a:gd name="connsiteY3409" fmla="*/ 446389 h 3299024"/>
              <a:gd name="connsiteX3410" fmla="*/ 5871533 w 7857331"/>
              <a:gd name="connsiteY3410" fmla="*/ 446389 h 3299024"/>
              <a:gd name="connsiteX3411" fmla="*/ 5919416 w 7857331"/>
              <a:gd name="connsiteY3411" fmla="*/ 471454 h 3299024"/>
              <a:gd name="connsiteX3412" fmla="*/ 5892814 w 7857331"/>
              <a:gd name="connsiteY3412" fmla="*/ 496519 h 3299024"/>
              <a:gd name="connsiteX3413" fmla="*/ 5844931 w 7857331"/>
              <a:gd name="connsiteY3413" fmla="*/ 471454 h 3299024"/>
              <a:gd name="connsiteX3414" fmla="*/ 5871533 w 7857331"/>
              <a:gd name="connsiteY3414" fmla="*/ 446389 h 3299024"/>
              <a:gd name="connsiteX3415" fmla="*/ 5779021 w 7857331"/>
              <a:gd name="connsiteY3415" fmla="*/ 446389 h 3299024"/>
              <a:gd name="connsiteX3416" fmla="*/ 5827138 w 7857331"/>
              <a:gd name="connsiteY3416" fmla="*/ 471454 h 3299024"/>
              <a:gd name="connsiteX3417" fmla="*/ 5800406 w 7857331"/>
              <a:gd name="connsiteY3417" fmla="*/ 496519 h 3299024"/>
              <a:gd name="connsiteX3418" fmla="*/ 5749616 w 7857331"/>
              <a:gd name="connsiteY3418" fmla="*/ 471454 h 3299024"/>
              <a:gd name="connsiteX3419" fmla="*/ 5779021 w 7857331"/>
              <a:gd name="connsiteY3419" fmla="*/ 446389 h 3299024"/>
              <a:gd name="connsiteX3420" fmla="*/ 5687017 w 7857331"/>
              <a:gd name="connsiteY3420" fmla="*/ 446389 h 3299024"/>
              <a:gd name="connsiteX3421" fmla="*/ 5734524 w 7857331"/>
              <a:gd name="connsiteY3421" fmla="*/ 471454 h 3299024"/>
              <a:gd name="connsiteX3422" fmla="*/ 5705492 w 7857331"/>
              <a:gd name="connsiteY3422" fmla="*/ 496519 h 3299024"/>
              <a:gd name="connsiteX3423" fmla="*/ 5657985 w 7857331"/>
              <a:gd name="connsiteY3423" fmla="*/ 471454 h 3299024"/>
              <a:gd name="connsiteX3424" fmla="*/ 5687017 w 7857331"/>
              <a:gd name="connsiteY3424" fmla="*/ 446389 h 3299024"/>
              <a:gd name="connsiteX3425" fmla="*/ 5591850 w 7857331"/>
              <a:gd name="connsiteY3425" fmla="*/ 446389 h 3299024"/>
              <a:gd name="connsiteX3426" fmla="*/ 5639586 w 7857331"/>
              <a:gd name="connsiteY3426" fmla="*/ 471454 h 3299024"/>
              <a:gd name="connsiteX3427" fmla="*/ 5610414 w 7857331"/>
              <a:gd name="connsiteY3427" fmla="*/ 496519 h 3299024"/>
              <a:gd name="connsiteX3428" fmla="*/ 5562678 w 7857331"/>
              <a:gd name="connsiteY3428" fmla="*/ 471454 h 3299024"/>
              <a:gd name="connsiteX3429" fmla="*/ 5591850 w 7857331"/>
              <a:gd name="connsiteY3429" fmla="*/ 446389 h 3299024"/>
              <a:gd name="connsiteX3430" fmla="*/ 5499423 w 7857331"/>
              <a:gd name="connsiteY3430" fmla="*/ 446389 h 3299024"/>
              <a:gd name="connsiteX3431" fmla="*/ 5546930 w 7857331"/>
              <a:gd name="connsiteY3431" fmla="*/ 471454 h 3299024"/>
              <a:gd name="connsiteX3432" fmla="*/ 5517898 w 7857331"/>
              <a:gd name="connsiteY3432" fmla="*/ 496519 h 3299024"/>
              <a:gd name="connsiteX3433" fmla="*/ 5470391 w 7857331"/>
              <a:gd name="connsiteY3433" fmla="*/ 471454 h 3299024"/>
              <a:gd name="connsiteX3434" fmla="*/ 5499423 w 7857331"/>
              <a:gd name="connsiteY3434" fmla="*/ 446389 h 3299024"/>
              <a:gd name="connsiteX3435" fmla="*/ 5406907 w 7857331"/>
              <a:gd name="connsiteY3435" fmla="*/ 446389 h 3299024"/>
              <a:gd name="connsiteX3436" fmla="*/ 5451991 w 7857331"/>
              <a:gd name="connsiteY3436" fmla="*/ 471454 h 3299024"/>
              <a:gd name="connsiteX3437" fmla="*/ 5422819 w 7857331"/>
              <a:gd name="connsiteY3437" fmla="*/ 496519 h 3299024"/>
              <a:gd name="connsiteX3438" fmla="*/ 5377735 w 7857331"/>
              <a:gd name="connsiteY3438" fmla="*/ 471454 h 3299024"/>
              <a:gd name="connsiteX3439" fmla="*/ 5406907 w 7857331"/>
              <a:gd name="connsiteY3439" fmla="*/ 446389 h 3299024"/>
              <a:gd name="connsiteX3440" fmla="*/ 5314227 w 7857331"/>
              <a:gd name="connsiteY3440" fmla="*/ 446389 h 3299024"/>
              <a:gd name="connsiteX3441" fmla="*/ 5359311 w 7857331"/>
              <a:gd name="connsiteY3441" fmla="*/ 471454 h 3299024"/>
              <a:gd name="connsiteX3442" fmla="*/ 5330139 w 7857331"/>
              <a:gd name="connsiteY3442" fmla="*/ 496519 h 3299024"/>
              <a:gd name="connsiteX3443" fmla="*/ 5282403 w 7857331"/>
              <a:gd name="connsiteY3443" fmla="*/ 471454 h 3299024"/>
              <a:gd name="connsiteX3444" fmla="*/ 5314227 w 7857331"/>
              <a:gd name="connsiteY3444" fmla="*/ 446389 h 3299024"/>
              <a:gd name="connsiteX3445" fmla="*/ 5221965 w 7857331"/>
              <a:gd name="connsiteY3445" fmla="*/ 446389 h 3299024"/>
              <a:gd name="connsiteX3446" fmla="*/ 5267049 w 7857331"/>
              <a:gd name="connsiteY3446" fmla="*/ 471454 h 3299024"/>
              <a:gd name="connsiteX3447" fmla="*/ 5235225 w 7857331"/>
              <a:gd name="connsiteY3447" fmla="*/ 496519 h 3299024"/>
              <a:gd name="connsiteX3448" fmla="*/ 5190141 w 7857331"/>
              <a:gd name="connsiteY3448" fmla="*/ 471454 h 3299024"/>
              <a:gd name="connsiteX3449" fmla="*/ 5221965 w 7857331"/>
              <a:gd name="connsiteY3449" fmla="*/ 446389 h 3299024"/>
              <a:gd name="connsiteX3450" fmla="*/ 5126633 w 7857331"/>
              <a:gd name="connsiteY3450" fmla="*/ 446389 h 3299024"/>
              <a:gd name="connsiteX3451" fmla="*/ 5171717 w 7857331"/>
              <a:gd name="connsiteY3451" fmla="*/ 471454 h 3299024"/>
              <a:gd name="connsiteX3452" fmla="*/ 5142545 w 7857331"/>
              <a:gd name="connsiteY3452" fmla="*/ 496519 h 3299024"/>
              <a:gd name="connsiteX3453" fmla="*/ 5094809 w 7857331"/>
              <a:gd name="connsiteY3453" fmla="*/ 471454 h 3299024"/>
              <a:gd name="connsiteX3454" fmla="*/ 5126633 w 7857331"/>
              <a:gd name="connsiteY3454" fmla="*/ 446389 h 3299024"/>
              <a:gd name="connsiteX3455" fmla="*/ 5034777 w 7857331"/>
              <a:gd name="connsiteY3455" fmla="*/ 446389 h 3299024"/>
              <a:gd name="connsiteX3456" fmla="*/ 5079479 w 7857331"/>
              <a:gd name="connsiteY3456" fmla="*/ 471454 h 3299024"/>
              <a:gd name="connsiteX3457" fmla="*/ 5047925 w 7857331"/>
              <a:gd name="connsiteY3457" fmla="*/ 496519 h 3299024"/>
              <a:gd name="connsiteX3458" fmla="*/ 5003223 w 7857331"/>
              <a:gd name="connsiteY3458" fmla="*/ 471454 h 3299024"/>
              <a:gd name="connsiteX3459" fmla="*/ 5034777 w 7857331"/>
              <a:gd name="connsiteY3459" fmla="*/ 446389 h 3299024"/>
              <a:gd name="connsiteX3460" fmla="*/ 4941691 w 7857331"/>
              <a:gd name="connsiteY3460" fmla="*/ 446389 h 3299024"/>
              <a:gd name="connsiteX3461" fmla="*/ 4986775 w 7857331"/>
              <a:gd name="connsiteY3461" fmla="*/ 471454 h 3299024"/>
              <a:gd name="connsiteX3462" fmla="*/ 4952299 w 7857331"/>
              <a:gd name="connsiteY3462" fmla="*/ 496519 h 3299024"/>
              <a:gd name="connsiteX3463" fmla="*/ 4909867 w 7857331"/>
              <a:gd name="connsiteY3463" fmla="*/ 471454 h 3299024"/>
              <a:gd name="connsiteX3464" fmla="*/ 4941691 w 7857331"/>
              <a:gd name="connsiteY3464" fmla="*/ 446389 h 3299024"/>
              <a:gd name="connsiteX3465" fmla="*/ 4849812 w 7857331"/>
              <a:gd name="connsiteY3465" fmla="*/ 446389 h 3299024"/>
              <a:gd name="connsiteX3466" fmla="*/ 4891885 w 7857331"/>
              <a:gd name="connsiteY3466" fmla="*/ 471454 h 3299024"/>
              <a:gd name="connsiteX3467" fmla="*/ 4860331 w 7857331"/>
              <a:gd name="connsiteY3467" fmla="*/ 496519 h 3299024"/>
              <a:gd name="connsiteX3468" fmla="*/ 4815629 w 7857331"/>
              <a:gd name="connsiteY3468" fmla="*/ 471454 h 3299024"/>
              <a:gd name="connsiteX3469" fmla="*/ 4849812 w 7857331"/>
              <a:gd name="connsiteY3469" fmla="*/ 446389 h 3299024"/>
              <a:gd name="connsiteX3470" fmla="*/ 4754503 w 7857331"/>
              <a:gd name="connsiteY3470" fmla="*/ 446389 h 3299024"/>
              <a:gd name="connsiteX3471" fmla="*/ 4799205 w 7857331"/>
              <a:gd name="connsiteY3471" fmla="*/ 471454 h 3299024"/>
              <a:gd name="connsiteX3472" fmla="*/ 4765021 w 7857331"/>
              <a:gd name="connsiteY3472" fmla="*/ 496519 h 3299024"/>
              <a:gd name="connsiteX3473" fmla="*/ 4722949 w 7857331"/>
              <a:gd name="connsiteY3473" fmla="*/ 471454 h 3299024"/>
              <a:gd name="connsiteX3474" fmla="*/ 4754503 w 7857331"/>
              <a:gd name="connsiteY3474" fmla="*/ 446389 h 3299024"/>
              <a:gd name="connsiteX3475" fmla="*/ 4661994 w 7857331"/>
              <a:gd name="connsiteY3475" fmla="*/ 446389 h 3299024"/>
              <a:gd name="connsiteX3476" fmla="*/ 4704278 w 7857331"/>
              <a:gd name="connsiteY3476" fmla="*/ 471454 h 3299024"/>
              <a:gd name="connsiteX3477" fmla="*/ 4672565 w 7857331"/>
              <a:gd name="connsiteY3477" fmla="*/ 496519 h 3299024"/>
              <a:gd name="connsiteX3478" fmla="*/ 4627639 w 7857331"/>
              <a:gd name="connsiteY3478" fmla="*/ 471454 h 3299024"/>
              <a:gd name="connsiteX3479" fmla="*/ 4661994 w 7857331"/>
              <a:gd name="connsiteY3479" fmla="*/ 446389 h 3299024"/>
              <a:gd name="connsiteX3480" fmla="*/ 4569537 w 7857331"/>
              <a:gd name="connsiteY3480" fmla="*/ 446389 h 3299024"/>
              <a:gd name="connsiteX3481" fmla="*/ 4611610 w 7857331"/>
              <a:gd name="connsiteY3481" fmla="*/ 471454 h 3299024"/>
              <a:gd name="connsiteX3482" fmla="*/ 4577426 w 7857331"/>
              <a:gd name="connsiteY3482" fmla="*/ 496519 h 3299024"/>
              <a:gd name="connsiteX3483" fmla="*/ 4535354 w 7857331"/>
              <a:gd name="connsiteY3483" fmla="*/ 471454 h 3299024"/>
              <a:gd name="connsiteX3484" fmla="*/ 4569537 w 7857331"/>
              <a:gd name="connsiteY3484" fmla="*/ 446389 h 3299024"/>
              <a:gd name="connsiteX3485" fmla="*/ 4477042 w 7857331"/>
              <a:gd name="connsiteY3485" fmla="*/ 446389 h 3299024"/>
              <a:gd name="connsiteX3486" fmla="*/ 4519325 w 7857331"/>
              <a:gd name="connsiteY3486" fmla="*/ 471454 h 3299024"/>
              <a:gd name="connsiteX3487" fmla="*/ 4484970 w 7857331"/>
              <a:gd name="connsiteY3487" fmla="*/ 496519 h 3299024"/>
              <a:gd name="connsiteX3488" fmla="*/ 4442687 w 7857331"/>
              <a:gd name="connsiteY3488" fmla="*/ 471454 h 3299024"/>
              <a:gd name="connsiteX3489" fmla="*/ 4477042 w 7857331"/>
              <a:gd name="connsiteY3489" fmla="*/ 446389 h 3299024"/>
              <a:gd name="connsiteX3490" fmla="*/ 4384362 w 7857331"/>
              <a:gd name="connsiteY3490" fmla="*/ 446389 h 3299024"/>
              <a:gd name="connsiteX3491" fmla="*/ 4424003 w 7857331"/>
              <a:gd name="connsiteY3491" fmla="*/ 471454 h 3299024"/>
              <a:gd name="connsiteX3492" fmla="*/ 4389647 w 7857331"/>
              <a:gd name="connsiteY3492" fmla="*/ 496519 h 3299024"/>
              <a:gd name="connsiteX3493" fmla="*/ 4347364 w 7857331"/>
              <a:gd name="connsiteY3493" fmla="*/ 471454 h 3299024"/>
              <a:gd name="connsiteX3494" fmla="*/ 4384362 w 7857331"/>
              <a:gd name="connsiteY3494" fmla="*/ 446389 h 3299024"/>
              <a:gd name="connsiteX3495" fmla="*/ 4289448 w 7857331"/>
              <a:gd name="connsiteY3495" fmla="*/ 446389 h 3299024"/>
              <a:gd name="connsiteX3496" fmla="*/ 4331731 w 7857331"/>
              <a:gd name="connsiteY3496" fmla="*/ 471454 h 3299024"/>
              <a:gd name="connsiteX3497" fmla="*/ 4294733 w 7857331"/>
              <a:gd name="connsiteY3497" fmla="*/ 496519 h 3299024"/>
              <a:gd name="connsiteX3498" fmla="*/ 4255093 w 7857331"/>
              <a:gd name="connsiteY3498" fmla="*/ 471454 h 3299024"/>
              <a:gd name="connsiteX3499" fmla="*/ 4289448 w 7857331"/>
              <a:gd name="connsiteY3499" fmla="*/ 446389 h 3299024"/>
              <a:gd name="connsiteX3500" fmla="*/ 4197363 w 7857331"/>
              <a:gd name="connsiteY3500" fmla="*/ 446389 h 3299024"/>
              <a:gd name="connsiteX3501" fmla="*/ 4236445 w 7857331"/>
              <a:gd name="connsiteY3501" fmla="*/ 471454 h 3299024"/>
              <a:gd name="connsiteX3502" fmla="*/ 4202574 w 7857331"/>
              <a:gd name="connsiteY3502" fmla="*/ 496519 h 3299024"/>
              <a:gd name="connsiteX3503" fmla="*/ 4163492 w 7857331"/>
              <a:gd name="connsiteY3503" fmla="*/ 471454 h 3299024"/>
              <a:gd name="connsiteX3504" fmla="*/ 4197363 w 7857331"/>
              <a:gd name="connsiteY3504" fmla="*/ 446389 h 3299024"/>
              <a:gd name="connsiteX3505" fmla="*/ 4104863 w 7857331"/>
              <a:gd name="connsiteY3505" fmla="*/ 446389 h 3299024"/>
              <a:gd name="connsiteX3506" fmla="*/ 4144137 w 7857331"/>
              <a:gd name="connsiteY3506" fmla="*/ 471454 h 3299024"/>
              <a:gd name="connsiteX3507" fmla="*/ 4107481 w 7857331"/>
              <a:gd name="connsiteY3507" fmla="*/ 496519 h 3299024"/>
              <a:gd name="connsiteX3508" fmla="*/ 4068206 w 7857331"/>
              <a:gd name="connsiteY3508" fmla="*/ 471454 h 3299024"/>
              <a:gd name="connsiteX3509" fmla="*/ 4104863 w 7857331"/>
              <a:gd name="connsiteY3509" fmla="*/ 446389 h 3299024"/>
              <a:gd name="connsiteX3510" fmla="*/ 4012932 w 7857331"/>
              <a:gd name="connsiteY3510" fmla="*/ 446389 h 3299024"/>
              <a:gd name="connsiteX3511" fmla="*/ 4052572 w 7857331"/>
              <a:gd name="connsiteY3511" fmla="*/ 471454 h 3299024"/>
              <a:gd name="connsiteX3512" fmla="*/ 4015574 w 7857331"/>
              <a:gd name="connsiteY3512" fmla="*/ 496519 h 3299024"/>
              <a:gd name="connsiteX3513" fmla="*/ 3975934 w 7857331"/>
              <a:gd name="connsiteY3513" fmla="*/ 471454 h 3299024"/>
              <a:gd name="connsiteX3514" fmla="*/ 4012932 w 7857331"/>
              <a:gd name="connsiteY3514" fmla="*/ 446389 h 3299024"/>
              <a:gd name="connsiteX3515" fmla="*/ 3818639 w 7857331"/>
              <a:gd name="connsiteY3515" fmla="*/ 446389 h 3299024"/>
              <a:gd name="connsiteX3516" fmla="*/ 3857163 w 7857331"/>
              <a:gd name="connsiteY3516" fmla="*/ 471454 h 3299024"/>
              <a:gd name="connsiteX3517" fmla="*/ 3818639 w 7857331"/>
              <a:gd name="connsiteY3517" fmla="*/ 496519 h 3299024"/>
              <a:gd name="connsiteX3518" fmla="*/ 3780115 w 7857331"/>
              <a:gd name="connsiteY3518" fmla="*/ 471454 h 3299024"/>
              <a:gd name="connsiteX3519" fmla="*/ 3818639 w 7857331"/>
              <a:gd name="connsiteY3519" fmla="*/ 446389 h 3299024"/>
              <a:gd name="connsiteX3520" fmla="*/ 3724630 w 7857331"/>
              <a:gd name="connsiteY3520" fmla="*/ 446389 h 3299024"/>
              <a:gd name="connsiteX3521" fmla="*/ 3764482 w 7857331"/>
              <a:gd name="connsiteY3521" fmla="*/ 471454 h 3299024"/>
              <a:gd name="connsiteX3522" fmla="*/ 3724630 w 7857331"/>
              <a:gd name="connsiteY3522" fmla="*/ 496519 h 3299024"/>
              <a:gd name="connsiteX3523" fmla="*/ 3687434 w 7857331"/>
              <a:gd name="connsiteY3523" fmla="*/ 471454 h 3299024"/>
              <a:gd name="connsiteX3524" fmla="*/ 3724630 w 7857331"/>
              <a:gd name="connsiteY3524" fmla="*/ 446389 h 3299024"/>
              <a:gd name="connsiteX3525" fmla="*/ 3632162 w 7857331"/>
              <a:gd name="connsiteY3525" fmla="*/ 446389 h 3299024"/>
              <a:gd name="connsiteX3526" fmla="*/ 3669160 w 7857331"/>
              <a:gd name="connsiteY3526" fmla="*/ 471454 h 3299024"/>
              <a:gd name="connsiteX3527" fmla="*/ 3632162 w 7857331"/>
              <a:gd name="connsiteY3527" fmla="*/ 496519 h 3299024"/>
              <a:gd name="connsiteX3528" fmla="*/ 3595164 w 7857331"/>
              <a:gd name="connsiteY3528" fmla="*/ 471454 h 3299024"/>
              <a:gd name="connsiteX3529" fmla="*/ 3632162 w 7857331"/>
              <a:gd name="connsiteY3529" fmla="*/ 446389 h 3299024"/>
              <a:gd name="connsiteX3530" fmla="*/ 3452384 w 7857331"/>
              <a:gd name="connsiteY3530" fmla="*/ 446389 h 3299024"/>
              <a:gd name="connsiteX3531" fmla="*/ 3489382 w 7857331"/>
              <a:gd name="connsiteY3531" fmla="*/ 471454 h 3299024"/>
              <a:gd name="connsiteX3532" fmla="*/ 3449741 w 7857331"/>
              <a:gd name="connsiteY3532" fmla="*/ 496519 h 3299024"/>
              <a:gd name="connsiteX3533" fmla="*/ 3412743 w 7857331"/>
              <a:gd name="connsiteY3533" fmla="*/ 471454 h 3299024"/>
              <a:gd name="connsiteX3534" fmla="*/ 3452384 w 7857331"/>
              <a:gd name="connsiteY3534" fmla="*/ 446389 h 3299024"/>
              <a:gd name="connsiteX3535" fmla="*/ 2243351 w 7857331"/>
              <a:gd name="connsiteY3535" fmla="*/ 446389 h 3299024"/>
              <a:gd name="connsiteX3536" fmla="*/ 2275175 w 7857331"/>
              <a:gd name="connsiteY3536" fmla="*/ 471454 h 3299024"/>
              <a:gd name="connsiteX3537" fmla="*/ 2230091 w 7857331"/>
              <a:gd name="connsiteY3537" fmla="*/ 496519 h 3299024"/>
              <a:gd name="connsiteX3538" fmla="*/ 2198267 w 7857331"/>
              <a:gd name="connsiteY3538" fmla="*/ 471454 h 3299024"/>
              <a:gd name="connsiteX3539" fmla="*/ 2243351 w 7857331"/>
              <a:gd name="connsiteY3539" fmla="*/ 446389 h 3299024"/>
              <a:gd name="connsiteX3540" fmla="*/ 2151089 w 7857331"/>
              <a:gd name="connsiteY3540" fmla="*/ 446389 h 3299024"/>
              <a:gd name="connsiteX3541" fmla="*/ 2182913 w 7857331"/>
              <a:gd name="connsiteY3541" fmla="*/ 471454 h 3299024"/>
              <a:gd name="connsiteX3542" fmla="*/ 2135177 w 7857331"/>
              <a:gd name="connsiteY3542" fmla="*/ 496519 h 3299024"/>
              <a:gd name="connsiteX3543" fmla="*/ 2106005 w 7857331"/>
              <a:gd name="connsiteY3543" fmla="*/ 471454 h 3299024"/>
              <a:gd name="connsiteX3544" fmla="*/ 2151089 w 7857331"/>
              <a:gd name="connsiteY3544" fmla="*/ 446389 h 3299024"/>
              <a:gd name="connsiteX3545" fmla="*/ 2058409 w 7857331"/>
              <a:gd name="connsiteY3545" fmla="*/ 446389 h 3299024"/>
              <a:gd name="connsiteX3546" fmla="*/ 2087581 w 7857331"/>
              <a:gd name="connsiteY3546" fmla="*/ 471454 h 3299024"/>
              <a:gd name="connsiteX3547" fmla="*/ 2042497 w 7857331"/>
              <a:gd name="connsiteY3547" fmla="*/ 496519 h 3299024"/>
              <a:gd name="connsiteX3548" fmla="*/ 2010673 w 7857331"/>
              <a:gd name="connsiteY3548" fmla="*/ 471454 h 3299024"/>
              <a:gd name="connsiteX3549" fmla="*/ 2058409 w 7857331"/>
              <a:gd name="connsiteY3549" fmla="*/ 446389 h 3299024"/>
              <a:gd name="connsiteX3550" fmla="*/ 1965893 w 7857331"/>
              <a:gd name="connsiteY3550" fmla="*/ 446389 h 3299024"/>
              <a:gd name="connsiteX3551" fmla="*/ 1994925 w 7857331"/>
              <a:gd name="connsiteY3551" fmla="*/ 471454 h 3299024"/>
              <a:gd name="connsiteX3552" fmla="*/ 1947418 w 7857331"/>
              <a:gd name="connsiteY3552" fmla="*/ 496519 h 3299024"/>
              <a:gd name="connsiteX3553" fmla="*/ 1918385 w 7857331"/>
              <a:gd name="connsiteY3553" fmla="*/ 471454 h 3299024"/>
              <a:gd name="connsiteX3554" fmla="*/ 1965893 w 7857331"/>
              <a:gd name="connsiteY3554" fmla="*/ 446389 h 3299024"/>
              <a:gd name="connsiteX3555" fmla="*/ 1593783 w 7857331"/>
              <a:gd name="connsiteY3555" fmla="*/ 446389 h 3299024"/>
              <a:gd name="connsiteX3556" fmla="*/ 1620385 w 7857331"/>
              <a:gd name="connsiteY3556" fmla="*/ 471454 h 3299024"/>
              <a:gd name="connsiteX3557" fmla="*/ 1572501 w 7857331"/>
              <a:gd name="connsiteY3557" fmla="*/ 496519 h 3299024"/>
              <a:gd name="connsiteX3558" fmla="*/ 1543239 w 7857331"/>
              <a:gd name="connsiteY3558" fmla="*/ 471454 h 3299024"/>
              <a:gd name="connsiteX3559" fmla="*/ 1593783 w 7857331"/>
              <a:gd name="connsiteY3559" fmla="*/ 446389 h 3299024"/>
              <a:gd name="connsiteX3560" fmla="*/ 1500663 w 7857331"/>
              <a:gd name="connsiteY3560" fmla="*/ 446389 h 3299024"/>
              <a:gd name="connsiteX3561" fmla="*/ 1527056 w 7857331"/>
              <a:gd name="connsiteY3561" fmla="*/ 471454 h 3299024"/>
              <a:gd name="connsiteX3562" fmla="*/ 1476909 w 7857331"/>
              <a:gd name="connsiteY3562" fmla="*/ 496519 h 3299024"/>
              <a:gd name="connsiteX3563" fmla="*/ 1450516 w 7857331"/>
              <a:gd name="connsiteY3563" fmla="*/ 471454 h 3299024"/>
              <a:gd name="connsiteX3564" fmla="*/ 1500663 w 7857331"/>
              <a:gd name="connsiteY3564" fmla="*/ 446389 h 3299024"/>
              <a:gd name="connsiteX3565" fmla="*/ 1313510 w 7857331"/>
              <a:gd name="connsiteY3565" fmla="*/ 446389 h 3299024"/>
              <a:gd name="connsiteX3566" fmla="*/ 1340110 w 7857331"/>
              <a:gd name="connsiteY3566" fmla="*/ 471454 h 3299024"/>
              <a:gd name="connsiteX3567" fmla="*/ 1289568 w 7857331"/>
              <a:gd name="connsiteY3567" fmla="*/ 496519 h 3299024"/>
              <a:gd name="connsiteX3568" fmla="*/ 1262967 w 7857331"/>
              <a:gd name="connsiteY3568" fmla="*/ 471454 h 3299024"/>
              <a:gd name="connsiteX3569" fmla="*/ 1313510 w 7857331"/>
              <a:gd name="connsiteY3569" fmla="*/ 446389 h 3299024"/>
              <a:gd name="connsiteX3570" fmla="*/ 1221256 w 7857331"/>
              <a:gd name="connsiteY3570" fmla="*/ 446389 h 3299024"/>
              <a:gd name="connsiteX3571" fmla="*/ 1247857 w 7857331"/>
              <a:gd name="connsiteY3571" fmla="*/ 471454 h 3299024"/>
              <a:gd name="connsiteX3572" fmla="*/ 1197314 w 7857331"/>
              <a:gd name="connsiteY3572" fmla="*/ 496519 h 3299024"/>
              <a:gd name="connsiteX3573" fmla="*/ 1170713 w 7857331"/>
              <a:gd name="connsiteY3573" fmla="*/ 471454 h 3299024"/>
              <a:gd name="connsiteX3574" fmla="*/ 1221256 w 7857331"/>
              <a:gd name="connsiteY3574" fmla="*/ 446389 h 3299024"/>
              <a:gd name="connsiteX3575" fmla="*/ 1128970 w 7857331"/>
              <a:gd name="connsiteY3575" fmla="*/ 446389 h 3299024"/>
              <a:gd name="connsiteX3576" fmla="*/ 1152616 w 7857331"/>
              <a:gd name="connsiteY3576" fmla="*/ 471454 h 3299024"/>
              <a:gd name="connsiteX3577" fmla="*/ 1102696 w 7857331"/>
              <a:gd name="connsiteY3577" fmla="*/ 496519 h 3299024"/>
              <a:gd name="connsiteX3578" fmla="*/ 1079050 w 7857331"/>
              <a:gd name="connsiteY3578" fmla="*/ 471454 h 3299024"/>
              <a:gd name="connsiteX3579" fmla="*/ 1128970 w 7857331"/>
              <a:gd name="connsiteY3579" fmla="*/ 446389 h 3299024"/>
              <a:gd name="connsiteX3580" fmla="*/ 1036041 w 7857331"/>
              <a:gd name="connsiteY3580" fmla="*/ 446389 h 3299024"/>
              <a:gd name="connsiteX3581" fmla="*/ 1059873 w 7857331"/>
              <a:gd name="connsiteY3581" fmla="*/ 471454 h 3299024"/>
              <a:gd name="connsiteX3582" fmla="*/ 1006914 w 7857331"/>
              <a:gd name="connsiteY3582" fmla="*/ 496519 h 3299024"/>
              <a:gd name="connsiteX3583" fmla="*/ 983082 w 7857331"/>
              <a:gd name="connsiteY3583" fmla="*/ 471454 h 3299024"/>
              <a:gd name="connsiteX3584" fmla="*/ 1036041 w 7857331"/>
              <a:gd name="connsiteY3584" fmla="*/ 446389 h 3299024"/>
              <a:gd name="connsiteX3585" fmla="*/ 941376 w 7857331"/>
              <a:gd name="connsiteY3585" fmla="*/ 446389 h 3299024"/>
              <a:gd name="connsiteX3586" fmla="*/ 967649 w 7857331"/>
              <a:gd name="connsiteY3586" fmla="*/ 471454 h 3299024"/>
              <a:gd name="connsiteX3587" fmla="*/ 915102 w 7857331"/>
              <a:gd name="connsiteY3587" fmla="*/ 496519 h 3299024"/>
              <a:gd name="connsiteX3588" fmla="*/ 891457 w 7857331"/>
              <a:gd name="connsiteY3588" fmla="*/ 471454 h 3299024"/>
              <a:gd name="connsiteX3589" fmla="*/ 941376 w 7857331"/>
              <a:gd name="connsiteY3589" fmla="*/ 446389 h 3299024"/>
              <a:gd name="connsiteX3590" fmla="*/ 848830 w 7857331"/>
              <a:gd name="connsiteY3590" fmla="*/ 446389 h 3299024"/>
              <a:gd name="connsiteX3591" fmla="*/ 872376 w 7857331"/>
              <a:gd name="connsiteY3591" fmla="*/ 471454 h 3299024"/>
              <a:gd name="connsiteX3592" fmla="*/ 820053 w 7857331"/>
              <a:gd name="connsiteY3592" fmla="*/ 496519 h 3299024"/>
              <a:gd name="connsiteX3593" fmla="*/ 796508 w 7857331"/>
              <a:gd name="connsiteY3593" fmla="*/ 471454 h 3299024"/>
              <a:gd name="connsiteX3594" fmla="*/ 848830 w 7857331"/>
              <a:gd name="connsiteY3594" fmla="*/ 446389 h 3299024"/>
              <a:gd name="connsiteX3595" fmla="*/ 756885 w 7857331"/>
              <a:gd name="connsiteY3595" fmla="*/ 446389 h 3299024"/>
              <a:gd name="connsiteX3596" fmla="*/ 780716 w 7857331"/>
              <a:gd name="connsiteY3596" fmla="*/ 471454 h 3299024"/>
              <a:gd name="connsiteX3597" fmla="*/ 727757 w 7857331"/>
              <a:gd name="connsiteY3597" fmla="*/ 496519 h 3299024"/>
              <a:gd name="connsiteX3598" fmla="*/ 703923 w 7857331"/>
              <a:gd name="connsiteY3598" fmla="*/ 471454 h 3299024"/>
              <a:gd name="connsiteX3599" fmla="*/ 756885 w 7857331"/>
              <a:gd name="connsiteY3599" fmla="*/ 446389 h 3299024"/>
              <a:gd name="connsiteX3600" fmla="*/ 384067 w 7857331"/>
              <a:gd name="connsiteY3600" fmla="*/ 446389 h 3299024"/>
              <a:gd name="connsiteX3601" fmla="*/ 405160 w 7857331"/>
              <a:gd name="connsiteY3601" fmla="*/ 471454 h 3299024"/>
              <a:gd name="connsiteX3602" fmla="*/ 349793 w 7857331"/>
              <a:gd name="connsiteY3602" fmla="*/ 496519 h 3299024"/>
              <a:gd name="connsiteX3603" fmla="*/ 328700 w 7857331"/>
              <a:gd name="connsiteY3603" fmla="*/ 471454 h 3299024"/>
              <a:gd name="connsiteX3604" fmla="*/ 384067 w 7857331"/>
              <a:gd name="connsiteY3604" fmla="*/ 446389 h 3299024"/>
              <a:gd name="connsiteX3605" fmla="*/ 291789 w 7857331"/>
              <a:gd name="connsiteY3605" fmla="*/ 446389 h 3299024"/>
              <a:gd name="connsiteX3606" fmla="*/ 312880 w 7857331"/>
              <a:gd name="connsiteY3606" fmla="*/ 471454 h 3299024"/>
              <a:gd name="connsiteX3607" fmla="*/ 257514 w 7857331"/>
              <a:gd name="connsiteY3607" fmla="*/ 496519 h 3299024"/>
              <a:gd name="connsiteX3608" fmla="*/ 236422 w 7857331"/>
              <a:gd name="connsiteY3608" fmla="*/ 471454 h 3299024"/>
              <a:gd name="connsiteX3609" fmla="*/ 291789 w 7857331"/>
              <a:gd name="connsiteY3609" fmla="*/ 446389 h 3299024"/>
              <a:gd name="connsiteX3610" fmla="*/ 1434782 w 7857331"/>
              <a:gd name="connsiteY3610" fmla="*/ 386713 h 3299024"/>
              <a:gd name="connsiteX3611" fmla="*/ 1461175 w 7857331"/>
              <a:gd name="connsiteY3611" fmla="*/ 411988 h 3299024"/>
              <a:gd name="connsiteX3612" fmla="*/ 1411028 w 7857331"/>
              <a:gd name="connsiteY3612" fmla="*/ 434455 h 3299024"/>
              <a:gd name="connsiteX3613" fmla="*/ 1384635 w 7857331"/>
              <a:gd name="connsiteY3613" fmla="*/ 411988 h 3299024"/>
              <a:gd name="connsiteX3614" fmla="*/ 1434782 w 7857331"/>
              <a:gd name="connsiteY3614" fmla="*/ 386713 h 3299024"/>
              <a:gd name="connsiteX3615" fmla="*/ 6949488 w 7857331"/>
              <a:gd name="connsiteY3615" fmla="*/ 386712 h 3299024"/>
              <a:gd name="connsiteX3616" fmla="*/ 7002218 w 7857331"/>
              <a:gd name="connsiteY3616" fmla="*/ 411987 h 3299024"/>
              <a:gd name="connsiteX3617" fmla="*/ 6981126 w 7857331"/>
              <a:gd name="connsiteY3617" fmla="*/ 434454 h 3299024"/>
              <a:gd name="connsiteX3618" fmla="*/ 6928396 w 7857331"/>
              <a:gd name="connsiteY3618" fmla="*/ 411987 h 3299024"/>
              <a:gd name="connsiteX3619" fmla="*/ 6949488 w 7857331"/>
              <a:gd name="connsiteY3619" fmla="*/ 386712 h 3299024"/>
              <a:gd name="connsiteX3620" fmla="*/ 6856531 w 7857331"/>
              <a:gd name="connsiteY3620" fmla="*/ 386712 h 3299024"/>
              <a:gd name="connsiteX3621" fmla="*/ 6909492 w 7857331"/>
              <a:gd name="connsiteY3621" fmla="*/ 411987 h 3299024"/>
              <a:gd name="connsiteX3622" fmla="*/ 6888308 w 7857331"/>
              <a:gd name="connsiteY3622" fmla="*/ 434454 h 3299024"/>
              <a:gd name="connsiteX3623" fmla="*/ 6835347 w 7857331"/>
              <a:gd name="connsiteY3623" fmla="*/ 411987 h 3299024"/>
              <a:gd name="connsiteX3624" fmla="*/ 6856531 w 7857331"/>
              <a:gd name="connsiteY3624" fmla="*/ 386712 h 3299024"/>
              <a:gd name="connsiteX3625" fmla="*/ 6763984 w 7857331"/>
              <a:gd name="connsiteY3625" fmla="*/ 386712 h 3299024"/>
              <a:gd name="connsiteX3626" fmla="*/ 6817188 w 7857331"/>
              <a:gd name="connsiteY3626" fmla="*/ 411987 h 3299024"/>
              <a:gd name="connsiteX3627" fmla="*/ 6795907 w 7857331"/>
              <a:gd name="connsiteY3627" fmla="*/ 434454 h 3299024"/>
              <a:gd name="connsiteX3628" fmla="*/ 6742703 w 7857331"/>
              <a:gd name="connsiteY3628" fmla="*/ 411987 h 3299024"/>
              <a:gd name="connsiteX3629" fmla="*/ 6763984 w 7857331"/>
              <a:gd name="connsiteY3629" fmla="*/ 386712 h 3299024"/>
              <a:gd name="connsiteX3630" fmla="*/ 6674687 w 7857331"/>
              <a:gd name="connsiteY3630" fmla="*/ 386712 h 3299024"/>
              <a:gd name="connsiteX3631" fmla="*/ 6724607 w 7857331"/>
              <a:gd name="connsiteY3631" fmla="*/ 411987 h 3299024"/>
              <a:gd name="connsiteX3632" fmla="*/ 6703588 w 7857331"/>
              <a:gd name="connsiteY3632" fmla="*/ 434454 h 3299024"/>
              <a:gd name="connsiteX3633" fmla="*/ 6651040 w 7857331"/>
              <a:gd name="connsiteY3633" fmla="*/ 411987 h 3299024"/>
              <a:gd name="connsiteX3634" fmla="*/ 6674687 w 7857331"/>
              <a:gd name="connsiteY3634" fmla="*/ 386712 h 3299024"/>
              <a:gd name="connsiteX3635" fmla="*/ 6582007 w 7857331"/>
              <a:gd name="connsiteY3635" fmla="*/ 386712 h 3299024"/>
              <a:gd name="connsiteX3636" fmla="*/ 6631927 w 7857331"/>
              <a:gd name="connsiteY3636" fmla="*/ 411987 h 3299024"/>
              <a:gd name="connsiteX3637" fmla="*/ 6608280 w 7857331"/>
              <a:gd name="connsiteY3637" fmla="*/ 434454 h 3299024"/>
              <a:gd name="connsiteX3638" fmla="*/ 6558360 w 7857331"/>
              <a:gd name="connsiteY3638" fmla="*/ 411987 h 3299024"/>
              <a:gd name="connsiteX3639" fmla="*/ 6582007 w 7857331"/>
              <a:gd name="connsiteY3639" fmla="*/ 386712 h 3299024"/>
              <a:gd name="connsiteX3640" fmla="*/ 6489326 w 7857331"/>
              <a:gd name="connsiteY3640" fmla="*/ 386712 h 3299024"/>
              <a:gd name="connsiteX3641" fmla="*/ 6539246 w 7857331"/>
              <a:gd name="connsiteY3641" fmla="*/ 411987 h 3299024"/>
              <a:gd name="connsiteX3642" fmla="*/ 6515599 w 7857331"/>
              <a:gd name="connsiteY3642" fmla="*/ 434454 h 3299024"/>
              <a:gd name="connsiteX3643" fmla="*/ 6465679 w 7857331"/>
              <a:gd name="connsiteY3643" fmla="*/ 411987 h 3299024"/>
              <a:gd name="connsiteX3644" fmla="*/ 6489326 w 7857331"/>
              <a:gd name="connsiteY3644" fmla="*/ 386712 h 3299024"/>
              <a:gd name="connsiteX3645" fmla="*/ 6397039 w 7857331"/>
              <a:gd name="connsiteY3645" fmla="*/ 386712 h 3299024"/>
              <a:gd name="connsiteX3646" fmla="*/ 6447583 w 7857331"/>
              <a:gd name="connsiteY3646" fmla="*/ 411987 h 3299024"/>
              <a:gd name="connsiteX3647" fmla="*/ 6423642 w 7857331"/>
              <a:gd name="connsiteY3647" fmla="*/ 434454 h 3299024"/>
              <a:gd name="connsiteX3648" fmla="*/ 6373098 w 7857331"/>
              <a:gd name="connsiteY3648" fmla="*/ 411987 h 3299024"/>
              <a:gd name="connsiteX3649" fmla="*/ 6397039 w 7857331"/>
              <a:gd name="connsiteY3649" fmla="*/ 386712 h 3299024"/>
              <a:gd name="connsiteX3650" fmla="*/ 6304359 w 7857331"/>
              <a:gd name="connsiteY3650" fmla="*/ 386712 h 3299024"/>
              <a:gd name="connsiteX3651" fmla="*/ 6354903 w 7857331"/>
              <a:gd name="connsiteY3651" fmla="*/ 411987 h 3299024"/>
              <a:gd name="connsiteX3652" fmla="*/ 6330962 w 7857331"/>
              <a:gd name="connsiteY3652" fmla="*/ 434454 h 3299024"/>
              <a:gd name="connsiteX3653" fmla="*/ 6280418 w 7857331"/>
              <a:gd name="connsiteY3653" fmla="*/ 411987 h 3299024"/>
              <a:gd name="connsiteX3654" fmla="*/ 6304359 w 7857331"/>
              <a:gd name="connsiteY3654" fmla="*/ 386712 h 3299024"/>
              <a:gd name="connsiteX3655" fmla="*/ 6215029 w 7857331"/>
              <a:gd name="connsiteY3655" fmla="*/ 386712 h 3299024"/>
              <a:gd name="connsiteX3656" fmla="*/ 6262322 w 7857331"/>
              <a:gd name="connsiteY3656" fmla="*/ 411987 h 3299024"/>
              <a:gd name="connsiteX3657" fmla="*/ 6238675 w 7857331"/>
              <a:gd name="connsiteY3657" fmla="*/ 434454 h 3299024"/>
              <a:gd name="connsiteX3658" fmla="*/ 6188755 w 7857331"/>
              <a:gd name="connsiteY3658" fmla="*/ 411987 h 3299024"/>
              <a:gd name="connsiteX3659" fmla="*/ 6215029 w 7857331"/>
              <a:gd name="connsiteY3659" fmla="*/ 386712 h 3299024"/>
              <a:gd name="connsiteX3660" fmla="*/ 6122098 w 7857331"/>
              <a:gd name="connsiteY3660" fmla="*/ 386712 h 3299024"/>
              <a:gd name="connsiteX3661" fmla="*/ 6172244 w 7857331"/>
              <a:gd name="connsiteY3661" fmla="*/ 411987 h 3299024"/>
              <a:gd name="connsiteX3662" fmla="*/ 6145851 w 7857331"/>
              <a:gd name="connsiteY3662" fmla="*/ 434454 h 3299024"/>
              <a:gd name="connsiteX3663" fmla="*/ 6095705 w 7857331"/>
              <a:gd name="connsiteY3663" fmla="*/ 411987 h 3299024"/>
              <a:gd name="connsiteX3664" fmla="*/ 6122098 w 7857331"/>
              <a:gd name="connsiteY3664" fmla="*/ 386712 h 3299024"/>
              <a:gd name="connsiteX3665" fmla="*/ 6030534 w 7857331"/>
              <a:gd name="connsiteY3665" fmla="*/ 386712 h 3299024"/>
              <a:gd name="connsiteX3666" fmla="*/ 6080680 w 7857331"/>
              <a:gd name="connsiteY3666" fmla="*/ 411987 h 3299024"/>
              <a:gd name="connsiteX3667" fmla="*/ 6054287 w 7857331"/>
              <a:gd name="connsiteY3667" fmla="*/ 434454 h 3299024"/>
              <a:gd name="connsiteX3668" fmla="*/ 6004141 w 7857331"/>
              <a:gd name="connsiteY3668" fmla="*/ 411987 h 3299024"/>
              <a:gd name="connsiteX3669" fmla="*/ 6030534 w 7857331"/>
              <a:gd name="connsiteY3669" fmla="*/ 386712 h 3299024"/>
              <a:gd name="connsiteX3670" fmla="*/ 5937853 w 7857331"/>
              <a:gd name="connsiteY3670" fmla="*/ 386712 h 3299024"/>
              <a:gd name="connsiteX3671" fmla="*/ 5987999 w 7857331"/>
              <a:gd name="connsiteY3671" fmla="*/ 411987 h 3299024"/>
              <a:gd name="connsiteX3672" fmla="*/ 5958967 w 7857331"/>
              <a:gd name="connsiteY3672" fmla="*/ 434454 h 3299024"/>
              <a:gd name="connsiteX3673" fmla="*/ 5911460 w 7857331"/>
              <a:gd name="connsiteY3673" fmla="*/ 411987 h 3299024"/>
              <a:gd name="connsiteX3674" fmla="*/ 5937853 w 7857331"/>
              <a:gd name="connsiteY3674" fmla="*/ 386712 h 3299024"/>
              <a:gd name="connsiteX3675" fmla="*/ 5845173 w 7857331"/>
              <a:gd name="connsiteY3675" fmla="*/ 386712 h 3299024"/>
              <a:gd name="connsiteX3676" fmla="*/ 5895319 w 7857331"/>
              <a:gd name="connsiteY3676" fmla="*/ 411987 h 3299024"/>
              <a:gd name="connsiteX3677" fmla="*/ 5866287 w 7857331"/>
              <a:gd name="connsiteY3677" fmla="*/ 434454 h 3299024"/>
              <a:gd name="connsiteX3678" fmla="*/ 5818780 w 7857331"/>
              <a:gd name="connsiteY3678" fmla="*/ 411987 h 3299024"/>
              <a:gd name="connsiteX3679" fmla="*/ 5845173 w 7857331"/>
              <a:gd name="connsiteY3679" fmla="*/ 386712 h 3299024"/>
              <a:gd name="connsiteX3680" fmla="*/ 5755131 w 7857331"/>
              <a:gd name="connsiteY3680" fmla="*/ 386712 h 3299024"/>
              <a:gd name="connsiteX3681" fmla="*/ 5802638 w 7857331"/>
              <a:gd name="connsiteY3681" fmla="*/ 411987 h 3299024"/>
              <a:gd name="connsiteX3682" fmla="*/ 5773606 w 7857331"/>
              <a:gd name="connsiteY3682" fmla="*/ 434454 h 3299024"/>
              <a:gd name="connsiteX3683" fmla="*/ 5726099 w 7857331"/>
              <a:gd name="connsiteY3683" fmla="*/ 411987 h 3299024"/>
              <a:gd name="connsiteX3684" fmla="*/ 5755131 w 7857331"/>
              <a:gd name="connsiteY3684" fmla="*/ 386712 h 3299024"/>
              <a:gd name="connsiteX3685" fmla="*/ 5662451 w 7857331"/>
              <a:gd name="connsiteY3685" fmla="*/ 386712 h 3299024"/>
              <a:gd name="connsiteX3686" fmla="*/ 5709958 w 7857331"/>
              <a:gd name="connsiteY3686" fmla="*/ 411987 h 3299024"/>
              <a:gd name="connsiteX3687" fmla="*/ 5680926 w 7857331"/>
              <a:gd name="connsiteY3687" fmla="*/ 434454 h 3299024"/>
              <a:gd name="connsiteX3688" fmla="*/ 5633419 w 7857331"/>
              <a:gd name="connsiteY3688" fmla="*/ 411987 h 3299024"/>
              <a:gd name="connsiteX3689" fmla="*/ 5662451 w 7857331"/>
              <a:gd name="connsiteY3689" fmla="*/ 386712 h 3299024"/>
              <a:gd name="connsiteX3690" fmla="*/ 5570888 w 7857331"/>
              <a:gd name="connsiteY3690" fmla="*/ 386712 h 3299024"/>
              <a:gd name="connsiteX3691" fmla="*/ 5618395 w 7857331"/>
              <a:gd name="connsiteY3691" fmla="*/ 411987 h 3299024"/>
              <a:gd name="connsiteX3692" fmla="*/ 5589363 w 7857331"/>
              <a:gd name="connsiteY3692" fmla="*/ 434454 h 3299024"/>
              <a:gd name="connsiteX3693" fmla="*/ 5541856 w 7857331"/>
              <a:gd name="connsiteY3693" fmla="*/ 411987 h 3299024"/>
              <a:gd name="connsiteX3694" fmla="*/ 5570888 w 7857331"/>
              <a:gd name="connsiteY3694" fmla="*/ 386712 h 3299024"/>
              <a:gd name="connsiteX3695" fmla="*/ 5478206 w 7857331"/>
              <a:gd name="connsiteY3695" fmla="*/ 386712 h 3299024"/>
              <a:gd name="connsiteX3696" fmla="*/ 5525714 w 7857331"/>
              <a:gd name="connsiteY3696" fmla="*/ 411987 h 3299024"/>
              <a:gd name="connsiteX3697" fmla="*/ 5496681 w 7857331"/>
              <a:gd name="connsiteY3697" fmla="*/ 434454 h 3299024"/>
              <a:gd name="connsiteX3698" fmla="*/ 5449174 w 7857331"/>
              <a:gd name="connsiteY3698" fmla="*/ 411987 h 3299024"/>
              <a:gd name="connsiteX3699" fmla="*/ 5478206 w 7857331"/>
              <a:gd name="connsiteY3699" fmla="*/ 386712 h 3299024"/>
              <a:gd name="connsiteX3700" fmla="*/ 5385435 w 7857331"/>
              <a:gd name="connsiteY3700" fmla="*/ 386712 h 3299024"/>
              <a:gd name="connsiteX3701" fmla="*/ 5433415 w 7857331"/>
              <a:gd name="connsiteY3701" fmla="*/ 411987 h 3299024"/>
              <a:gd name="connsiteX3702" fmla="*/ 5404094 w 7857331"/>
              <a:gd name="connsiteY3702" fmla="*/ 434454 h 3299024"/>
              <a:gd name="connsiteX3703" fmla="*/ 5356115 w 7857331"/>
              <a:gd name="connsiteY3703" fmla="*/ 411987 h 3299024"/>
              <a:gd name="connsiteX3704" fmla="*/ 5385435 w 7857331"/>
              <a:gd name="connsiteY3704" fmla="*/ 386712 h 3299024"/>
              <a:gd name="connsiteX3705" fmla="*/ 5296069 w 7857331"/>
              <a:gd name="connsiteY3705" fmla="*/ 386712 h 3299024"/>
              <a:gd name="connsiteX3706" fmla="*/ 5340771 w 7857331"/>
              <a:gd name="connsiteY3706" fmla="*/ 411987 h 3299024"/>
              <a:gd name="connsiteX3707" fmla="*/ 5309217 w 7857331"/>
              <a:gd name="connsiteY3707" fmla="*/ 434454 h 3299024"/>
              <a:gd name="connsiteX3708" fmla="*/ 5264515 w 7857331"/>
              <a:gd name="connsiteY3708" fmla="*/ 411987 h 3299024"/>
              <a:gd name="connsiteX3709" fmla="*/ 5296069 w 7857331"/>
              <a:gd name="connsiteY3709" fmla="*/ 386712 h 3299024"/>
              <a:gd name="connsiteX3710" fmla="*/ 5203389 w 7857331"/>
              <a:gd name="connsiteY3710" fmla="*/ 386712 h 3299024"/>
              <a:gd name="connsiteX3711" fmla="*/ 5248091 w 7857331"/>
              <a:gd name="connsiteY3711" fmla="*/ 411987 h 3299024"/>
              <a:gd name="connsiteX3712" fmla="*/ 5216537 w 7857331"/>
              <a:gd name="connsiteY3712" fmla="*/ 434454 h 3299024"/>
              <a:gd name="connsiteX3713" fmla="*/ 5171835 w 7857331"/>
              <a:gd name="connsiteY3713" fmla="*/ 411987 h 3299024"/>
              <a:gd name="connsiteX3714" fmla="*/ 5203389 w 7857331"/>
              <a:gd name="connsiteY3714" fmla="*/ 386712 h 3299024"/>
              <a:gd name="connsiteX3715" fmla="*/ 5110709 w 7857331"/>
              <a:gd name="connsiteY3715" fmla="*/ 386712 h 3299024"/>
              <a:gd name="connsiteX3716" fmla="*/ 5155411 w 7857331"/>
              <a:gd name="connsiteY3716" fmla="*/ 411987 h 3299024"/>
              <a:gd name="connsiteX3717" fmla="*/ 5123857 w 7857331"/>
              <a:gd name="connsiteY3717" fmla="*/ 434454 h 3299024"/>
              <a:gd name="connsiteX3718" fmla="*/ 5079155 w 7857331"/>
              <a:gd name="connsiteY3718" fmla="*/ 411987 h 3299024"/>
              <a:gd name="connsiteX3719" fmla="*/ 5110709 w 7857331"/>
              <a:gd name="connsiteY3719" fmla="*/ 386712 h 3299024"/>
              <a:gd name="connsiteX3720" fmla="*/ 5018496 w 7857331"/>
              <a:gd name="connsiteY3720" fmla="*/ 386712 h 3299024"/>
              <a:gd name="connsiteX3721" fmla="*/ 5063810 w 7857331"/>
              <a:gd name="connsiteY3721" fmla="*/ 411987 h 3299024"/>
              <a:gd name="connsiteX3722" fmla="*/ 5031824 w 7857331"/>
              <a:gd name="connsiteY3722" fmla="*/ 434454 h 3299024"/>
              <a:gd name="connsiteX3723" fmla="*/ 4986510 w 7857331"/>
              <a:gd name="connsiteY3723" fmla="*/ 411987 h 3299024"/>
              <a:gd name="connsiteX3724" fmla="*/ 5018496 w 7857331"/>
              <a:gd name="connsiteY3724" fmla="*/ 386712 h 3299024"/>
              <a:gd name="connsiteX3725" fmla="*/ 4926464 w 7857331"/>
              <a:gd name="connsiteY3725" fmla="*/ 386712 h 3299024"/>
              <a:gd name="connsiteX3726" fmla="*/ 4971166 w 7857331"/>
              <a:gd name="connsiteY3726" fmla="*/ 411987 h 3299024"/>
              <a:gd name="connsiteX3727" fmla="*/ 4939612 w 7857331"/>
              <a:gd name="connsiteY3727" fmla="*/ 434454 h 3299024"/>
              <a:gd name="connsiteX3728" fmla="*/ 4894910 w 7857331"/>
              <a:gd name="connsiteY3728" fmla="*/ 411987 h 3299024"/>
              <a:gd name="connsiteX3729" fmla="*/ 4926464 w 7857331"/>
              <a:gd name="connsiteY3729" fmla="*/ 386712 h 3299024"/>
              <a:gd name="connsiteX3730" fmla="*/ 4836413 w 7857331"/>
              <a:gd name="connsiteY3730" fmla="*/ 386712 h 3299024"/>
              <a:gd name="connsiteX3731" fmla="*/ 4878486 w 7857331"/>
              <a:gd name="connsiteY3731" fmla="*/ 411987 h 3299024"/>
              <a:gd name="connsiteX3732" fmla="*/ 4846932 w 7857331"/>
              <a:gd name="connsiteY3732" fmla="*/ 434454 h 3299024"/>
              <a:gd name="connsiteX3733" fmla="*/ 4802230 w 7857331"/>
              <a:gd name="connsiteY3733" fmla="*/ 411987 h 3299024"/>
              <a:gd name="connsiteX3734" fmla="*/ 4836413 w 7857331"/>
              <a:gd name="connsiteY3734" fmla="*/ 386712 h 3299024"/>
              <a:gd name="connsiteX3735" fmla="*/ 4743732 w 7857331"/>
              <a:gd name="connsiteY3735" fmla="*/ 386712 h 3299024"/>
              <a:gd name="connsiteX3736" fmla="*/ 4785805 w 7857331"/>
              <a:gd name="connsiteY3736" fmla="*/ 411987 h 3299024"/>
              <a:gd name="connsiteX3737" fmla="*/ 4754251 w 7857331"/>
              <a:gd name="connsiteY3737" fmla="*/ 434454 h 3299024"/>
              <a:gd name="connsiteX3738" fmla="*/ 4709549 w 7857331"/>
              <a:gd name="connsiteY3738" fmla="*/ 411987 h 3299024"/>
              <a:gd name="connsiteX3739" fmla="*/ 4743732 w 7857331"/>
              <a:gd name="connsiteY3739" fmla="*/ 386712 h 3299024"/>
              <a:gd name="connsiteX3740" fmla="*/ 4651943 w 7857331"/>
              <a:gd name="connsiteY3740" fmla="*/ 386712 h 3299024"/>
              <a:gd name="connsiteX3741" fmla="*/ 4694227 w 7857331"/>
              <a:gd name="connsiteY3741" fmla="*/ 411987 h 3299024"/>
              <a:gd name="connsiteX3742" fmla="*/ 4659871 w 7857331"/>
              <a:gd name="connsiteY3742" fmla="*/ 434454 h 3299024"/>
              <a:gd name="connsiteX3743" fmla="*/ 4617588 w 7857331"/>
              <a:gd name="connsiteY3743" fmla="*/ 411987 h 3299024"/>
              <a:gd name="connsiteX3744" fmla="*/ 4651943 w 7857331"/>
              <a:gd name="connsiteY3744" fmla="*/ 386712 h 3299024"/>
              <a:gd name="connsiteX3745" fmla="*/ 4559263 w 7857331"/>
              <a:gd name="connsiteY3745" fmla="*/ 386712 h 3299024"/>
              <a:gd name="connsiteX3746" fmla="*/ 4601547 w 7857331"/>
              <a:gd name="connsiteY3746" fmla="*/ 411987 h 3299024"/>
              <a:gd name="connsiteX3747" fmla="*/ 4567191 w 7857331"/>
              <a:gd name="connsiteY3747" fmla="*/ 434454 h 3299024"/>
              <a:gd name="connsiteX3748" fmla="*/ 4524908 w 7857331"/>
              <a:gd name="connsiteY3748" fmla="*/ 411987 h 3299024"/>
              <a:gd name="connsiteX3749" fmla="*/ 4559263 w 7857331"/>
              <a:gd name="connsiteY3749" fmla="*/ 386712 h 3299024"/>
              <a:gd name="connsiteX3750" fmla="*/ 4466583 w 7857331"/>
              <a:gd name="connsiteY3750" fmla="*/ 386712 h 3299024"/>
              <a:gd name="connsiteX3751" fmla="*/ 4508867 w 7857331"/>
              <a:gd name="connsiteY3751" fmla="*/ 411987 h 3299024"/>
              <a:gd name="connsiteX3752" fmla="*/ 4474511 w 7857331"/>
              <a:gd name="connsiteY3752" fmla="*/ 434454 h 3299024"/>
              <a:gd name="connsiteX3753" fmla="*/ 4434871 w 7857331"/>
              <a:gd name="connsiteY3753" fmla="*/ 411987 h 3299024"/>
              <a:gd name="connsiteX3754" fmla="*/ 4466583 w 7857331"/>
              <a:gd name="connsiteY3754" fmla="*/ 386712 h 3299024"/>
              <a:gd name="connsiteX3755" fmla="*/ 4376546 w 7857331"/>
              <a:gd name="connsiteY3755" fmla="*/ 386712 h 3299024"/>
              <a:gd name="connsiteX3756" fmla="*/ 4416187 w 7857331"/>
              <a:gd name="connsiteY3756" fmla="*/ 411987 h 3299024"/>
              <a:gd name="connsiteX3757" fmla="*/ 4381831 w 7857331"/>
              <a:gd name="connsiteY3757" fmla="*/ 434454 h 3299024"/>
              <a:gd name="connsiteX3758" fmla="*/ 4342191 w 7857331"/>
              <a:gd name="connsiteY3758" fmla="*/ 411987 h 3299024"/>
              <a:gd name="connsiteX3759" fmla="*/ 4376546 w 7857331"/>
              <a:gd name="connsiteY3759" fmla="*/ 386712 h 3299024"/>
              <a:gd name="connsiteX3760" fmla="*/ 4284981 w 7857331"/>
              <a:gd name="connsiteY3760" fmla="*/ 386712 h 3299024"/>
              <a:gd name="connsiteX3761" fmla="*/ 4324622 w 7857331"/>
              <a:gd name="connsiteY3761" fmla="*/ 411987 h 3299024"/>
              <a:gd name="connsiteX3762" fmla="*/ 4290266 w 7857331"/>
              <a:gd name="connsiteY3762" fmla="*/ 434454 h 3299024"/>
              <a:gd name="connsiteX3763" fmla="*/ 4250626 w 7857331"/>
              <a:gd name="connsiteY3763" fmla="*/ 411987 h 3299024"/>
              <a:gd name="connsiteX3764" fmla="*/ 4284981 w 7857331"/>
              <a:gd name="connsiteY3764" fmla="*/ 386712 h 3299024"/>
              <a:gd name="connsiteX3765" fmla="*/ 4186916 w 7857331"/>
              <a:gd name="connsiteY3765" fmla="*/ 386712 h 3299024"/>
              <a:gd name="connsiteX3766" fmla="*/ 4226768 w 7857331"/>
              <a:gd name="connsiteY3766" fmla="*/ 411987 h 3299024"/>
              <a:gd name="connsiteX3767" fmla="*/ 4189573 w 7857331"/>
              <a:gd name="connsiteY3767" fmla="*/ 434454 h 3299024"/>
              <a:gd name="connsiteX3768" fmla="*/ 4149720 w 7857331"/>
              <a:gd name="connsiteY3768" fmla="*/ 411987 h 3299024"/>
              <a:gd name="connsiteX3769" fmla="*/ 4186916 w 7857331"/>
              <a:gd name="connsiteY3769" fmla="*/ 386712 h 3299024"/>
              <a:gd name="connsiteX3770" fmla="*/ 4094236 w 7857331"/>
              <a:gd name="connsiteY3770" fmla="*/ 386712 h 3299024"/>
              <a:gd name="connsiteX3771" fmla="*/ 4134088 w 7857331"/>
              <a:gd name="connsiteY3771" fmla="*/ 411987 h 3299024"/>
              <a:gd name="connsiteX3772" fmla="*/ 4096893 w 7857331"/>
              <a:gd name="connsiteY3772" fmla="*/ 434454 h 3299024"/>
              <a:gd name="connsiteX3773" fmla="*/ 4057040 w 7857331"/>
              <a:gd name="connsiteY3773" fmla="*/ 411987 h 3299024"/>
              <a:gd name="connsiteX3774" fmla="*/ 4094236 w 7857331"/>
              <a:gd name="connsiteY3774" fmla="*/ 386712 h 3299024"/>
              <a:gd name="connsiteX3775" fmla="*/ 4007138 w 7857331"/>
              <a:gd name="connsiteY3775" fmla="*/ 386712 h 3299024"/>
              <a:gd name="connsiteX3776" fmla="*/ 4046990 w 7857331"/>
              <a:gd name="connsiteY3776" fmla="*/ 411987 h 3299024"/>
              <a:gd name="connsiteX3777" fmla="*/ 4009795 w 7857331"/>
              <a:gd name="connsiteY3777" fmla="*/ 434454 h 3299024"/>
              <a:gd name="connsiteX3778" fmla="*/ 3972599 w 7857331"/>
              <a:gd name="connsiteY3778" fmla="*/ 411987 h 3299024"/>
              <a:gd name="connsiteX3779" fmla="*/ 4007138 w 7857331"/>
              <a:gd name="connsiteY3779" fmla="*/ 386712 h 3299024"/>
              <a:gd name="connsiteX3780" fmla="*/ 3817311 w 7857331"/>
              <a:gd name="connsiteY3780" fmla="*/ 386712 h 3299024"/>
              <a:gd name="connsiteX3781" fmla="*/ 3857163 w 7857331"/>
              <a:gd name="connsiteY3781" fmla="*/ 411987 h 3299024"/>
              <a:gd name="connsiteX3782" fmla="*/ 3819968 w 7857331"/>
              <a:gd name="connsiteY3782" fmla="*/ 434454 h 3299024"/>
              <a:gd name="connsiteX3783" fmla="*/ 3780115 w 7857331"/>
              <a:gd name="connsiteY3783" fmla="*/ 411987 h 3299024"/>
              <a:gd name="connsiteX3784" fmla="*/ 3817311 w 7857331"/>
              <a:gd name="connsiteY3784" fmla="*/ 386712 h 3299024"/>
              <a:gd name="connsiteX3785" fmla="*/ 3727287 w 7857331"/>
              <a:gd name="connsiteY3785" fmla="*/ 386712 h 3299024"/>
              <a:gd name="connsiteX3786" fmla="*/ 3764482 w 7857331"/>
              <a:gd name="connsiteY3786" fmla="*/ 411987 h 3299024"/>
              <a:gd name="connsiteX3787" fmla="*/ 3724630 w 7857331"/>
              <a:gd name="connsiteY3787" fmla="*/ 434454 h 3299024"/>
              <a:gd name="connsiteX3788" fmla="*/ 3687434 w 7857331"/>
              <a:gd name="connsiteY3788" fmla="*/ 411987 h 3299024"/>
              <a:gd name="connsiteX3789" fmla="*/ 3727287 w 7857331"/>
              <a:gd name="connsiteY3789" fmla="*/ 386712 h 3299024"/>
              <a:gd name="connsiteX3790" fmla="*/ 3634607 w 7857331"/>
              <a:gd name="connsiteY3790" fmla="*/ 386712 h 3299024"/>
              <a:gd name="connsiteX3791" fmla="*/ 3671802 w 7857331"/>
              <a:gd name="connsiteY3791" fmla="*/ 411987 h 3299024"/>
              <a:gd name="connsiteX3792" fmla="*/ 3631950 w 7857331"/>
              <a:gd name="connsiteY3792" fmla="*/ 434454 h 3299024"/>
              <a:gd name="connsiteX3793" fmla="*/ 3594754 w 7857331"/>
              <a:gd name="connsiteY3793" fmla="*/ 411987 h 3299024"/>
              <a:gd name="connsiteX3794" fmla="*/ 3634607 w 7857331"/>
              <a:gd name="connsiteY3794" fmla="*/ 386712 h 3299024"/>
              <a:gd name="connsiteX3795" fmla="*/ 2538853 w 7857331"/>
              <a:gd name="connsiteY3795" fmla="*/ 386712 h 3299024"/>
              <a:gd name="connsiteX3796" fmla="*/ 2570407 w 7857331"/>
              <a:gd name="connsiteY3796" fmla="*/ 411987 h 3299024"/>
              <a:gd name="connsiteX3797" fmla="*/ 2525705 w 7857331"/>
              <a:gd name="connsiteY3797" fmla="*/ 434454 h 3299024"/>
              <a:gd name="connsiteX3798" fmla="*/ 2494151 w 7857331"/>
              <a:gd name="connsiteY3798" fmla="*/ 411987 h 3299024"/>
              <a:gd name="connsiteX3799" fmla="*/ 2538853 w 7857331"/>
              <a:gd name="connsiteY3799" fmla="*/ 386712 h 3299024"/>
              <a:gd name="connsiteX3800" fmla="*/ 2079198 w 7857331"/>
              <a:gd name="connsiteY3800" fmla="*/ 386712 h 3299024"/>
              <a:gd name="connsiteX3801" fmla="*/ 2108122 w 7857331"/>
              <a:gd name="connsiteY3801" fmla="*/ 411987 h 3299024"/>
              <a:gd name="connsiteX3802" fmla="*/ 2060791 w 7857331"/>
              <a:gd name="connsiteY3802" fmla="*/ 434454 h 3299024"/>
              <a:gd name="connsiteX3803" fmla="*/ 2031866 w 7857331"/>
              <a:gd name="connsiteY3803" fmla="*/ 411987 h 3299024"/>
              <a:gd name="connsiteX3804" fmla="*/ 2079198 w 7857331"/>
              <a:gd name="connsiteY3804" fmla="*/ 386712 h 3299024"/>
              <a:gd name="connsiteX3805" fmla="*/ 1987109 w 7857331"/>
              <a:gd name="connsiteY3805" fmla="*/ 386712 h 3299024"/>
              <a:gd name="connsiteX3806" fmla="*/ 2016141 w 7857331"/>
              <a:gd name="connsiteY3806" fmla="*/ 411987 h 3299024"/>
              <a:gd name="connsiteX3807" fmla="*/ 1968634 w 7857331"/>
              <a:gd name="connsiteY3807" fmla="*/ 434454 h 3299024"/>
              <a:gd name="connsiteX3808" fmla="*/ 1939601 w 7857331"/>
              <a:gd name="connsiteY3808" fmla="*/ 411987 h 3299024"/>
              <a:gd name="connsiteX3809" fmla="*/ 1987109 w 7857331"/>
              <a:gd name="connsiteY3809" fmla="*/ 386712 h 3299024"/>
              <a:gd name="connsiteX3810" fmla="*/ 1620143 w 7857331"/>
              <a:gd name="connsiteY3810" fmla="*/ 386712 h 3299024"/>
              <a:gd name="connsiteX3811" fmla="*/ 1646536 w 7857331"/>
              <a:gd name="connsiteY3811" fmla="*/ 411987 h 3299024"/>
              <a:gd name="connsiteX3812" fmla="*/ 1599029 w 7857331"/>
              <a:gd name="connsiteY3812" fmla="*/ 434454 h 3299024"/>
              <a:gd name="connsiteX3813" fmla="*/ 1569996 w 7857331"/>
              <a:gd name="connsiteY3813" fmla="*/ 411987 h 3299024"/>
              <a:gd name="connsiteX3814" fmla="*/ 1620143 w 7857331"/>
              <a:gd name="connsiteY3814" fmla="*/ 386712 h 3299024"/>
              <a:gd name="connsiteX3815" fmla="*/ 1527463 w 7857331"/>
              <a:gd name="connsiteY3815" fmla="*/ 386712 h 3299024"/>
              <a:gd name="connsiteX3816" fmla="*/ 1553856 w 7857331"/>
              <a:gd name="connsiteY3816" fmla="*/ 411987 h 3299024"/>
              <a:gd name="connsiteX3817" fmla="*/ 1506349 w 7857331"/>
              <a:gd name="connsiteY3817" fmla="*/ 434454 h 3299024"/>
              <a:gd name="connsiteX3818" fmla="*/ 1477316 w 7857331"/>
              <a:gd name="connsiteY3818" fmla="*/ 411987 h 3299024"/>
              <a:gd name="connsiteX3819" fmla="*/ 1527463 w 7857331"/>
              <a:gd name="connsiteY3819" fmla="*/ 386712 h 3299024"/>
              <a:gd name="connsiteX3820" fmla="*/ 1343219 w 7857331"/>
              <a:gd name="connsiteY3820" fmla="*/ 386712 h 3299024"/>
              <a:gd name="connsiteX3821" fmla="*/ 1369612 w 7857331"/>
              <a:gd name="connsiteY3821" fmla="*/ 411987 h 3299024"/>
              <a:gd name="connsiteX3822" fmla="*/ 1319467 w 7857331"/>
              <a:gd name="connsiteY3822" fmla="*/ 434454 h 3299024"/>
              <a:gd name="connsiteX3823" fmla="*/ 1295713 w 7857331"/>
              <a:gd name="connsiteY3823" fmla="*/ 411987 h 3299024"/>
              <a:gd name="connsiteX3824" fmla="*/ 1343219 w 7857331"/>
              <a:gd name="connsiteY3824" fmla="*/ 386712 h 3299024"/>
              <a:gd name="connsiteX3825" fmla="*/ 1250289 w 7857331"/>
              <a:gd name="connsiteY3825" fmla="*/ 386712 h 3299024"/>
              <a:gd name="connsiteX3826" fmla="*/ 1276564 w 7857331"/>
              <a:gd name="connsiteY3826" fmla="*/ 411987 h 3299024"/>
              <a:gd name="connsiteX3827" fmla="*/ 1226642 w 7857331"/>
              <a:gd name="connsiteY3827" fmla="*/ 434454 h 3299024"/>
              <a:gd name="connsiteX3828" fmla="*/ 1202996 w 7857331"/>
              <a:gd name="connsiteY3828" fmla="*/ 411987 h 3299024"/>
              <a:gd name="connsiteX3829" fmla="*/ 1250289 w 7857331"/>
              <a:gd name="connsiteY3829" fmla="*/ 386712 h 3299024"/>
              <a:gd name="connsiteX3830" fmla="*/ 1160235 w 7857331"/>
              <a:gd name="connsiteY3830" fmla="*/ 386712 h 3299024"/>
              <a:gd name="connsiteX3831" fmla="*/ 1183881 w 7857331"/>
              <a:gd name="connsiteY3831" fmla="*/ 411987 h 3299024"/>
              <a:gd name="connsiteX3832" fmla="*/ 1133961 w 7857331"/>
              <a:gd name="connsiteY3832" fmla="*/ 434454 h 3299024"/>
              <a:gd name="connsiteX3833" fmla="*/ 1110315 w 7857331"/>
              <a:gd name="connsiteY3833" fmla="*/ 411987 h 3299024"/>
              <a:gd name="connsiteX3834" fmla="*/ 1160235 w 7857331"/>
              <a:gd name="connsiteY3834" fmla="*/ 386712 h 3299024"/>
              <a:gd name="connsiteX3835" fmla="*/ 1068277 w 7857331"/>
              <a:gd name="connsiteY3835" fmla="*/ 386712 h 3299024"/>
              <a:gd name="connsiteX3836" fmla="*/ 1092219 w 7857331"/>
              <a:gd name="connsiteY3836" fmla="*/ 411987 h 3299024"/>
              <a:gd name="connsiteX3837" fmla="*/ 1041675 w 7857331"/>
              <a:gd name="connsiteY3837" fmla="*/ 434454 h 3299024"/>
              <a:gd name="connsiteX3838" fmla="*/ 1017734 w 7857331"/>
              <a:gd name="connsiteY3838" fmla="*/ 411987 h 3299024"/>
              <a:gd name="connsiteX3839" fmla="*/ 1068277 w 7857331"/>
              <a:gd name="connsiteY3839" fmla="*/ 386712 h 3299024"/>
              <a:gd name="connsiteX3840" fmla="*/ 975596 w 7857331"/>
              <a:gd name="connsiteY3840" fmla="*/ 386712 h 3299024"/>
              <a:gd name="connsiteX3841" fmla="*/ 999539 w 7857331"/>
              <a:gd name="connsiteY3841" fmla="*/ 411987 h 3299024"/>
              <a:gd name="connsiteX3842" fmla="*/ 948996 w 7857331"/>
              <a:gd name="connsiteY3842" fmla="*/ 434454 h 3299024"/>
              <a:gd name="connsiteX3843" fmla="*/ 925052 w 7857331"/>
              <a:gd name="connsiteY3843" fmla="*/ 411987 h 3299024"/>
              <a:gd name="connsiteX3844" fmla="*/ 975596 w 7857331"/>
              <a:gd name="connsiteY3844" fmla="*/ 386712 h 3299024"/>
              <a:gd name="connsiteX3845" fmla="*/ 883311 w 7857331"/>
              <a:gd name="connsiteY3845" fmla="*/ 386712 h 3299024"/>
              <a:gd name="connsiteX3846" fmla="*/ 906958 w 7857331"/>
              <a:gd name="connsiteY3846" fmla="*/ 411987 h 3299024"/>
              <a:gd name="connsiteX3847" fmla="*/ 857038 w 7857331"/>
              <a:gd name="connsiteY3847" fmla="*/ 434454 h 3299024"/>
              <a:gd name="connsiteX3848" fmla="*/ 833391 w 7857331"/>
              <a:gd name="connsiteY3848" fmla="*/ 411987 h 3299024"/>
              <a:gd name="connsiteX3849" fmla="*/ 883311 w 7857331"/>
              <a:gd name="connsiteY3849" fmla="*/ 386712 h 3299024"/>
              <a:gd name="connsiteX3850" fmla="*/ 790629 w 7857331"/>
              <a:gd name="connsiteY3850" fmla="*/ 386712 h 3299024"/>
              <a:gd name="connsiteX3851" fmla="*/ 814276 w 7857331"/>
              <a:gd name="connsiteY3851" fmla="*/ 411987 h 3299024"/>
              <a:gd name="connsiteX3852" fmla="*/ 761729 w 7857331"/>
              <a:gd name="connsiteY3852" fmla="*/ 434454 h 3299024"/>
              <a:gd name="connsiteX3853" fmla="*/ 740709 w 7857331"/>
              <a:gd name="connsiteY3853" fmla="*/ 411987 h 3299024"/>
              <a:gd name="connsiteX3854" fmla="*/ 790629 w 7857331"/>
              <a:gd name="connsiteY3854" fmla="*/ 386712 h 3299024"/>
              <a:gd name="connsiteX3855" fmla="*/ 701332 w 7857331"/>
              <a:gd name="connsiteY3855" fmla="*/ 386712 h 3299024"/>
              <a:gd name="connsiteX3856" fmla="*/ 722614 w 7857331"/>
              <a:gd name="connsiteY3856" fmla="*/ 411987 h 3299024"/>
              <a:gd name="connsiteX3857" fmla="*/ 669409 w 7857331"/>
              <a:gd name="connsiteY3857" fmla="*/ 434454 h 3299024"/>
              <a:gd name="connsiteX3858" fmla="*/ 648128 w 7857331"/>
              <a:gd name="connsiteY3858" fmla="*/ 411987 h 3299024"/>
              <a:gd name="connsiteX3859" fmla="*/ 701332 w 7857331"/>
              <a:gd name="connsiteY3859" fmla="*/ 386712 h 3299024"/>
              <a:gd name="connsiteX3860" fmla="*/ 608786 w 7857331"/>
              <a:gd name="connsiteY3860" fmla="*/ 386712 h 3299024"/>
              <a:gd name="connsiteX3861" fmla="*/ 629970 w 7857331"/>
              <a:gd name="connsiteY3861" fmla="*/ 411987 h 3299024"/>
              <a:gd name="connsiteX3862" fmla="*/ 577010 w 7857331"/>
              <a:gd name="connsiteY3862" fmla="*/ 434454 h 3299024"/>
              <a:gd name="connsiteX3863" fmla="*/ 555825 w 7857331"/>
              <a:gd name="connsiteY3863" fmla="*/ 411987 h 3299024"/>
              <a:gd name="connsiteX3864" fmla="*/ 608786 w 7857331"/>
              <a:gd name="connsiteY3864" fmla="*/ 386712 h 3299024"/>
              <a:gd name="connsiteX3865" fmla="*/ 515830 w 7857331"/>
              <a:gd name="connsiteY3865" fmla="*/ 386712 h 3299024"/>
              <a:gd name="connsiteX3866" fmla="*/ 536922 w 7857331"/>
              <a:gd name="connsiteY3866" fmla="*/ 411987 h 3299024"/>
              <a:gd name="connsiteX3867" fmla="*/ 484191 w 7857331"/>
              <a:gd name="connsiteY3867" fmla="*/ 434454 h 3299024"/>
              <a:gd name="connsiteX3868" fmla="*/ 463100 w 7857331"/>
              <a:gd name="connsiteY3868" fmla="*/ 411987 h 3299024"/>
              <a:gd name="connsiteX3869" fmla="*/ 515830 w 7857331"/>
              <a:gd name="connsiteY3869" fmla="*/ 386712 h 3299024"/>
              <a:gd name="connsiteX3870" fmla="*/ 423892 w 7857331"/>
              <a:gd name="connsiteY3870" fmla="*/ 386712 h 3299024"/>
              <a:gd name="connsiteX3871" fmla="*/ 445232 w 7857331"/>
              <a:gd name="connsiteY3871" fmla="*/ 411987 h 3299024"/>
              <a:gd name="connsiteX3872" fmla="*/ 391882 w 7857331"/>
              <a:gd name="connsiteY3872" fmla="*/ 434454 h 3299024"/>
              <a:gd name="connsiteX3873" fmla="*/ 370542 w 7857331"/>
              <a:gd name="connsiteY3873" fmla="*/ 411987 h 3299024"/>
              <a:gd name="connsiteX3874" fmla="*/ 423892 w 7857331"/>
              <a:gd name="connsiteY3874" fmla="*/ 386712 h 3299024"/>
              <a:gd name="connsiteX3875" fmla="*/ 331584 w 7857331"/>
              <a:gd name="connsiteY3875" fmla="*/ 386712 h 3299024"/>
              <a:gd name="connsiteX3876" fmla="*/ 352676 w 7857331"/>
              <a:gd name="connsiteY3876" fmla="*/ 411987 h 3299024"/>
              <a:gd name="connsiteX3877" fmla="*/ 299946 w 7857331"/>
              <a:gd name="connsiteY3877" fmla="*/ 434454 h 3299024"/>
              <a:gd name="connsiteX3878" fmla="*/ 278855 w 7857331"/>
              <a:gd name="connsiteY3878" fmla="*/ 411987 h 3299024"/>
              <a:gd name="connsiteX3879" fmla="*/ 331584 w 7857331"/>
              <a:gd name="connsiteY3879" fmla="*/ 386712 h 3299024"/>
              <a:gd name="connsiteX3880" fmla="*/ 241541 w 7857331"/>
              <a:gd name="connsiteY3880" fmla="*/ 386712 h 3299024"/>
              <a:gd name="connsiteX3881" fmla="*/ 259997 w 7857331"/>
              <a:gd name="connsiteY3881" fmla="*/ 411987 h 3299024"/>
              <a:gd name="connsiteX3882" fmla="*/ 207266 w 7857331"/>
              <a:gd name="connsiteY3882" fmla="*/ 434454 h 3299024"/>
              <a:gd name="connsiteX3883" fmla="*/ 186174 w 7857331"/>
              <a:gd name="connsiteY3883" fmla="*/ 411987 h 3299024"/>
              <a:gd name="connsiteX3884" fmla="*/ 241541 w 7857331"/>
              <a:gd name="connsiteY3884" fmla="*/ 386712 h 3299024"/>
              <a:gd name="connsiteX3885" fmla="*/ 7001693 w 7857331"/>
              <a:gd name="connsiteY3885" fmla="*/ 327034 h 3299024"/>
              <a:gd name="connsiteX3886" fmla="*/ 7054654 w 7857331"/>
              <a:gd name="connsiteY3886" fmla="*/ 350063 h 3299024"/>
              <a:gd name="connsiteX3887" fmla="*/ 7033470 w 7857331"/>
              <a:gd name="connsiteY3887" fmla="*/ 375970 h 3299024"/>
              <a:gd name="connsiteX3888" fmla="*/ 6980509 w 7857331"/>
              <a:gd name="connsiteY3888" fmla="*/ 350063 h 3299024"/>
              <a:gd name="connsiteX3889" fmla="*/ 7001693 w 7857331"/>
              <a:gd name="connsiteY3889" fmla="*/ 327034 h 3299024"/>
              <a:gd name="connsiteX3890" fmla="*/ 6911660 w 7857331"/>
              <a:gd name="connsiteY3890" fmla="*/ 327034 h 3299024"/>
              <a:gd name="connsiteX3891" fmla="*/ 6964621 w 7857331"/>
              <a:gd name="connsiteY3891" fmla="*/ 350063 h 3299024"/>
              <a:gd name="connsiteX3892" fmla="*/ 6940789 w 7857331"/>
              <a:gd name="connsiteY3892" fmla="*/ 375970 h 3299024"/>
              <a:gd name="connsiteX3893" fmla="*/ 6887828 w 7857331"/>
              <a:gd name="connsiteY3893" fmla="*/ 350063 h 3299024"/>
              <a:gd name="connsiteX3894" fmla="*/ 6911660 w 7857331"/>
              <a:gd name="connsiteY3894" fmla="*/ 327034 h 3299024"/>
              <a:gd name="connsiteX3895" fmla="*/ 6819454 w 7857331"/>
              <a:gd name="connsiteY3895" fmla="*/ 327034 h 3299024"/>
              <a:gd name="connsiteX3896" fmla="*/ 6872002 w 7857331"/>
              <a:gd name="connsiteY3896" fmla="*/ 350063 h 3299024"/>
              <a:gd name="connsiteX3897" fmla="*/ 6850983 w 7857331"/>
              <a:gd name="connsiteY3897" fmla="*/ 375970 h 3299024"/>
              <a:gd name="connsiteX3898" fmla="*/ 6798435 w 7857331"/>
              <a:gd name="connsiteY3898" fmla="*/ 350063 h 3299024"/>
              <a:gd name="connsiteX3899" fmla="*/ 6819454 w 7857331"/>
              <a:gd name="connsiteY3899" fmla="*/ 327034 h 3299024"/>
              <a:gd name="connsiteX3900" fmla="*/ 6729649 w 7857331"/>
              <a:gd name="connsiteY3900" fmla="*/ 327034 h 3299024"/>
              <a:gd name="connsiteX3901" fmla="*/ 6782610 w 7857331"/>
              <a:gd name="connsiteY3901" fmla="*/ 350063 h 3299024"/>
              <a:gd name="connsiteX3902" fmla="*/ 6758778 w 7857331"/>
              <a:gd name="connsiteY3902" fmla="*/ 375970 h 3299024"/>
              <a:gd name="connsiteX3903" fmla="*/ 6705817 w 7857331"/>
              <a:gd name="connsiteY3903" fmla="*/ 350063 h 3299024"/>
              <a:gd name="connsiteX3904" fmla="*/ 6729649 w 7857331"/>
              <a:gd name="connsiteY3904" fmla="*/ 327034 h 3299024"/>
              <a:gd name="connsiteX3905" fmla="*/ 6640072 w 7857331"/>
              <a:gd name="connsiteY3905" fmla="*/ 327034 h 3299024"/>
              <a:gd name="connsiteX3906" fmla="*/ 6689992 w 7857331"/>
              <a:gd name="connsiteY3906" fmla="*/ 350063 h 3299024"/>
              <a:gd name="connsiteX3907" fmla="*/ 6666345 w 7857331"/>
              <a:gd name="connsiteY3907" fmla="*/ 375970 h 3299024"/>
              <a:gd name="connsiteX3908" fmla="*/ 6616425 w 7857331"/>
              <a:gd name="connsiteY3908" fmla="*/ 350063 h 3299024"/>
              <a:gd name="connsiteX3909" fmla="*/ 6640072 w 7857331"/>
              <a:gd name="connsiteY3909" fmla="*/ 327034 h 3299024"/>
              <a:gd name="connsiteX3910" fmla="*/ 6547391 w 7857331"/>
              <a:gd name="connsiteY3910" fmla="*/ 327034 h 3299024"/>
              <a:gd name="connsiteX3911" fmla="*/ 6597311 w 7857331"/>
              <a:gd name="connsiteY3911" fmla="*/ 350063 h 3299024"/>
              <a:gd name="connsiteX3912" fmla="*/ 6576292 w 7857331"/>
              <a:gd name="connsiteY3912" fmla="*/ 375970 h 3299024"/>
              <a:gd name="connsiteX3913" fmla="*/ 6523744 w 7857331"/>
              <a:gd name="connsiteY3913" fmla="*/ 350063 h 3299024"/>
              <a:gd name="connsiteX3914" fmla="*/ 6547391 w 7857331"/>
              <a:gd name="connsiteY3914" fmla="*/ 327034 h 3299024"/>
              <a:gd name="connsiteX3915" fmla="*/ 6458060 w 7857331"/>
              <a:gd name="connsiteY3915" fmla="*/ 327034 h 3299024"/>
              <a:gd name="connsiteX3916" fmla="*/ 6507980 w 7857331"/>
              <a:gd name="connsiteY3916" fmla="*/ 350063 h 3299024"/>
              <a:gd name="connsiteX3917" fmla="*/ 6484333 w 7857331"/>
              <a:gd name="connsiteY3917" fmla="*/ 375970 h 3299024"/>
              <a:gd name="connsiteX3918" fmla="*/ 6434413 w 7857331"/>
              <a:gd name="connsiteY3918" fmla="*/ 350063 h 3299024"/>
              <a:gd name="connsiteX3919" fmla="*/ 6458060 w 7857331"/>
              <a:gd name="connsiteY3919" fmla="*/ 327034 h 3299024"/>
              <a:gd name="connsiteX3920" fmla="*/ 6365380 w 7857331"/>
              <a:gd name="connsiteY3920" fmla="*/ 327034 h 3299024"/>
              <a:gd name="connsiteX3921" fmla="*/ 6415300 w 7857331"/>
              <a:gd name="connsiteY3921" fmla="*/ 350063 h 3299024"/>
              <a:gd name="connsiteX3922" fmla="*/ 6391653 w 7857331"/>
              <a:gd name="connsiteY3922" fmla="*/ 375970 h 3299024"/>
              <a:gd name="connsiteX3923" fmla="*/ 6341733 w 7857331"/>
              <a:gd name="connsiteY3923" fmla="*/ 350063 h 3299024"/>
              <a:gd name="connsiteX3924" fmla="*/ 6365380 w 7857331"/>
              <a:gd name="connsiteY3924" fmla="*/ 327034 h 3299024"/>
              <a:gd name="connsiteX3925" fmla="*/ 6275076 w 7857331"/>
              <a:gd name="connsiteY3925" fmla="*/ 327034 h 3299024"/>
              <a:gd name="connsiteX3926" fmla="*/ 6325222 w 7857331"/>
              <a:gd name="connsiteY3926" fmla="*/ 350063 h 3299024"/>
              <a:gd name="connsiteX3927" fmla="*/ 6298829 w 7857331"/>
              <a:gd name="connsiteY3927" fmla="*/ 375970 h 3299024"/>
              <a:gd name="connsiteX3928" fmla="*/ 6251322 w 7857331"/>
              <a:gd name="connsiteY3928" fmla="*/ 350063 h 3299024"/>
              <a:gd name="connsiteX3929" fmla="*/ 6275076 w 7857331"/>
              <a:gd name="connsiteY3929" fmla="*/ 327034 h 3299024"/>
              <a:gd name="connsiteX3930" fmla="*/ 6185745 w 7857331"/>
              <a:gd name="connsiteY3930" fmla="*/ 327034 h 3299024"/>
              <a:gd name="connsiteX3931" fmla="*/ 6233252 w 7857331"/>
              <a:gd name="connsiteY3931" fmla="*/ 350063 h 3299024"/>
              <a:gd name="connsiteX3932" fmla="*/ 6209498 w 7857331"/>
              <a:gd name="connsiteY3932" fmla="*/ 375970 h 3299024"/>
              <a:gd name="connsiteX3933" fmla="*/ 6159352 w 7857331"/>
              <a:gd name="connsiteY3933" fmla="*/ 350063 h 3299024"/>
              <a:gd name="connsiteX3934" fmla="*/ 6185745 w 7857331"/>
              <a:gd name="connsiteY3934" fmla="*/ 327034 h 3299024"/>
              <a:gd name="connsiteX3935" fmla="*/ 6093065 w 7857331"/>
              <a:gd name="connsiteY3935" fmla="*/ 327034 h 3299024"/>
              <a:gd name="connsiteX3936" fmla="*/ 6143211 w 7857331"/>
              <a:gd name="connsiteY3936" fmla="*/ 350063 h 3299024"/>
              <a:gd name="connsiteX3937" fmla="*/ 6116818 w 7857331"/>
              <a:gd name="connsiteY3937" fmla="*/ 375970 h 3299024"/>
              <a:gd name="connsiteX3938" fmla="*/ 6066672 w 7857331"/>
              <a:gd name="connsiteY3938" fmla="*/ 350063 h 3299024"/>
              <a:gd name="connsiteX3939" fmla="*/ 6093065 w 7857331"/>
              <a:gd name="connsiteY3939" fmla="*/ 327034 h 3299024"/>
              <a:gd name="connsiteX3940" fmla="*/ 6003887 w 7857331"/>
              <a:gd name="connsiteY3940" fmla="*/ 327034 h 3299024"/>
              <a:gd name="connsiteX3941" fmla="*/ 6051623 w 7857331"/>
              <a:gd name="connsiteY3941" fmla="*/ 350063 h 3299024"/>
              <a:gd name="connsiteX3942" fmla="*/ 6025103 w 7857331"/>
              <a:gd name="connsiteY3942" fmla="*/ 375970 h 3299024"/>
              <a:gd name="connsiteX3943" fmla="*/ 5977367 w 7857331"/>
              <a:gd name="connsiteY3943" fmla="*/ 350063 h 3299024"/>
              <a:gd name="connsiteX3944" fmla="*/ 6003887 w 7857331"/>
              <a:gd name="connsiteY3944" fmla="*/ 327034 h 3299024"/>
              <a:gd name="connsiteX3945" fmla="*/ 5911054 w 7857331"/>
              <a:gd name="connsiteY3945" fmla="*/ 327034 h 3299024"/>
              <a:gd name="connsiteX3946" fmla="*/ 5961200 w 7857331"/>
              <a:gd name="connsiteY3946" fmla="*/ 350063 h 3299024"/>
              <a:gd name="connsiteX3947" fmla="*/ 5932168 w 7857331"/>
              <a:gd name="connsiteY3947" fmla="*/ 375970 h 3299024"/>
              <a:gd name="connsiteX3948" fmla="*/ 5884661 w 7857331"/>
              <a:gd name="connsiteY3948" fmla="*/ 350063 h 3299024"/>
              <a:gd name="connsiteX3949" fmla="*/ 5911054 w 7857331"/>
              <a:gd name="connsiteY3949" fmla="*/ 327034 h 3299024"/>
              <a:gd name="connsiteX3950" fmla="*/ 5821457 w 7857331"/>
              <a:gd name="connsiteY3950" fmla="*/ 327034 h 3299024"/>
              <a:gd name="connsiteX3951" fmla="*/ 5868565 w 7857331"/>
              <a:gd name="connsiteY3951" fmla="*/ 350063 h 3299024"/>
              <a:gd name="connsiteX3952" fmla="*/ 5842394 w 7857331"/>
              <a:gd name="connsiteY3952" fmla="*/ 375970 h 3299024"/>
              <a:gd name="connsiteX3953" fmla="*/ 5795286 w 7857331"/>
              <a:gd name="connsiteY3953" fmla="*/ 350063 h 3299024"/>
              <a:gd name="connsiteX3954" fmla="*/ 5821457 w 7857331"/>
              <a:gd name="connsiteY3954" fmla="*/ 327034 h 3299024"/>
              <a:gd name="connsiteX3955" fmla="*/ 5731848 w 7857331"/>
              <a:gd name="connsiteY3955" fmla="*/ 327034 h 3299024"/>
              <a:gd name="connsiteX3956" fmla="*/ 5776932 w 7857331"/>
              <a:gd name="connsiteY3956" fmla="*/ 350063 h 3299024"/>
              <a:gd name="connsiteX3957" fmla="*/ 5750412 w 7857331"/>
              <a:gd name="connsiteY3957" fmla="*/ 375970 h 3299024"/>
              <a:gd name="connsiteX3958" fmla="*/ 5702676 w 7857331"/>
              <a:gd name="connsiteY3958" fmla="*/ 350063 h 3299024"/>
              <a:gd name="connsiteX3959" fmla="*/ 5731848 w 7857331"/>
              <a:gd name="connsiteY3959" fmla="*/ 327034 h 3299024"/>
              <a:gd name="connsiteX3960" fmla="*/ 5639446 w 7857331"/>
              <a:gd name="connsiteY3960" fmla="*/ 327034 h 3299024"/>
              <a:gd name="connsiteX3961" fmla="*/ 5686554 w 7857331"/>
              <a:gd name="connsiteY3961" fmla="*/ 350063 h 3299024"/>
              <a:gd name="connsiteX3962" fmla="*/ 5657766 w 7857331"/>
              <a:gd name="connsiteY3962" fmla="*/ 375970 h 3299024"/>
              <a:gd name="connsiteX3963" fmla="*/ 5613275 w 7857331"/>
              <a:gd name="connsiteY3963" fmla="*/ 350063 h 3299024"/>
              <a:gd name="connsiteX3964" fmla="*/ 5639446 w 7857331"/>
              <a:gd name="connsiteY3964" fmla="*/ 327034 h 3299024"/>
              <a:gd name="connsiteX3965" fmla="*/ 5549382 w 7857331"/>
              <a:gd name="connsiteY3965" fmla="*/ 327034 h 3299024"/>
              <a:gd name="connsiteX3966" fmla="*/ 5593873 w 7857331"/>
              <a:gd name="connsiteY3966" fmla="*/ 350063 h 3299024"/>
              <a:gd name="connsiteX3967" fmla="*/ 5567702 w 7857331"/>
              <a:gd name="connsiteY3967" fmla="*/ 375970 h 3299024"/>
              <a:gd name="connsiteX3968" fmla="*/ 5520594 w 7857331"/>
              <a:gd name="connsiteY3968" fmla="*/ 350063 h 3299024"/>
              <a:gd name="connsiteX3969" fmla="*/ 5549382 w 7857331"/>
              <a:gd name="connsiteY3969" fmla="*/ 327034 h 3299024"/>
              <a:gd name="connsiteX3970" fmla="*/ 5456738 w 7857331"/>
              <a:gd name="connsiteY3970" fmla="*/ 327034 h 3299024"/>
              <a:gd name="connsiteX3971" fmla="*/ 5504474 w 7857331"/>
              <a:gd name="connsiteY3971" fmla="*/ 350063 h 3299024"/>
              <a:gd name="connsiteX3972" fmla="*/ 5475302 w 7857331"/>
              <a:gd name="connsiteY3972" fmla="*/ 375970 h 3299024"/>
              <a:gd name="connsiteX3973" fmla="*/ 5430218 w 7857331"/>
              <a:gd name="connsiteY3973" fmla="*/ 350063 h 3299024"/>
              <a:gd name="connsiteX3974" fmla="*/ 5456738 w 7857331"/>
              <a:gd name="connsiteY3974" fmla="*/ 327034 h 3299024"/>
              <a:gd name="connsiteX3975" fmla="*/ 5367371 w 7857331"/>
              <a:gd name="connsiteY3975" fmla="*/ 327034 h 3299024"/>
              <a:gd name="connsiteX3976" fmla="*/ 5411862 w 7857331"/>
              <a:gd name="connsiteY3976" fmla="*/ 350063 h 3299024"/>
              <a:gd name="connsiteX3977" fmla="*/ 5383074 w 7857331"/>
              <a:gd name="connsiteY3977" fmla="*/ 375970 h 3299024"/>
              <a:gd name="connsiteX3978" fmla="*/ 5338583 w 7857331"/>
              <a:gd name="connsiteY3978" fmla="*/ 350063 h 3299024"/>
              <a:gd name="connsiteX3979" fmla="*/ 5367371 w 7857331"/>
              <a:gd name="connsiteY3979" fmla="*/ 327034 h 3299024"/>
              <a:gd name="connsiteX3980" fmla="*/ 5277086 w 7857331"/>
              <a:gd name="connsiteY3980" fmla="*/ 327034 h 3299024"/>
              <a:gd name="connsiteX3981" fmla="*/ 5321788 w 7857331"/>
              <a:gd name="connsiteY3981" fmla="*/ 350063 h 3299024"/>
              <a:gd name="connsiteX3982" fmla="*/ 5290234 w 7857331"/>
              <a:gd name="connsiteY3982" fmla="*/ 375970 h 3299024"/>
              <a:gd name="connsiteX3983" fmla="*/ 5245532 w 7857331"/>
              <a:gd name="connsiteY3983" fmla="*/ 350063 h 3299024"/>
              <a:gd name="connsiteX3984" fmla="*/ 5277086 w 7857331"/>
              <a:gd name="connsiteY3984" fmla="*/ 327034 h 3299024"/>
              <a:gd name="connsiteX3985" fmla="*/ 5184698 w 7857331"/>
              <a:gd name="connsiteY3985" fmla="*/ 327034 h 3299024"/>
              <a:gd name="connsiteX3986" fmla="*/ 5229782 w 7857331"/>
              <a:gd name="connsiteY3986" fmla="*/ 350063 h 3299024"/>
              <a:gd name="connsiteX3987" fmla="*/ 5200610 w 7857331"/>
              <a:gd name="connsiteY3987" fmla="*/ 375970 h 3299024"/>
              <a:gd name="connsiteX3988" fmla="*/ 5155526 w 7857331"/>
              <a:gd name="connsiteY3988" fmla="*/ 350063 h 3299024"/>
              <a:gd name="connsiteX3989" fmla="*/ 5184698 w 7857331"/>
              <a:gd name="connsiteY3989" fmla="*/ 327034 h 3299024"/>
              <a:gd name="connsiteX3990" fmla="*/ 5095075 w 7857331"/>
              <a:gd name="connsiteY3990" fmla="*/ 327034 h 3299024"/>
              <a:gd name="connsiteX3991" fmla="*/ 5137147 w 7857331"/>
              <a:gd name="connsiteY3991" fmla="*/ 350063 h 3299024"/>
              <a:gd name="connsiteX3992" fmla="*/ 5108223 w 7857331"/>
              <a:gd name="connsiteY3992" fmla="*/ 375970 h 3299024"/>
              <a:gd name="connsiteX3993" fmla="*/ 5063521 w 7857331"/>
              <a:gd name="connsiteY3993" fmla="*/ 350063 h 3299024"/>
              <a:gd name="connsiteX3994" fmla="*/ 5095075 w 7857331"/>
              <a:gd name="connsiteY3994" fmla="*/ 327034 h 3299024"/>
              <a:gd name="connsiteX3995" fmla="*/ 5005528 w 7857331"/>
              <a:gd name="connsiteY3995" fmla="*/ 327034 h 3299024"/>
              <a:gd name="connsiteX3996" fmla="*/ 5048177 w 7857331"/>
              <a:gd name="connsiteY3996" fmla="*/ 350063 h 3299024"/>
              <a:gd name="connsiteX3997" fmla="*/ 5016191 w 7857331"/>
              <a:gd name="connsiteY3997" fmla="*/ 375970 h 3299024"/>
              <a:gd name="connsiteX3998" fmla="*/ 4973542 w 7857331"/>
              <a:gd name="connsiteY3998" fmla="*/ 350063 h 3299024"/>
              <a:gd name="connsiteX3999" fmla="*/ 5005528 w 7857331"/>
              <a:gd name="connsiteY3999" fmla="*/ 327034 h 3299024"/>
              <a:gd name="connsiteX4000" fmla="*/ 4913065 w 7857331"/>
              <a:gd name="connsiteY4000" fmla="*/ 327034 h 3299024"/>
              <a:gd name="connsiteX4001" fmla="*/ 4955137 w 7857331"/>
              <a:gd name="connsiteY4001" fmla="*/ 350063 h 3299024"/>
              <a:gd name="connsiteX4002" fmla="*/ 4923583 w 7857331"/>
              <a:gd name="connsiteY4002" fmla="*/ 375970 h 3299024"/>
              <a:gd name="connsiteX4003" fmla="*/ 4881511 w 7857331"/>
              <a:gd name="connsiteY4003" fmla="*/ 350063 h 3299024"/>
              <a:gd name="connsiteX4004" fmla="*/ 4913065 w 7857331"/>
              <a:gd name="connsiteY4004" fmla="*/ 327034 h 3299024"/>
              <a:gd name="connsiteX4005" fmla="*/ 4822788 w 7857331"/>
              <a:gd name="connsiteY4005" fmla="*/ 327034 h 3299024"/>
              <a:gd name="connsiteX4006" fmla="*/ 4865072 w 7857331"/>
              <a:gd name="connsiteY4006" fmla="*/ 350063 h 3299024"/>
              <a:gd name="connsiteX4007" fmla="*/ 4833359 w 7857331"/>
              <a:gd name="connsiteY4007" fmla="*/ 375970 h 3299024"/>
              <a:gd name="connsiteX4008" fmla="*/ 4791076 w 7857331"/>
              <a:gd name="connsiteY4008" fmla="*/ 350063 h 3299024"/>
              <a:gd name="connsiteX4009" fmla="*/ 4822788 w 7857331"/>
              <a:gd name="connsiteY4009" fmla="*/ 327034 h 3299024"/>
              <a:gd name="connsiteX4010" fmla="*/ 4731225 w 7857331"/>
              <a:gd name="connsiteY4010" fmla="*/ 327034 h 3299024"/>
              <a:gd name="connsiteX4011" fmla="*/ 4773509 w 7857331"/>
              <a:gd name="connsiteY4011" fmla="*/ 350063 h 3299024"/>
              <a:gd name="connsiteX4012" fmla="*/ 4741796 w 7857331"/>
              <a:gd name="connsiteY4012" fmla="*/ 375970 h 3299024"/>
              <a:gd name="connsiteX4013" fmla="*/ 4699513 w 7857331"/>
              <a:gd name="connsiteY4013" fmla="*/ 350063 h 3299024"/>
              <a:gd name="connsiteX4014" fmla="*/ 4731225 w 7857331"/>
              <a:gd name="connsiteY4014" fmla="*/ 327034 h 3299024"/>
              <a:gd name="connsiteX4015" fmla="*/ 4640778 w 7857331"/>
              <a:gd name="connsiteY4015" fmla="*/ 327034 h 3299024"/>
              <a:gd name="connsiteX4016" fmla="*/ 4683062 w 7857331"/>
              <a:gd name="connsiteY4016" fmla="*/ 350063 h 3299024"/>
              <a:gd name="connsiteX4017" fmla="*/ 4648706 w 7857331"/>
              <a:gd name="connsiteY4017" fmla="*/ 375970 h 3299024"/>
              <a:gd name="connsiteX4018" fmla="*/ 4606423 w 7857331"/>
              <a:gd name="connsiteY4018" fmla="*/ 350063 h 3299024"/>
              <a:gd name="connsiteX4019" fmla="*/ 4640778 w 7857331"/>
              <a:gd name="connsiteY4019" fmla="*/ 327034 h 3299024"/>
              <a:gd name="connsiteX4020" fmla="*/ 4550740 w 7857331"/>
              <a:gd name="connsiteY4020" fmla="*/ 327034 h 3299024"/>
              <a:gd name="connsiteX4021" fmla="*/ 4590381 w 7857331"/>
              <a:gd name="connsiteY4021" fmla="*/ 350063 h 3299024"/>
              <a:gd name="connsiteX4022" fmla="*/ 4558668 w 7857331"/>
              <a:gd name="connsiteY4022" fmla="*/ 375970 h 3299024"/>
              <a:gd name="connsiteX4023" fmla="*/ 4516385 w 7857331"/>
              <a:gd name="connsiteY4023" fmla="*/ 350063 h 3299024"/>
              <a:gd name="connsiteX4024" fmla="*/ 4550740 w 7857331"/>
              <a:gd name="connsiteY4024" fmla="*/ 327034 h 3299024"/>
              <a:gd name="connsiteX4025" fmla="*/ 4458951 w 7857331"/>
              <a:gd name="connsiteY4025" fmla="*/ 327034 h 3299024"/>
              <a:gd name="connsiteX4026" fmla="*/ 4501460 w 7857331"/>
              <a:gd name="connsiteY4026" fmla="*/ 350063 h 3299024"/>
              <a:gd name="connsiteX4027" fmla="*/ 4466921 w 7857331"/>
              <a:gd name="connsiteY4027" fmla="*/ 375970 h 3299024"/>
              <a:gd name="connsiteX4028" fmla="*/ 4424412 w 7857331"/>
              <a:gd name="connsiteY4028" fmla="*/ 350063 h 3299024"/>
              <a:gd name="connsiteX4029" fmla="*/ 4458951 w 7857331"/>
              <a:gd name="connsiteY4029" fmla="*/ 327034 h 3299024"/>
              <a:gd name="connsiteX4030" fmla="*/ 4368729 w 7857331"/>
              <a:gd name="connsiteY4030" fmla="*/ 327034 h 3299024"/>
              <a:gd name="connsiteX4031" fmla="*/ 4408370 w 7857331"/>
              <a:gd name="connsiteY4031" fmla="*/ 350063 h 3299024"/>
              <a:gd name="connsiteX4032" fmla="*/ 4374014 w 7857331"/>
              <a:gd name="connsiteY4032" fmla="*/ 375970 h 3299024"/>
              <a:gd name="connsiteX4033" fmla="*/ 4334374 w 7857331"/>
              <a:gd name="connsiteY4033" fmla="*/ 350063 h 3299024"/>
              <a:gd name="connsiteX4034" fmla="*/ 4368729 w 7857331"/>
              <a:gd name="connsiteY4034" fmla="*/ 327034 h 3299024"/>
              <a:gd name="connsiteX4035" fmla="*/ 4276438 w 7857331"/>
              <a:gd name="connsiteY4035" fmla="*/ 327034 h 3299024"/>
              <a:gd name="connsiteX4036" fmla="*/ 4315713 w 7857331"/>
              <a:gd name="connsiteY4036" fmla="*/ 350063 h 3299024"/>
              <a:gd name="connsiteX4037" fmla="*/ 4281675 w 7857331"/>
              <a:gd name="connsiteY4037" fmla="*/ 375970 h 3299024"/>
              <a:gd name="connsiteX4038" fmla="*/ 4242400 w 7857331"/>
              <a:gd name="connsiteY4038" fmla="*/ 350063 h 3299024"/>
              <a:gd name="connsiteX4039" fmla="*/ 4276438 w 7857331"/>
              <a:gd name="connsiteY4039" fmla="*/ 327034 h 3299024"/>
              <a:gd name="connsiteX4040" fmla="*/ 4181333 w 7857331"/>
              <a:gd name="connsiteY4040" fmla="*/ 327034 h 3299024"/>
              <a:gd name="connsiteX4041" fmla="*/ 4218528 w 7857331"/>
              <a:gd name="connsiteY4041" fmla="*/ 350063 h 3299024"/>
              <a:gd name="connsiteX4042" fmla="*/ 4183990 w 7857331"/>
              <a:gd name="connsiteY4042" fmla="*/ 375970 h 3299024"/>
              <a:gd name="connsiteX4043" fmla="*/ 4144137 w 7857331"/>
              <a:gd name="connsiteY4043" fmla="*/ 350063 h 3299024"/>
              <a:gd name="connsiteX4044" fmla="*/ 4181333 w 7857331"/>
              <a:gd name="connsiteY4044" fmla="*/ 327034 h 3299024"/>
              <a:gd name="connsiteX4045" fmla="*/ 4089230 w 7857331"/>
              <a:gd name="connsiteY4045" fmla="*/ 327034 h 3299024"/>
              <a:gd name="connsiteX4046" fmla="*/ 4128504 w 7857331"/>
              <a:gd name="connsiteY4046" fmla="*/ 350063 h 3299024"/>
              <a:gd name="connsiteX4047" fmla="*/ 4091848 w 7857331"/>
              <a:gd name="connsiteY4047" fmla="*/ 375970 h 3299024"/>
              <a:gd name="connsiteX4048" fmla="*/ 4055192 w 7857331"/>
              <a:gd name="connsiteY4048" fmla="*/ 350063 h 3299024"/>
              <a:gd name="connsiteX4049" fmla="*/ 4089230 w 7857331"/>
              <a:gd name="connsiteY4049" fmla="*/ 327034 h 3299024"/>
              <a:gd name="connsiteX4050" fmla="*/ 3999321 w 7857331"/>
              <a:gd name="connsiteY4050" fmla="*/ 327034 h 3299024"/>
              <a:gd name="connsiteX4051" fmla="*/ 4036516 w 7857331"/>
              <a:gd name="connsiteY4051" fmla="*/ 350063 h 3299024"/>
              <a:gd name="connsiteX4052" fmla="*/ 4001978 w 7857331"/>
              <a:gd name="connsiteY4052" fmla="*/ 375970 h 3299024"/>
              <a:gd name="connsiteX4053" fmla="*/ 3962125 w 7857331"/>
              <a:gd name="connsiteY4053" fmla="*/ 350063 h 3299024"/>
              <a:gd name="connsiteX4054" fmla="*/ 3999321 w 7857331"/>
              <a:gd name="connsiteY4054" fmla="*/ 327034 h 3299024"/>
              <a:gd name="connsiteX4055" fmla="*/ 3906641 w 7857331"/>
              <a:gd name="connsiteY4055" fmla="*/ 327034 h 3299024"/>
              <a:gd name="connsiteX4056" fmla="*/ 3946493 w 7857331"/>
              <a:gd name="connsiteY4056" fmla="*/ 350063 h 3299024"/>
              <a:gd name="connsiteX4057" fmla="*/ 3909298 w 7857331"/>
              <a:gd name="connsiteY4057" fmla="*/ 375970 h 3299024"/>
              <a:gd name="connsiteX4058" fmla="*/ 3872102 w 7857331"/>
              <a:gd name="connsiteY4058" fmla="*/ 350063 h 3299024"/>
              <a:gd name="connsiteX4059" fmla="*/ 3906641 w 7857331"/>
              <a:gd name="connsiteY4059" fmla="*/ 327034 h 3299024"/>
              <a:gd name="connsiteX4060" fmla="*/ 3816964 w 7857331"/>
              <a:gd name="connsiteY4060" fmla="*/ 327034 h 3299024"/>
              <a:gd name="connsiteX4061" fmla="*/ 3853813 w 7857331"/>
              <a:gd name="connsiteY4061" fmla="*/ 351502 h 3299024"/>
              <a:gd name="connsiteX4062" fmla="*/ 3816964 w 7857331"/>
              <a:gd name="connsiteY4062" fmla="*/ 375970 h 3299024"/>
              <a:gd name="connsiteX4063" fmla="*/ 3780115 w 7857331"/>
              <a:gd name="connsiteY4063" fmla="*/ 351502 h 3299024"/>
              <a:gd name="connsiteX4064" fmla="*/ 3816964 w 7857331"/>
              <a:gd name="connsiteY4064" fmla="*/ 327034 h 3299024"/>
              <a:gd name="connsiteX4065" fmla="*/ 3725958 w 7857331"/>
              <a:gd name="connsiteY4065" fmla="*/ 327034 h 3299024"/>
              <a:gd name="connsiteX4066" fmla="*/ 3764482 w 7857331"/>
              <a:gd name="connsiteY4066" fmla="*/ 351502 h 3299024"/>
              <a:gd name="connsiteX4067" fmla="*/ 3725958 w 7857331"/>
              <a:gd name="connsiteY4067" fmla="*/ 375970 h 3299024"/>
              <a:gd name="connsiteX4068" fmla="*/ 3687434 w 7857331"/>
              <a:gd name="connsiteY4068" fmla="*/ 351502 h 3299024"/>
              <a:gd name="connsiteX4069" fmla="*/ 3725958 w 7857331"/>
              <a:gd name="connsiteY4069" fmla="*/ 327034 h 3299024"/>
              <a:gd name="connsiteX4070" fmla="*/ 3188378 w 7857331"/>
              <a:gd name="connsiteY4070" fmla="*/ 327034 h 3299024"/>
              <a:gd name="connsiteX4071" fmla="*/ 3222917 w 7857331"/>
              <a:gd name="connsiteY4071" fmla="*/ 350063 h 3299024"/>
              <a:gd name="connsiteX4072" fmla="*/ 3183065 w 7857331"/>
              <a:gd name="connsiteY4072" fmla="*/ 375970 h 3299024"/>
              <a:gd name="connsiteX4073" fmla="*/ 3148526 w 7857331"/>
              <a:gd name="connsiteY4073" fmla="*/ 350063 h 3299024"/>
              <a:gd name="connsiteX4074" fmla="*/ 3188378 w 7857331"/>
              <a:gd name="connsiteY4074" fmla="*/ 327034 h 3299024"/>
              <a:gd name="connsiteX4075" fmla="*/ 3096587 w 7857331"/>
              <a:gd name="connsiteY4075" fmla="*/ 327034 h 3299024"/>
              <a:gd name="connsiteX4076" fmla="*/ 3130943 w 7857331"/>
              <a:gd name="connsiteY4076" fmla="*/ 350063 h 3299024"/>
              <a:gd name="connsiteX4077" fmla="*/ 3091302 w 7857331"/>
              <a:gd name="connsiteY4077" fmla="*/ 375970 h 3299024"/>
              <a:gd name="connsiteX4078" fmla="*/ 3056947 w 7857331"/>
              <a:gd name="connsiteY4078" fmla="*/ 350063 h 3299024"/>
              <a:gd name="connsiteX4079" fmla="*/ 3096587 w 7857331"/>
              <a:gd name="connsiteY4079" fmla="*/ 327034 h 3299024"/>
              <a:gd name="connsiteX4080" fmla="*/ 2642304 w 7857331"/>
              <a:gd name="connsiteY4080" fmla="*/ 327034 h 3299024"/>
              <a:gd name="connsiteX4081" fmla="*/ 2673858 w 7857331"/>
              <a:gd name="connsiteY4081" fmla="*/ 350063 h 3299024"/>
              <a:gd name="connsiteX4082" fmla="*/ 2631785 w 7857331"/>
              <a:gd name="connsiteY4082" fmla="*/ 375970 h 3299024"/>
              <a:gd name="connsiteX4083" fmla="*/ 2600231 w 7857331"/>
              <a:gd name="connsiteY4083" fmla="*/ 350063 h 3299024"/>
              <a:gd name="connsiteX4084" fmla="*/ 2642304 w 7857331"/>
              <a:gd name="connsiteY4084" fmla="*/ 327034 h 3299024"/>
              <a:gd name="connsiteX4085" fmla="*/ 2552252 w 7857331"/>
              <a:gd name="connsiteY4085" fmla="*/ 327034 h 3299024"/>
              <a:gd name="connsiteX4086" fmla="*/ 2583806 w 7857331"/>
              <a:gd name="connsiteY4086" fmla="*/ 350063 h 3299024"/>
              <a:gd name="connsiteX4087" fmla="*/ 2541734 w 7857331"/>
              <a:gd name="connsiteY4087" fmla="*/ 375970 h 3299024"/>
              <a:gd name="connsiteX4088" fmla="*/ 2510180 w 7857331"/>
              <a:gd name="connsiteY4088" fmla="*/ 350063 h 3299024"/>
              <a:gd name="connsiteX4089" fmla="*/ 2552252 w 7857331"/>
              <a:gd name="connsiteY4089" fmla="*/ 327034 h 3299024"/>
              <a:gd name="connsiteX4090" fmla="*/ 2462453 w 7857331"/>
              <a:gd name="connsiteY4090" fmla="*/ 327034 h 3299024"/>
              <a:gd name="connsiteX4091" fmla="*/ 2491774 w 7857331"/>
              <a:gd name="connsiteY4091" fmla="*/ 350063 h 3299024"/>
              <a:gd name="connsiteX4092" fmla="*/ 2449125 w 7857331"/>
              <a:gd name="connsiteY4092" fmla="*/ 375970 h 3299024"/>
              <a:gd name="connsiteX4093" fmla="*/ 2417139 w 7857331"/>
              <a:gd name="connsiteY4093" fmla="*/ 350063 h 3299024"/>
              <a:gd name="connsiteX4094" fmla="*/ 2462453 w 7857331"/>
              <a:gd name="connsiteY4094" fmla="*/ 327034 h 3299024"/>
              <a:gd name="connsiteX4095" fmla="*/ 2279955 w 7857331"/>
              <a:gd name="connsiteY4095" fmla="*/ 327034 h 3299024"/>
              <a:gd name="connsiteX4096" fmla="*/ 2308743 w 7857331"/>
              <a:gd name="connsiteY4096" fmla="*/ 350063 h 3299024"/>
              <a:gd name="connsiteX4097" fmla="*/ 2264252 w 7857331"/>
              <a:gd name="connsiteY4097" fmla="*/ 375970 h 3299024"/>
              <a:gd name="connsiteX4098" fmla="*/ 2235464 w 7857331"/>
              <a:gd name="connsiteY4098" fmla="*/ 350063 h 3299024"/>
              <a:gd name="connsiteX4099" fmla="*/ 2279955 w 7857331"/>
              <a:gd name="connsiteY4099" fmla="*/ 327034 h 3299024"/>
              <a:gd name="connsiteX4100" fmla="*/ 2187762 w 7857331"/>
              <a:gd name="connsiteY4100" fmla="*/ 327034 h 3299024"/>
              <a:gd name="connsiteX4101" fmla="*/ 2219748 w 7857331"/>
              <a:gd name="connsiteY4101" fmla="*/ 350063 h 3299024"/>
              <a:gd name="connsiteX4102" fmla="*/ 2174434 w 7857331"/>
              <a:gd name="connsiteY4102" fmla="*/ 375970 h 3299024"/>
              <a:gd name="connsiteX4103" fmla="*/ 2142448 w 7857331"/>
              <a:gd name="connsiteY4103" fmla="*/ 350063 h 3299024"/>
              <a:gd name="connsiteX4104" fmla="*/ 2187762 w 7857331"/>
              <a:gd name="connsiteY4104" fmla="*/ 327034 h 3299024"/>
              <a:gd name="connsiteX4105" fmla="*/ 2097945 w 7857331"/>
              <a:gd name="connsiteY4105" fmla="*/ 327034 h 3299024"/>
              <a:gd name="connsiteX4106" fmla="*/ 2126733 w 7857331"/>
              <a:gd name="connsiteY4106" fmla="*/ 350063 h 3299024"/>
              <a:gd name="connsiteX4107" fmla="*/ 2082242 w 7857331"/>
              <a:gd name="connsiteY4107" fmla="*/ 375970 h 3299024"/>
              <a:gd name="connsiteX4108" fmla="*/ 2053454 w 7857331"/>
              <a:gd name="connsiteY4108" fmla="*/ 350063 h 3299024"/>
              <a:gd name="connsiteX4109" fmla="*/ 2097945 w 7857331"/>
              <a:gd name="connsiteY4109" fmla="*/ 327034 h 3299024"/>
              <a:gd name="connsiteX4110" fmla="*/ 2008417 w 7857331"/>
              <a:gd name="connsiteY4110" fmla="*/ 327034 h 3299024"/>
              <a:gd name="connsiteX4111" fmla="*/ 2037737 w 7857331"/>
              <a:gd name="connsiteY4111" fmla="*/ 350063 h 3299024"/>
              <a:gd name="connsiteX4112" fmla="*/ 1989758 w 7857331"/>
              <a:gd name="connsiteY4112" fmla="*/ 375970 h 3299024"/>
              <a:gd name="connsiteX4113" fmla="*/ 1960437 w 7857331"/>
              <a:gd name="connsiteY4113" fmla="*/ 350063 h 3299024"/>
              <a:gd name="connsiteX4114" fmla="*/ 2008417 w 7857331"/>
              <a:gd name="connsiteY4114" fmla="*/ 327034 h 3299024"/>
              <a:gd name="connsiteX4115" fmla="*/ 1915480 w 7857331"/>
              <a:gd name="connsiteY4115" fmla="*/ 327034 h 3299024"/>
              <a:gd name="connsiteX4116" fmla="*/ 1944652 w 7857331"/>
              <a:gd name="connsiteY4116" fmla="*/ 350063 h 3299024"/>
              <a:gd name="connsiteX4117" fmla="*/ 1899568 w 7857331"/>
              <a:gd name="connsiteY4117" fmla="*/ 375970 h 3299024"/>
              <a:gd name="connsiteX4118" fmla="*/ 1870396 w 7857331"/>
              <a:gd name="connsiteY4118" fmla="*/ 350063 h 3299024"/>
              <a:gd name="connsiteX4119" fmla="*/ 1915480 w 7857331"/>
              <a:gd name="connsiteY4119" fmla="*/ 327034 h 3299024"/>
              <a:gd name="connsiteX4120" fmla="*/ 1825871 w 7857331"/>
              <a:gd name="connsiteY4120" fmla="*/ 327034 h 3299024"/>
              <a:gd name="connsiteX4121" fmla="*/ 1852042 w 7857331"/>
              <a:gd name="connsiteY4121" fmla="*/ 350063 h 3299024"/>
              <a:gd name="connsiteX4122" fmla="*/ 1807551 w 7857331"/>
              <a:gd name="connsiteY4122" fmla="*/ 375970 h 3299024"/>
              <a:gd name="connsiteX4123" fmla="*/ 1778763 w 7857331"/>
              <a:gd name="connsiteY4123" fmla="*/ 350063 h 3299024"/>
              <a:gd name="connsiteX4124" fmla="*/ 1825871 w 7857331"/>
              <a:gd name="connsiteY4124" fmla="*/ 327034 h 3299024"/>
              <a:gd name="connsiteX4125" fmla="*/ 1733469 w 7857331"/>
              <a:gd name="connsiteY4125" fmla="*/ 327034 h 3299024"/>
              <a:gd name="connsiteX4126" fmla="*/ 1762641 w 7857331"/>
              <a:gd name="connsiteY4126" fmla="*/ 350063 h 3299024"/>
              <a:gd name="connsiteX4127" fmla="*/ 1714905 w 7857331"/>
              <a:gd name="connsiteY4127" fmla="*/ 375970 h 3299024"/>
              <a:gd name="connsiteX4128" fmla="*/ 1688385 w 7857331"/>
              <a:gd name="connsiteY4128" fmla="*/ 350063 h 3299024"/>
              <a:gd name="connsiteX4129" fmla="*/ 1733469 w 7857331"/>
              <a:gd name="connsiteY4129" fmla="*/ 327034 h 3299024"/>
              <a:gd name="connsiteX4130" fmla="*/ 1643441 w 7857331"/>
              <a:gd name="connsiteY4130" fmla="*/ 327034 h 3299024"/>
              <a:gd name="connsiteX4131" fmla="*/ 1669961 w 7857331"/>
              <a:gd name="connsiteY4131" fmla="*/ 350063 h 3299024"/>
              <a:gd name="connsiteX4132" fmla="*/ 1622225 w 7857331"/>
              <a:gd name="connsiteY4132" fmla="*/ 375970 h 3299024"/>
              <a:gd name="connsiteX4133" fmla="*/ 1595705 w 7857331"/>
              <a:gd name="connsiteY4133" fmla="*/ 350063 h 3299024"/>
              <a:gd name="connsiteX4134" fmla="*/ 1643441 w 7857331"/>
              <a:gd name="connsiteY4134" fmla="*/ 327034 h 3299024"/>
              <a:gd name="connsiteX4135" fmla="*/ 1554262 w 7857331"/>
              <a:gd name="connsiteY4135" fmla="*/ 327034 h 3299024"/>
              <a:gd name="connsiteX4136" fmla="*/ 1580655 w 7857331"/>
              <a:gd name="connsiteY4136" fmla="*/ 350063 h 3299024"/>
              <a:gd name="connsiteX4137" fmla="*/ 1533148 w 7857331"/>
              <a:gd name="connsiteY4137" fmla="*/ 375970 h 3299024"/>
              <a:gd name="connsiteX4138" fmla="*/ 1506755 w 7857331"/>
              <a:gd name="connsiteY4138" fmla="*/ 350063 h 3299024"/>
              <a:gd name="connsiteX4139" fmla="*/ 1554262 w 7857331"/>
              <a:gd name="connsiteY4139" fmla="*/ 327034 h 3299024"/>
              <a:gd name="connsiteX4140" fmla="*/ 1461430 w 7857331"/>
              <a:gd name="connsiteY4140" fmla="*/ 327034 h 3299024"/>
              <a:gd name="connsiteX4141" fmla="*/ 1487950 w 7857331"/>
              <a:gd name="connsiteY4141" fmla="*/ 350063 h 3299024"/>
              <a:gd name="connsiteX4142" fmla="*/ 1440214 w 7857331"/>
              <a:gd name="connsiteY4142" fmla="*/ 375970 h 3299024"/>
              <a:gd name="connsiteX4143" fmla="*/ 1413694 w 7857331"/>
              <a:gd name="connsiteY4143" fmla="*/ 350063 h 3299024"/>
              <a:gd name="connsiteX4144" fmla="*/ 1461430 w 7857331"/>
              <a:gd name="connsiteY4144" fmla="*/ 327034 h 3299024"/>
              <a:gd name="connsiteX4145" fmla="*/ 1372251 w 7857331"/>
              <a:gd name="connsiteY4145" fmla="*/ 327034 h 3299024"/>
              <a:gd name="connsiteX4146" fmla="*/ 1398644 w 7857331"/>
              <a:gd name="connsiteY4146" fmla="*/ 350063 h 3299024"/>
              <a:gd name="connsiteX4147" fmla="*/ 1348497 w 7857331"/>
              <a:gd name="connsiteY4147" fmla="*/ 375970 h 3299024"/>
              <a:gd name="connsiteX4148" fmla="*/ 1322107 w 7857331"/>
              <a:gd name="connsiteY4148" fmla="*/ 350063 h 3299024"/>
              <a:gd name="connsiteX4149" fmla="*/ 1372251 w 7857331"/>
              <a:gd name="connsiteY4149" fmla="*/ 327034 h 3299024"/>
              <a:gd name="connsiteX4150" fmla="*/ 1279322 w 7857331"/>
              <a:gd name="connsiteY4150" fmla="*/ 327034 h 3299024"/>
              <a:gd name="connsiteX4151" fmla="*/ 1305596 w 7857331"/>
              <a:gd name="connsiteY4151" fmla="*/ 350063 h 3299024"/>
              <a:gd name="connsiteX4152" fmla="*/ 1255674 w 7857331"/>
              <a:gd name="connsiteY4152" fmla="*/ 375970 h 3299024"/>
              <a:gd name="connsiteX4153" fmla="*/ 1232029 w 7857331"/>
              <a:gd name="connsiteY4153" fmla="*/ 350063 h 3299024"/>
              <a:gd name="connsiteX4154" fmla="*/ 1279322 w 7857331"/>
              <a:gd name="connsiteY4154" fmla="*/ 327034 h 3299024"/>
              <a:gd name="connsiteX4155" fmla="*/ 1189124 w 7857331"/>
              <a:gd name="connsiteY4155" fmla="*/ 327034 h 3299024"/>
              <a:gd name="connsiteX4156" fmla="*/ 1215518 w 7857331"/>
              <a:gd name="connsiteY4156" fmla="*/ 350063 h 3299024"/>
              <a:gd name="connsiteX4157" fmla="*/ 1165371 w 7857331"/>
              <a:gd name="connsiteY4157" fmla="*/ 375970 h 3299024"/>
              <a:gd name="connsiteX4158" fmla="*/ 1138977 w 7857331"/>
              <a:gd name="connsiteY4158" fmla="*/ 350063 h 3299024"/>
              <a:gd name="connsiteX4159" fmla="*/ 1189124 w 7857331"/>
              <a:gd name="connsiteY4159" fmla="*/ 327034 h 3299024"/>
              <a:gd name="connsiteX4160" fmla="*/ 1099938 w 7857331"/>
              <a:gd name="connsiteY4160" fmla="*/ 327034 h 3299024"/>
              <a:gd name="connsiteX4161" fmla="*/ 1123584 w 7857331"/>
              <a:gd name="connsiteY4161" fmla="*/ 350063 h 3299024"/>
              <a:gd name="connsiteX4162" fmla="*/ 1073664 w 7857331"/>
              <a:gd name="connsiteY4162" fmla="*/ 375970 h 3299024"/>
              <a:gd name="connsiteX4163" fmla="*/ 1050017 w 7857331"/>
              <a:gd name="connsiteY4163" fmla="*/ 350063 h 3299024"/>
              <a:gd name="connsiteX4164" fmla="*/ 1099938 w 7857331"/>
              <a:gd name="connsiteY4164" fmla="*/ 327034 h 3299024"/>
              <a:gd name="connsiteX4165" fmla="*/ 1007257 w 7857331"/>
              <a:gd name="connsiteY4165" fmla="*/ 327034 h 3299024"/>
              <a:gd name="connsiteX4166" fmla="*/ 1030904 w 7857331"/>
              <a:gd name="connsiteY4166" fmla="*/ 350063 h 3299024"/>
              <a:gd name="connsiteX4167" fmla="*/ 980984 w 7857331"/>
              <a:gd name="connsiteY4167" fmla="*/ 375970 h 3299024"/>
              <a:gd name="connsiteX4168" fmla="*/ 957337 w 7857331"/>
              <a:gd name="connsiteY4168" fmla="*/ 350063 h 3299024"/>
              <a:gd name="connsiteX4169" fmla="*/ 1007257 w 7857331"/>
              <a:gd name="connsiteY4169" fmla="*/ 327034 h 3299024"/>
              <a:gd name="connsiteX4170" fmla="*/ 917533 w 7857331"/>
              <a:gd name="connsiteY4170" fmla="*/ 327034 h 3299024"/>
              <a:gd name="connsiteX4171" fmla="*/ 941475 w 7857331"/>
              <a:gd name="connsiteY4171" fmla="*/ 350063 h 3299024"/>
              <a:gd name="connsiteX4172" fmla="*/ 890930 w 7857331"/>
              <a:gd name="connsiteY4172" fmla="*/ 375970 h 3299024"/>
              <a:gd name="connsiteX4173" fmla="*/ 866989 w 7857331"/>
              <a:gd name="connsiteY4173" fmla="*/ 350063 h 3299024"/>
              <a:gd name="connsiteX4174" fmla="*/ 917533 w 7857331"/>
              <a:gd name="connsiteY4174" fmla="*/ 327034 h 3299024"/>
              <a:gd name="connsiteX4175" fmla="*/ 827873 w 7857331"/>
              <a:gd name="connsiteY4175" fmla="*/ 327034 h 3299024"/>
              <a:gd name="connsiteX4176" fmla="*/ 848892 w 7857331"/>
              <a:gd name="connsiteY4176" fmla="*/ 350063 h 3299024"/>
              <a:gd name="connsiteX4177" fmla="*/ 798972 w 7857331"/>
              <a:gd name="connsiteY4177" fmla="*/ 375970 h 3299024"/>
              <a:gd name="connsiteX4178" fmla="*/ 775326 w 7857331"/>
              <a:gd name="connsiteY4178" fmla="*/ 350063 h 3299024"/>
              <a:gd name="connsiteX4179" fmla="*/ 827873 w 7857331"/>
              <a:gd name="connsiteY4179" fmla="*/ 327034 h 3299024"/>
              <a:gd name="connsiteX4180" fmla="*/ 735667 w 7857331"/>
              <a:gd name="connsiteY4180" fmla="*/ 327034 h 3299024"/>
              <a:gd name="connsiteX4181" fmla="*/ 759499 w 7857331"/>
              <a:gd name="connsiteY4181" fmla="*/ 350063 h 3299024"/>
              <a:gd name="connsiteX4182" fmla="*/ 706539 w 7857331"/>
              <a:gd name="connsiteY4182" fmla="*/ 375970 h 3299024"/>
              <a:gd name="connsiteX4183" fmla="*/ 685354 w 7857331"/>
              <a:gd name="connsiteY4183" fmla="*/ 350063 h 3299024"/>
              <a:gd name="connsiteX4184" fmla="*/ 735667 w 7857331"/>
              <a:gd name="connsiteY4184" fmla="*/ 327034 h 3299024"/>
              <a:gd name="connsiteX4185" fmla="*/ 645500 w 7857331"/>
              <a:gd name="connsiteY4185" fmla="*/ 327034 h 3299024"/>
              <a:gd name="connsiteX4186" fmla="*/ 666781 w 7857331"/>
              <a:gd name="connsiteY4186" fmla="*/ 350063 h 3299024"/>
              <a:gd name="connsiteX4187" fmla="*/ 613578 w 7857331"/>
              <a:gd name="connsiteY4187" fmla="*/ 375970 h 3299024"/>
              <a:gd name="connsiteX4188" fmla="*/ 592296 w 7857331"/>
              <a:gd name="connsiteY4188" fmla="*/ 350063 h 3299024"/>
              <a:gd name="connsiteX4189" fmla="*/ 645500 w 7857331"/>
              <a:gd name="connsiteY4189" fmla="*/ 327034 h 3299024"/>
              <a:gd name="connsiteX4190" fmla="*/ 552923 w 7857331"/>
              <a:gd name="connsiteY4190" fmla="*/ 327034 h 3299024"/>
              <a:gd name="connsiteX4191" fmla="*/ 576468 w 7857331"/>
              <a:gd name="connsiteY4191" fmla="*/ 350063 h 3299024"/>
              <a:gd name="connsiteX4192" fmla="*/ 524146 w 7857331"/>
              <a:gd name="connsiteY4192" fmla="*/ 375970 h 3299024"/>
              <a:gd name="connsiteX4193" fmla="*/ 500600 w 7857331"/>
              <a:gd name="connsiteY4193" fmla="*/ 350063 h 3299024"/>
              <a:gd name="connsiteX4194" fmla="*/ 552923 w 7857331"/>
              <a:gd name="connsiteY4194" fmla="*/ 327034 h 3299024"/>
              <a:gd name="connsiteX4195" fmla="*/ 463624 w 7857331"/>
              <a:gd name="connsiteY4195" fmla="*/ 327034 h 3299024"/>
              <a:gd name="connsiteX4196" fmla="*/ 484809 w 7857331"/>
              <a:gd name="connsiteY4196" fmla="*/ 350063 h 3299024"/>
              <a:gd name="connsiteX4197" fmla="*/ 431847 w 7857331"/>
              <a:gd name="connsiteY4197" fmla="*/ 375970 h 3299024"/>
              <a:gd name="connsiteX4198" fmla="*/ 410663 w 7857331"/>
              <a:gd name="connsiteY4198" fmla="*/ 350063 h 3299024"/>
              <a:gd name="connsiteX4199" fmla="*/ 463624 w 7857331"/>
              <a:gd name="connsiteY4199" fmla="*/ 327034 h 3299024"/>
              <a:gd name="connsiteX4200" fmla="*/ 373177 w 7857331"/>
              <a:gd name="connsiteY4200" fmla="*/ 327034 h 3299024"/>
              <a:gd name="connsiteX4201" fmla="*/ 394361 w 7857331"/>
              <a:gd name="connsiteY4201" fmla="*/ 350063 h 3299024"/>
              <a:gd name="connsiteX4202" fmla="*/ 338753 w 7857331"/>
              <a:gd name="connsiteY4202" fmla="*/ 375970 h 3299024"/>
              <a:gd name="connsiteX4203" fmla="*/ 317569 w 7857331"/>
              <a:gd name="connsiteY4203" fmla="*/ 350063 h 3299024"/>
              <a:gd name="connsiteX4204" fmla="*/ 373177 w 7857331"/>
              <a:gd name="connsiteY4204" fmla="*/ 327034 h 3299024"/>
              <a:gd name="connsiteX4205" fmla="*/ 280847 w 7857331"/>
              <a:gd name="connsiteY4205" fmla="*/ 327034 h 3299024"/>
              <a:gd name="connsiteX4206" fmla="*/ 301776 w 7857331"/>
              <a:gd name="connsiteY4206" fmla="*/ 350063 h 3299024"/>
              <a:gd name="connsiteX4207" fmla="*/ 246838 w 7857331"/>
              <a:gd name="connsiteY4207" fmla="*/ 375970 h 3299024"/>
              <a:gd name="connsiteX4208" fmla="*/ 228524 w 7857331"/>
              <a:gd name="connsiteY4208" fmla="*/ 350063 h 3299024"/>
              <a:gd name="connsiteX4209" fmla="*/ 280847 w 7857331"/>
              <a:gd name="connsiteY4209" fmla="*/ 327034 h 3299024"/>
              <a:gd name="connsiteX4210" fmla="*/ 191166 w 7857331"/>
              <a:gd name="connsiteY4210" fmla="*/ 327034 h 3299024"/>
              <a:gd name="connsiteX4211" fmla="*/ 209702 w 7857331"/>
              <a:gd name="connsiteY4211" fmla="*/ 350063 h 3299024"/>
              <a:gd name="connsiteX4212" fmla="*/ 156741 w 7857331"/>
              <a:gd name="connsiteY4212" fmla="*/ 375970 h 3299024"/>
              <a:gd name="connsiteX4213" fmla="*/ 135557 w 7857331"/>
              <a:gd name="connsiteY4213" fmla="*/ 350063 h 3299024"/>
              <a:gd name="connsiteX4214" fmla="*/ 191166 w 7857331"/>
              <a:gd name="connsiteY4214" fmla="*/ 327034 h 3299024"/>
              <a:gd name="connsiteX4215" fmla="*/ 6874812 w 7857331"/>
              <a:gd name="connsiteY4215" fmla="*/ 268549 h 3299024"/>
              <a:gd name="connsiteX4216" fmla="*/ 6925125 w 7857331"/>
              <a:gd name="connsiteY4216" fmla="*/ 293824 h 3299024"/>
              <a:gd name="connsiteX4217" fmla="*/ 6903941 w 7857331"/>
              <a:gd name="connsiteY4217" fmla="*/ 316291 h 3299024"/>
              <a:gd name="connsiteX4218" fmla="*/ 6853628 w 7857331"/>
              <a:gd name="connsiteY4218" fmla="*/ 293824 h 3299024"/>
              <a:gd name="connsiteX4219" fmla="*/ 6874812 w 7857331"/>
              <a:gd name="connsiteY4219" fmla="*/ 268549 h 3299024"/>
              <a:gd name="connsiteX4220" fmla="*/ 6785234 w 7857331"/>
              <a:gd name="connsiteY4220" fmla="*/ 268549 h 3299024"/>
              <a:gd name="connsiteX4221" fmla="*/ 6835154 w 7857331"/>
              <a:gd name="connsiteY4221" fmla="*/ 293824 h 3299024"/>
              <a:gd name="connsiteX4222" fmla="*/ 6814135 w 7857331"/>
              <a:gd name="connsiteY4222" fmla="*/ 316291 h 3299024"/>
              <a:gd name="connsiteX4223" fmla="*/ 6761587 w 7857331"/>
              <a:gd name="connsiteY4223" fmla="*/ 293824 h 3299024"/>
              <a:gd name="connsiteX4224" fmla="*/ 6785234 w 7857331"/>
              <a:gd name="connsiteY4224" fmla="*/ 268549 h 3299024"/>
              <a:gd name="connsiteX4225" fmla="*/ 6695179 w 7857331"/>
              <a:gd name="connsiteY4225" fmla="*/ 268549 h 3299024"/>
              <a:gd name="connsiteX4226" fmla="*/ 6745723 w 7857331"/>
              <a:gd name="connsiteY4226" fmla="*/ 293824 h 3299024"/>
              <a:gd name="connsiteX4227" fmla="*/ 6724442 w 7857331"/>
              <a:gd name="connsiteY4227" fmla="*/ 316291 h 3299024"/>
              <a:gd name="connsiteX4228" fmla="*/ 6671238 w 7857331"/>
              <a:gd name="connsiteY4228" fmla="*/ 293824 h 3299024"/>
              <a:gd name="connsiteX4229" fmla="*/ 6695179 w 7857331"/>
              <a:gd name="connsiteY4229" fmla="*/ 268549 h 3299024"/>
              <a:gd name="connsiteX4230" fmla="*/ 6605456 w 7857331"/>
              <a:gd name="connsiteY4230" fmla="*/ 268549 h 3299024"/>
              <a:gd name="connsiteX4231" fmla="*/ 6655376 w 7857331"/>
              <a:gd name="connsiteY4231" fmla="*/ 293824 h 3299024"/>
              <a:gd name="connsiteX4232" fmla="*/ 6631729 w 7857331"/>
              <a:gd name="connsiteY4232" fmla="*/ 316291 h 3299024"/>
              <a:gd name="connsiteX4233" fmla="*/ 6581809 w 7857331"/>
              <a:gd name="connsiteY4233" fmla="*/ 293824 h 3299024"/>
              <a:gd name="connsiteX4234" fmla="*/ 6605456 w 7857331"/>
              <a:gd name="connsiteY4234" fmla="*/ 268549 h 3299024"/>
              <a:gd name="connsiteX4235" fmla="*/ 6516126 w 7857331"/>
              <a:gd name="connsiteY4235" fmla="*/ 268549 h 3299024"/>
              <a:gd name="connsiteX4236" fmla="*/ 6566046 w 7857331"/>
              <a:gd name="connsiteY4236" fmla="*/ 293824 h 3299024"/>
              <a:gd name="connsiteX4237" fmla="*/ 6542399 w 7857331"/>
              <a:gd name="connsiteY4237" fmla="*/ 316291 h 3299024"/>
              <a:gd name="connsiteX4238" fmla="*/ 6492479 w 7857331"/>
              <a:gd name="connsiteY4238" fmla="*/ 293824 h 3299024"/>
              <a:gd name="connsiteX4239" fmla="*/ 6516126 w 7857331"/>
              <a:gd name="connsiteY4239" fmla="*/ 268549 h 3299024"/>
              <a:gd name="connsiteX4240" fmla="*/ 6425821 w 7857331"/>
              <a:gd name="connsiteY4240" fmla="*/ 268549 h 3299024"/>
              <a:gd name="connsiteX4241" fmla="*/ 6475967 w 7857331"/>
              <a:gd name="connsiteY4241" fmla="*/ 293824 h 3299024"/>
              <a:gd name="connsiteX4242" fmla="*/ 6452214 w 7857331"/>
              <a:gd name="connsiteY4242" fmla="*/ 316291 h 3299024"/>
              <a:gd name="connsiteX4243" fmla="*/ 6402067 w 7857331"/>
              <a:gd name="connsiteY4243" fmla="*/ 293824 h 3299024"/>
              <a:gd name="connsiteX4244" fmla="*/ 6425821 w 7857331"/>
              <a:gd name="connsiteY4244" fmla="*/ 268549 h 3299024"/>
              <a:gd name="connsiteX4245" fmla="*/ 6336491 w 7857331"/>
              <a:gd name="connsiteY4245" fmla="*/ 268549 h 3299024"/>
              <a:gd name="connsiteX4246" fmla="*/ 6383998 w 7857331"/>
              <a:gd name="connsiteY4246" fmla="*/ 293824 h 3299024"/>
              <a:gd name="connsiteX4247" fmla="*/ 6360244 w 7857331"/>
              <a:gd name="connsiteY4247" fmla="*/ 316291 h 3299024"/>
              <a:gd name="connsiteX4248" fmla="*/ 6312737 w 7857331"/>
              <a:gd name="connsiteY4248" fmla="*/ 293824 h 3299024"/>
              <a:gd name="connsiteX4249" fmla="*/ 6336491 w 7857331"/>
              <a:gd name="connsiteY4249" fmla="*/ 268549 h 3299024"/>
              <a:gd name="connsiteX4250" fmla="*/ 6246044 w 7857331"/>
              <a:gd name="connsiteY4250" fmla="*/ 268549 h 3299024"/>
              <a:gd name="connsiteX4251" fmla="*/ 6293551 w 7857331"/>
              <a:gd name="connsiteY4251" fmla="*/ 293824 h 3299024"/>
              <a:gd name="connsiteX4252" fmla="*/ 6269797 w 7857331"/>
              <a:gd name="connsiteY4252" fmla="*/ 316291 h 3299024"/>
              <a:gd name="connsiteX4253" fmla="*/ 6219651 w 7857331"/>
              <a:gd name="connsiteY4253" fmla="*/ 293824 h 3299024"/>
              <a:gd name="connsiteX4254" fmla="*/ 6246044 w 7857331"/>
              <a:gd name="connsiteY4254" fmla="*/ 268549 h 3299024"/>
              <a:gd name="connsiteX4255" fmla="*/ 6156713 w 7857331"/>
              <a:gd name="connsiteY4255" fmla="*/ 268549 h 3299024"/>
              <a:gd name="connsiteX4256" fmla="*/ 6204220 w 7857331"/>
              <a:gd name="connsiteY4256" fmla="*/ 293824 h 3299024"/>
              <a:gd name="connsiteX4257" fmla="*/ 6180466 w 7857331"/>
              <a:gd name="connsiteY4257" fmla="*/ 316291 h 3299024"/>
              <a:gd name="connsiteX4258" fmla="*/ 6130320 w 7857331"/>
              <a:gd name="connsiteY4258" fmla="*/ 293824 h 3299024"/>
              <a:gd name="connsiteX4259" fmla="*/ 6156713 w 7857331"/>
              <a:gd name="connsiteY4259" fmla="*/ 268549 h 3299024"/>
              <a:gd name="connsiteX4260" fmla="*/ 6067115 w 7857331"/>
              <a:gd name="connsiteY4260" fmla="*/ 268549 h 3299024"/>
              <a:gd name="connsiteX4261" fmla="*/ 6114223 w 7857331"/>
              <a:gd name="connsiteY4261" fmla="*/ 293824 h 3299024"/>
              <a:gd name="connsiteX4262" fmla="*/ 6088052 w 7857331"/>
              <a:gd name="connsiteY4262" fmla="*/ 316291 h 3299024"/>
              <a:gd name="connsiteX4263" fmla="*/ 6040944 w 7857331"/>
              <a:gd name="connsiteY4263" fmla="*/ 293824 h 3299024"/>
              <a:gd name="connsiteX4264" fmla="*/ 6067115 w 7857331"/>
              <a:gd name="connsiteY4264" fmla="*/ 268549 h 3299024"/>
              <a:gd name="connsiteX4265" fmla="*/ 5977088 w 7857331"/>
              <a:gd name="connsiteY4265" fmla="*/ 268549 h 3299024"/>
              <a:gd name="connsiteX4266" fmla="*/ 6024824 w 7857331"/>
              <a:gd name="connsiteY4266" fmla="*/ 293824 h 3299024"/>
              <a:gd name="connsiteX4267" fmla="*/ 5998304 w 7857331"/>
              <a:gd name="connsiteY4267" fmla="*/ 316291 h 3299024"/>
              <a:gd name="connsiteX4268" fmla="*/ 5950568 w 7857331"/>
              <a:gd name="connsiteY4268" fmla="*/ 293824 h 3299024"/>
              <a:gd name="connsiteX4269" fmla="*/ 5977088 w 7857331"/>
              <a:gd name="connsiteY4269" fmla="*/ 268549 h 3299024"/>
              <a:gd name="connsiteX4270" fmla="*/ 5887338 w 7857331"/>
              <a:gd name="connsiteY4270" fmla="*/ 268549 h 3299024"/>
              <a:gd name="connsiteX4271" fmla="*/ 5934446 w 7857331"/>
              <a:gd name="connsiteY4271" fmla="*/ 293824 h 3299024"/>
              <a:gd name="connsiteX4272" fmla="*/ 5908275 w 7857331"/>
              <a:gd name="connsiteY4272" fmla="*/ 316291 h 3299024"/>
              <a:gd name="connsiteX4273" fmla="*/ 5861167 w 7857331"/>
              <a:gd name="connsiteY4273" fmla="*/ 293824 h 3299024"/>
              <a:gd name="connsiteX4274" fmla="*/ 5887338 w 7857331"/>
              <a:gd name="connsiteY4274" fmla="*/ 268549 h 3299024"/>
              <a:gd name="connsiteX4275" fmla="*/ 5797310 w 7857331"/>
              <a:gd name="connsiteY4275" fmla="*/ 268549 h 3299024"/>
              <a:gd name="connsiteX4276" fmla="*/ 5845046 w 7857331"/>
              <a:gd name="connsiteY4276" fmla="*/ 293824 h 3299024"/>
              <a:gd name="connsiteX4277" fmla="*/ 5815874 w 7857331"/>
              <a:gd name="connsiteY4277" fmla="*/ 316291 h 3299024"/>
              <a:gd name="connsiteX4278" fmla="*/ 5770790 w 7857331"/>
              <a:gd name="connsiteY4278" fmla="*/ 293824 h 3299024"/>
              <a:gd name="connsiteX4279" fmla="*/ 5797310 w 7857331"/>
              <a:gd name="connsiteY4279" fmla="*/ 268549 h 3299024"/>
              <a:gd name="connsiteX4280" fmla="*/ 5707709 w 7857331"/>
              <a:gd name="connsiteY4280" fmla="*/ 268549 h 3299024"/>
              <a:gd name="connsiteX4281" fmla="*/ 5752411 w 7857331"/>
              <a:gd name="connsiteY4281" fmla="*/ 293824 h 3299024"/>
              <a:gd name="connsiteX4282" fmla="*/ 5726116 w 7857331"/>
              <a:gd name="connsiteY4282" fmla="*/ 316291 h 3299024"/>
              <a:gd name="connsiteX4283" fmla="*/ 5681414 w 7857331"/>
              <a:gd name="connsiteY4283" fmla="*/ 293824 h 3299024"/>
              <a:gd name="connsiteX4284" fmla="*/ 5707709 w 7857331"/>
              <a:gd name="connsiteY4284" fmla="*/ 268549 h 3299024"/>
              <a:gd name="connsiteX4285" fmla="*/ 5618379 w 7857331"/>
              <a:gd name="connsiteY4285" fmla="*/ 268549 h 3299024"/>
              <a:gd name="connsiteX4286" fmla="*/ 5663081 w 7857331"/>
              <a:gd name="connsiteY4286" fmla="*/ 293824 h 3299024"/>
              <a:gd name="connsiteX4287" fmla="*/ 5636786 w 7857331"/>
              <a:gd name="connsiteY4287" fmla="*/ 316291 h 3299024"/>
              <a:gd name="connsiteX4288" fmla="*/ 5589455 w 7857331"/>
              <a:gd name="connsiteY4288" fmla="*/ 293824 h 3299024"/>
              <a:gd name="connsiteX4289" fmla="*/ 5618379 w 7857331"/>
              <a:gd name="connsiteY4289" fmla="*/ 268549 h 3299024"/>
              <a:gd name="connsiteX4290" fmla="*/ 5528167 w 7857331"/>
              <a:gd name="connsiteY4290" fmla="*/ 268549 h 3299024"/>
              <a:gd name="connsiteX4291" fmla="*/ 5572658 w 7857331"/>
              <a:gd name="connsiteY4291" fmla="*/ 293824 h 3299024"/>
              <a:gd name="connsiteX4292" fmla="*/ 5543870 w 7857331"/>
              <a:gd name="connsiteY4292" fmla="*/ 316291 h 3299024"/>
              <a:gd name="connsiteX4293" fmla="*/ 5499379 w 7857331"/>
              <a:gd name="connsiteY4293" fmla="*/ 293824 h 3299024"/>
              <a:gd name="connsiteX4294" fmla="*/ 5528167 w 7857331"/>
              <a:gd name="connsiteY4294" fmla="*/ 268549 h 3299024"/>
              <a:gd name="connsiteX4295" fmla="*/ 5438173 w 7857331"/>
              <a:gd name="connsiteY4295" fmla="*/ 268549 h 3299024"/>
              <a:gd name="connsiteX4296" fmla="*/ 5483257 w 7857331"/>
              <a:gd name="connsiteY4296" fmla="*/ 293824 h 3299024"/>
              <a:gd name="connsiteX4297" fmla="*/ 5454085 w 7857331"/>
              <a:gd name="connsiteY4297" fmla="*/ 316291 h 3299024"/>
              <a:gd name="connsiteX4298" fmla="*/ 5409001 w 7857331"/>
              <a:gd name="connsiteY4298" fmla="*/ 293824 h 3299024"/>
              <a:gd name="connsiteX4299" fmla="*/ 5438173 w 7857331"/>
              <a:gd name="connsiteY4299" fmla="*/ 268549 h 3299024"/>
              <a:gd name="connsiteX4300" fmla="*/ 5348551 w 7857331"/>
              <a:gd name="connsiteY4300" fmla="*/ 268549 h 3299024"/>
              <a:gd name="connsiteX4301" fmla="*/ 5393253 w 7857331"/>
              <a:gd name="connsiteY4301" fmla="*/ 293824 h 3299024"/>
              <a:gd name="connsiteX4302" fmla="*/ 5364328 w 7857331"/>
              <a:gd name="connsiteY4302" fmla="*/ 316291 h 3299024"/>
              <a:gd name="connsiteX4303" fmla="*/ 5319626 w 7857331"/>
              <a:gd name="connsiteY4303" fmla="*/ 293824 h 3299024"/>
              <a:gd name="connsiteX4304" fmla="*/ 5348551 w 7857331"/>
              <a:gd name="connsiteY4304" fmla="*/ 268549 h 3299024"/>
              <a:gd name="connsiteX4305" fmla="*/ 5259220 w 7857331"/>
              <a:gd name="connsiteY4305" fmla="*/ 268549 h 3299024"/>
              <a:gd name="connsiteX4306" fmla="*/ 5303922 w 7857331"/>
              <a:gd name="connsiteY4306" fmla="*/ 293824 h 3299024"/>
              <a:gd name="connsiteX4307" fmla="*/ 5272368 w 7857331"/>
              <a:gd name="connsiteY4307" fmla="*/ 316291 h 3299024"/>
              <a:gd name="connsiteX4308" fmla="*/ 5230295 w 7857331"/>
              <a:gd name="connsiteY4308" fmla="*/ 293824 h 3299024"/>
              <a:gd name="connsiteX4309" fmla="*/ 5259220 w 7857331"/>
              <a:gd name="connsiteY4309" fmla="*/ 268549 h 3299024"/>
              <a:gd name="connsiteX4310" fmla="*/ 5169241 w 7857331"/>
              <a:gd name="connsiteY4310" fmla="*/ 268549 h 3299024"/>
              <a:gd name="connsiteX4311" fmla="*/ 5211889 w 7857331"/>
              <a:gd name="connsiteY4311" fmla="*/ 293824 h 3299024"/>
              <a:gd name="connsiteX4312" fmla="*/ 5182569 w 7857331"/>
              <a:gd name="connsiteY4312" fmla="*/ 316291 h 3299024"/>
              <a:gd name="connsiteX4313" fmla="*/ 5139920 w 7857331"/>
              <a:gd name="connsiteY4313" fmla="*/ 293824 h 3299024"/>
              <a:gd name="connsiteX4314" fmla="*/ 5169241 w 7857331"/>
              <a:gd name="connsiteY4314" fmla="*/ 268549 h 3299024"/>
              <a:gd name="connsiteX4315" fmla="*/ 5079443 w 7857331"/>
              <a:gd name="connsiteY4315" fmla="*/ 268549 h 3299024"/>
              <a:gd name="connsiteX4316" fmla="*/ 5121515 w 7857331"/>
              <a:gd name="connsiteY4316" fmla="*/ 293824 h 3299024"/>
              <a:gd name="connsiteX4317" fmla="*/ 5092591 w 7857331"/>
              <a:gd name="connsiteY4317" fmla="*/ 316291 h 3299024"/>
              <a:gd name="connsiteX4318" fmla="*/ 5047889 w 7857331"/>
              <a:gd name="connsiteY4318" fmla="*/ 293824 h 3299024"/>
              <a:gd name="connsiteX4319" fmla="*/ 5079443 w 7857331"/>
              <a:gd name="connsiteY4319" fmla="*/ 268549 h 3299024"/>
              <a:gd name="connsiteX4320" fmla="*/ 4899836 w 7857331"/>
              <a:gd name="connsiteY4320" fmla="*/ 268549 h 3299024"/>
              <a:gd name="connsiteX4321" fmla="*/ 4942120 w 7857331"/>
              <a:gd name="connsiteY4321" fmla="*/ 293824 h 3299024"/>
              <a:gd name="connsiteX4322" fmla="*/ 4910407 w 7857331"/>
              <a:gd name="connsiteY4322" fmla="*/ 316291 h 3299024"/>
              <a:gd name="connsiteX4323" fmla="*/ 4868124 w 7857331"/>
              <a:gd name="connsiteY4323" fmla="*/ 293824 h 3299024"/>
              <a:gd name="connsiteX4324" fmla="*/ 4899836 w 7857331"/>
              <a:gd name="connsiteY4324" fmla="*/ 268549 h 3299024"/>
              <a:gd name="connsiteX4325" fmla="*/ 4810505 w 7857331"/>
              <a:gd name="connsiteY4325" fmla="*/ 268549 h 3299024"/>
              <a:gd name="connsiteX4326" fmla="*/ 4852789 w 7857331"/>
              <a:gd name="connsiteY4326" fmla="*/ 293824 h 3299024"/>
              <a:gd name="connsiteX4327" fmla="*/ 4821076 w 7857331"/>
              <a:gd name="connsiteY4327" fmla="*/ 316291 h 3299024"/>
              <a:gd name="connsiteX4328" fmla="*/ 4778793 w 7857331"/>
              <a:gd name="connsiteY4328" fmla="*/ 293824 h 3299024"/>
              <a:gd name="connsiteX4329" fmla="*/ 4810505 w 7857331"/>
              <a:gd name="connsiteY4329" fmla="*/ 268549 h 3299024"/>
              <a:gd name="connsiteX4330" fmla="*/ 4720058 w 7857331"/>
              <a:gd name="connsiteY4330" fmla="*/ 268549 h 3299024"/>
              <a:gd name="connsiteX4331" fmla="*/ 4762342 w 7857331"/>
              <a:gd name="connsiteY4331" fmla="*/ 293824 h 3299024"/>
              <a:gd name="connsiteX4332" fmla="*/ 4730629 w 7857331"/>
              <a:gd name="connsiteY4332" fmla="*/ 316291 h 3299024"/>
              <a:gd name="connsiteX4333" fmla="*/ 4688346 w 7857331"/>
              <a:gd name="connsiteY4333" fmla="*/ 293824 h 3299024"/>
              <a:gd name="connsiteX4334" fmla="*/ 4720058 w 7857331"/>
              <a:gd name="connsiteY4334" fmla="*/ 268549 h 3299024"/>
              <a:gd name="connsiteX4335" fmla="*/ 4540464 w 7857331"/>
              <a:gd name="connsiteY4335" fmla="*/ 268549 h 3299024"/>
              <a:gd name="connsiteX4336" fmla="*/ 4580316 w 7857331"/>
              <a:gd name="connsiteY4336" fmla="*/ 293824 h 3299024"/>
              <a:gd name="connsiteX4337" fmla="*/ 4548434 w 7857331"/>
              <a:gd name="connsiteY4337" fmla="*/ 316291 h 3299024"/>
              <a:gd name="connsiteX4338" fmla="*/ 4508582 w 7857331"/>
              <a:gd name="connsiteY4338" fmla="*/ 293824 h 3299024"/>
              <a:gd name="connsiteX4339" fmla="*/ 4540464 w 7857331"/>
              <a:gd name="connsiteY4339" fmla="*/ 268549 h 3299024"/>
              <a:gd name="connsiteX4340" fmla="*/ 4176327 w 7857331"/>
              <a:gd name="connsiteY4340" fmla="*/ 268549 h 3299024"/>
              <a:gd name="connsiteX4341" fmla="*/ 4212983 w 7857331"/>
              <a:gd name="connsiteY4341" fmla="*/ 293824 h 3299024"/>
              <a:gd name="connsiteX4342" fmla="*/ 4178945 w 7857331"/>
              <a:gd name="connsiteY4342" fmla="*/ 316291 h 3299024"/>
              <a:gd name="connsiteX4343" fmla="*/ 4139670 w 7857331"/>
              <a:gd name="connsiteY4343" fmla="*/ 293824 h 3299024"/>
              <a:gd name="connsiteX4344" fmla="*/ 4176327 w 7857331"/>
              <a:gd name="connsiteY4344" fmla="*/ 268549 h 3299024"/>
              <a:gd name="connsiteX4345" fmla="*/ 4086419 w 7857331"/>
              <a:gd name="connsiteY4345" fmla="*/ 268549 h 3299024"/>
              <a:gd name="connsiteX4346" fmla="*/ 4123614 w 7857331"/>
              <a:gd name="connsiteY4346" fmla="*/ 293824 h 3299024"/>
              <a:gd name="connsiteX4347" fmla="*/ 4089076 w 7857331"/>
              <a:gd name="connsiteY4347" fmla="*/ 316291 h 3299024"/>
              <a:gd name="connsiteX4348" fmla="*/ 4049223 w 7857331"/>
              <a:gd name="connsiteY4348" fmla="*/ 293824 h 3299024"/>
              <a:gd name="connsiteX4349" fmla="*/ 4086419 w 7857331"/>
              <a:gd name="connsiteY4349" fmla="*/ 268549 h 3299024"/>
              <a:gd name="connsiteX4350" fmla="*/ 3996741 w 7857331"/>
              <a:gd name="connsiteY4350" fmla="*/ 268549 h 3299024"/>
              <a:gd name="connsiteX4351" fmla="*/ 4033589 w 7857331"/>
              <a:gd name="connsiteY4351" fmla="*/ 293824 h 3299024"/>
              <a:gd name="connsiteX4352" fmla="*/ 3999373 w 7857331"/>
              <a:gd name="connsiteY4352" fmla="*/ 316291 h 3299024"/>
              <a:gd name="connsiteX4353" fmla="*/ 3959892 w 7857331"/>
              <a:gd name="connsiteY4353" fmla="*/ 293824 h 3299024"/>
              <a:gd name="connsiteX4354" fmla="*/ 3996741 w 7857331"/>
              <a:gd name="connsiteY4354" fmla="*/ 268549 h 3299024"/>
              <a:gd name="connsiteX4355" fmla="*/ 3906853 w 7857331"/>
              <a:gd name="connsiteY4355" fmla="*/ 268549 h 3299024"/>
              <a:gd name="connsiteX4356" fmla="*/ 3944260 w 7857331"/>
              <a:gd name="connsiteY4356" fmla="*/ 293824 h 3299024"/>
              <a:gd name="connsiteX4357" fmla="*/ 3906853 w 7857331"/>
              <a:gd name="connsiteY4357" fmla="*/ 316291 h 3299024"/>
              <a:gd name="connsiteX4358" fmla="*/ 3869445 w 7857331"/>
              <a:gd name="connsiteY4358" fmla="*/ 293824 h 3299024"/>
              <a:gd name="connsiteX4359" fmla="*/ 3906853 w 7857331"/>
              <a:gd name="connsiteY4359" fmla="*/ 268549 h 3299024"/>
              <a:gd name="connsiteX4360" fmla="*/ 3816964 w 7857331"/>
              <a:gd name="connsiteY4360" fmla="*/ 268549 h 3299024"/>
              <a:gd name="connsiteX4361" fmla="*/ 3853812 w 7857331"/>
              <a:gd name="connsiteY4361" fmla="*/ 293824 h 3299024"/>
              <a:gd name="connsiteX4362" fmla="*/ 3816964 w 7857331"/>
              <a:gd name="connsiteY4362" fmla="*/ 316291 h 3299024"/>
              <a:gd name="connsiteX4363" fmla="*/ 3780115 w 7857331"/>
              <a:gd name="connsiteY4363" fmla="*/ 293824 h 3299024"/>
              <a:gd name="connsiteX4364" fmla="*/ 3816964 w 7857331"/>
              <a:gd name="connsiteY4364" fmla="*/ 268549 h 3299024"/>
              <a:gd name="connsiteX4365" fmla="*/ 2924236 w 7857331"/>
              <a:gd name="connsiteY4365" fmla="*/ 268549 h 3299024"/>
              <a:gd name="connsiteX4366" fmla="*/ 2958274 w 7857331"/>
              <a:gd name="connsiteY4366" fmla="*/ 293824 h 3299024"/>
              <a:gd name="connsiteX4367" fmla="*/ 2916381 w 7857331"/>
              <a:gd name="connsiteY4367" fmla="*/ 316291 h 3299024"/>
              <a:gd name="connsiteX4368" fmla="*/ 2884962 w 7857331"/>
              <a:gd name="connsiteY4368" fmla="*/ 293824 h 3299024"/>
              <a:gd name="connsiteX4369" fmla="*/ 2924236 w 7857331"/>
              <a:gd name="connsiteY4369" fmla="*/ 268549 h 3299024"/>
              <a:gd name="connsiteX4370" fmla="*/ 2834905 w 7857331"/>
              <a:gd name="connsiteY4370" fmla="*/ 268549 h 3299024"/>
              <a:gd name="connsiteX4371" fmla="*/ 2866325 w 7857331"/>
              <a:gd name="connsiteY4371" fmla="*/ 293824 h 3299024"/>
              <a:gd name="connsiteX4372" fmla="*/ 2827050 w 7857331"/>
              <a:gd name="connsiteY4372" fmla="*/ 316291 h 3299024"/>
              <a:gd name="connsiteX4373" fmla="*/ 2795631 w 7857331"/>
              <a:gd name="connsiteY4373" fmla="*/ 293824 h 3299024"/>
              <a:gd name="connsiteX4374" fmla="*/ 2834905 w 7857331"/>
              <a:gd name="connsiteY4374" fmla="*/ 268549 h 3299024"/>
              <a:gd name="connsiteX4375" fmla="*/ 2745258 w 7857331"/>
              <a:gd name="connsiteY4375" fmla="*/ 268549 h 3299024"/>
              <a:gd name="connsiteX4376" fmla="*/ 2776971 w 7857331"/>
              <a:gd name="connsiteY4376" fmla="*/ 293824 h 3299024"/>
              <a:gd name="connsiteX4377" fmla="*/ 2737330 w 7857331"/>
              <a:gd name="connsiteY4377" fmla="*/ 316291 h 3299024"/>
              <a:gd name="connsiteX4378" fmla="*/ 2702975 w 7857331"/>
              <a:gd name="connsiteY4378" fmla="*/ 293824 h 3299024"/>
              <a:gd name="connsiteX4379" fmla="*/ 2745258 w 7857331"/>
              <a:gd name="connsiteY4379" fmla="*/ 268549 h 3299024"/>
              <a:gd name="connsiteX4380" fmla="*/ 2654811 w 7857331"/>
              <a:gd name="connsiteY4380" fmla="*/ 268549 h 3299024"/>
              <a:gd name="connsiteX4381" fmla="*/ 2686524 w 7857331"/>
              <a:gd name="connsiteY4381" fmla="*/ 293824 h 3299024"/>
              <a:gd name="connsiteX4382" fmla="*/ 2644240 w 7857331"/>
              <a:gd name="connsiteY4382" fmla="*/ 316291 h 3299024"/>
              <a:gd name="connsiteX4383" fmla="*/ 2612527 w 7857331"/>
              <a:gd name="connsiteY4383" fmla="*/ 293824 h 3299024"/>
              <a:gd name="connsiteX4384" fmla="*/ 2654811 w 7857331"/>
              <a:gd name="connsiteY4384" fmla="*/ 268549 h 3299024"/>
              <a:gd name="connsiteX4385" fmla="*/ 2565480 w 7857331"/>
              <a:gd name="connsiteY4385" fmla="*/ 268549 h 3299024"/>
              <a:gd name="connsiteX4386" fmla="*/ 2597192 w 7857331"/>
              <a:gd name="connsiteY4386" fmla="*/ 293824 h 3299024"/>
              <a:gd name="connsiteX4387" fmla="*/ 2554909 w 7857331"/>
              <a:gd name="connsiteY4387" fmla="*/ 316291 h 3299024"/>
              <a:gd name="connsiteX4388" fmla="*/ 2523196 w 7857331"/>
              <a:gd name="connsiteY4388" fmla="*/ 293824 h 3299024"/>
              <a:gd name="connsiteX4389" fmla="*/ 2565480 w 7857331"/>
              <a:gd name="connsiteY4389" fmla="*/ 268549 h 3299024"/>
              <a:gd name="connsiteX4390" fmla="*/ 2475517 w 7857331"/>
              <a:gd name="connsiteY4390" fmla="*/ 268549 h 3299024"/>
              <a:gd name="connsiteX4391" fmla="*/ 2506782 w 7857331"/>
              <a:gd name="connsiteY4391" fmla="*/ 293824 h 3299024"/>
              <a:gd name="connsiteX4392" fmla="*/ 2465095 w 7857331"/>
              <a:gd name="connsiteY4392" fmla="*/ 316291 h 3299024"/>
              <a:gd name="connsiteX4393" fmla="*/ 2433829 w 7857331"/>
              <a:gd name="connsiteY4393" fmla="*/ 293824 h 3299024"/>
              <a:gd name="connsiteX4394" fmla="*/ 2475517 w 7857331"/>
              <a:gd name="connsiteY4394" fmla="*/ 268549 h 3299024"/>
              <a:gd name="connsiteX4395" fmla="*/ 2116766 w 7857331"/>
              <a:gd name="connsiteY4395" fmla="*/ 268549 h 3299024"/>
              <a:gd name="connsiteX4396" fmla="*/ 2145691 w 7857331"/>
              <a:gd name="connsiteY4396" fmla="*/ 293824 h 3299024"/>
              <a:gd name="connsiteX4397" fmla="*/ 2100989 w 7857331"/>
              <a:gd name="connsiteY4397" fmla="*/ 316291 h 3299024"/>
              <a:gd name="connsiteX4398" fmla="*/ 2072064 w 7857331"/>
              <a:gd name="connsiteY4398" fmla="*/ 293824 h 3299024"/>
              <a:gd name="connsiteX4399" fmla="*/ 2116766 w 7857331"/>
              <a:gd name="connsiteY4399" fmla="*/ 268549 h 3299024"/>
              <a:gd name="connsiteX4400" fmla="*/ 2026480 w 7857331"/>
              <a:gd name="connsiteY4400" fmla="*/ 268549 h 3299024"/>
              <a:gd name="connsiteX4401" fmla="*/ 2055268 w 7857331"/>
              <a:gd name="connsiteY4401" fmla="*/ 293824 h 3299024"/>
              <a:gd name="connsiteX4402" fmla="*/ 2010777 w 7857331"/>
              <a:gd name="connsiteY4402" fmla="*/ 316291 h 3299024"/>
              <a:gd name="connsiteX4403" fmla="*/ 1981989 w 7857331"/>
              <a:gd name="connsiteY4403" fmla="*/ 293824 h 3299024"/>
              <a:gd name="connsiteX4404" fmla="*/ 2026480 w 7857331"/>
              <a:gd name="connsiteY4404" fmla="*/ 268549 h 3299024"/>
              <a:gd name="connsiteX4405" fmla="*/ 1936696 w 7857331"/>
              <a:gd name="connsiteY4405" fmla="*/ 268549 h 3299024"/>
              <a:gd name="connsiteX4406" fmla="*/ 1965868 w 7857331"/>
              <a:gd name="connsiteY4406" fmla="*/ 293824 h 3299024"/>
              <a:gd name="connsiteX4407" fmla="*/ 1920784 w 7857331"/>
              <a:gd name="connsiteY4407" fmla="*/ 316291 h 3299024"/>
              <a:gd name="connsiteX4408" fmla="*/ 1891612 w 7857331"/>
              <a:gd name="connsiteY4408" fmla="*/ 293824 h 3299024"/>
              <a:gd name="connsiteX4409" fmla="*/ 1936696 w 7857331"/>
              <a:gd name="connsiteY4409" fmla="*/ 268549 h 3299024"/>
              <a:gd name="connsiteX4410" fmla="*/ 1847365 w 7857331"/>
              <a:gd name="connsiteY4410" fmla="*/ 268549 h 3299024"/>
              <a:gd name="connsiteX4411" fmla="*/ 1876537 w 7857331"/>
              <a:gd name="connsiteY4411" fmla="*/ 293824 h 3299024"/>
              <a:gd name="connsiteX4412" fmla="*/ 1828801 w 7857331"/>
              <a:gd name="connsiteY4412" fmla="*/ 316291 h 3299024"/>
              <a:gd name="connsiteX4413" fmla="*/ 1802281 w 7857331"/>
              <a:gd name="connsiteY4413" fmla="*/ 293824 h 3299024"/>
              <a:gd name="connsiteX4414" fmla="*/ 1847365 w 7857331"/>
              <a:gd name="connsiteY4414" fmla="*/ 268549 h 3299024"/>
              <a:gd name="connsiteX4415" fmla="*/ 1757371 w 7857331"/>
              <a:gd name="connsiteY4415" fmla="*/ 268549 h 3299024"/>
              <a:gd name="connsiteX4416" fmla="*/ 1786159 w 7857331"/>
              <a:gd name="connsiteY4416" fmla="*/ 293824 h 3299024"/>
              <a:gd name="connsiteX4417" fmla="*/ 1739051 w 7857331"/>
              <a:gd name="connsiteY4417" fmla="*/ 316291 h 3299024"/>
              <a:gd name="connsiteX4418" fmla="*/ 1712880 w 7857331"/>
              <a:gd name="connsiteY4418" fmla="*/ 293824 h 3299024"/>
              <a:gd name="connsiteX4419" fmla="*/ 1757371 w 7857331"/>
              <a:gd name="connsiteY4419" fmla="*/ 268549 h 3299024"/>
              <a:gd name="connsiteX4420" fmla="*/ 1577559 w 7857331"/>
              <a:gd name="connsiteY4420" fmla="*/ 268549 h 3299024"/>
              <a:gd name="connsiteX4421" fmla="*/ 1604079 w 7857331"/>
              <a:gd name="connsiteY4421" fmla="*/ 293824 h 3299024"/>
              <a:gd name="connsiteX4422" fmla="*/ 1556343 w 7857331"/>
              <a:gd name="connsiteY4422" fmla="*/ 316291 h 3299024"/>
              <a:gd name="connsiteX4423" fmla="*/ 1529823 w 7857331"/>
              <a:gd name="connsiteY4423" fmla="*/ 293824 h 3299024"/>
              <a:gd name="connsiteX4424" fmla="*/ 1577559 w 7857331"/>
              <a:gd name="connsiteY4424" fmla="*/ 268549 h 3299024"/>
              <a:gd name="connsiteX4425" fmla="*/ 1488228 w 7857331"/>
              <a:gd name="connsiteY4425" fmla="*/ 268549 h 3299024"/>
              <a:gd name="connsiteX4426" fmla="*/ 1514748 w 7857331"/>
              <a:gd name="connsiteY4426" fmla="*/ 293824 h 3299024"/>
              <a:gd name="connsiteX4427" fmla="*/ 1467012 w 7857331"/>
              <a:gd name="connsiteY4427" fmla="*/ 316291 h 3299024"/>
              <a:gd name="connsiteX4428" fmla="*/ 1440492 w 7857331"/>
              <a:gd name="connsiteY4428" fmla="*/ 293824 h 3299024"/>
              <a:gd name="connsiteX4429" fmla="*/ 1488228 w 7857331"/>
              <a:gd name="connsiteY4429" fmla="*/ 268549 h 3299024"/>
              <a:gd name="connsiteX4430" fmla="*/ 1398200 w 7857331"/>
              <a:gd name="connsiteY4430" fmla="*/ 268549 h 3299024"/>
              <a:gd name="connsiteX4431" fmla="*/ 1424371 w 7857331"/>
              <a:gd name="connsiteY4431" fmla="*/ 293824 h 3299024"/>
              <a:gd name="connsiteX4432" fmla="*/ 1377263 w 7857331"/>
              <a:gd name="connsiteY4432" fmla="*/ 316291 h 3299024"/>
              <a:gd name="connsiteX4433" fmla="*/ 1351092 w 7857331"/>
              <a:gd name="connsiteY4433" fmla="*/ 293824 h 3299024"/>
              <a:gd name="connsiteX4434" fmla="*/ 1398200 w 7857331"/>
              <a:gd name="connsiteY4434" fmla="*/ 268549 h 3299024"/>
              <a:gd name="connsiteX4435" fmla="*/ 1308605 w 7857331"/>
              <a:gd name="connsiteY4435" fmla="*/ 268549 h 3299024"/>
              <a:gd name="connsiteX4436" fmla="*/ 1334996 w 7857331"/>
              <a:gd name="connsiteY4436" fmla="*/ 293824 h 3299024"/>
              <a:gd name="connsiteX4437" fmla="*/ 1284851 w 7857331"/>
              <a:gd name="connsiteY4437" fmla="*/ 316291 h 3299024"/>
              <a:gd name="connsiteX4438" fmla="*/ 1261098 w 7857331"/>
              <a:gd name="connsiteY4438" fmla="*/ 293824 h 3299024"/>
              <a:gd name="connsiteX4439" fmla="*/ 1308605 w 7857331"/>
              <a:gd name="connsiteY4439" fmla="*/ 268549 h 3299024"/>
              <a:gd name="connsiteX4440" fmla="*/ 1218158 w 7857331"/>
              <a:gd name="connsiteY4440" fmla="*/ 268549 h 3299024"/>
              <a:gd name="connsiteX4441" fmla="*/ 1244550 w 7857331"/>
              <a:gd name="connsiteY4441" fmla="*/ 293824 h 3299024"/>
              <a:gd name="connsiteX4442" fmla="*/ 1194404 w 7857331"/>
              <a:gd name="connsiteY4442" fmla="*/ 316291 h 3299024"/>
              <a:gd name="connsiteX4443" fmla="*/ 1170650 w 7857331"/>
              <a:gd name="connsiteY4443" fmla="*/ 293824 h 3299024"/>
              <a:gd name="connsiteX4444" fmla="*/ 1218158 w 7857331"/>
              <a:gd name="connsiteY4444" fmla="*/ 268549 h 3299024"/>
              <a:gd name="connsiteX4445" fmla="*/ 1128826 w 7857331"/>
              <a:gd name="connsiteY4445" fmla="*/ 268549 h 3299024"/>
              <a:gd name="connsiteX4446" fmla="*/ 1155219 w 7857331"/>
              <a:gd name="connsiteY4446" fmla="*/ 293824 h 3299024"/>
              <a:gd name="connsiteX4447" fmla="*/ 1105073 w 7857331"/>
              <a:gd name="connsiteY4447" fmla="*/ 316291 h 3299024"/>
              <a:gd name="connsiteX4448" fmla="*/ 1081320 w 7857331"/>
              <a:gd name="connsiteY4448" fmla="*/ 293824 h 3299024"/>
              <a:gd name="connsiteX4449" fmla="*/ 1128826 w 7857331"/>
              <a:gd name="connsiteY4449" fmla="*/ 268549 h 3299024"/>
              <a:gd name="connsiteX4450" fmla="*/ 1039497 w 7857331"/>
              <a:gd name="connsiteY4450" fmla="*/ 268549 h 3299024"/>
              <a:gd name="connsiteX4451" fmla="*/ 1063249 w 7857331"/>
              <a:gd name="connsiteY4451" fmla="*/ 293824 h 3299024"/>
              <a:gd name="connsiteX4452" fmla="*/ 1013103 w 7857331"/>
              <a:gd name="connsiteY4452" fmla="*/ 316291 h 3299024"/>
              <a:gd name="connsiteX4453" fmla="*/ 989348 w 7857331"/>
              <a:gd name="connsiteY4453" fmla="*/ 293824 h 3299024"/>
              <a:gd name="connsiteX4454" fmla="*/ 1039497 w 7857331"/>
              <a:gd name="connsiteY4454" fmla="*/ 268549 h 3299024"/>
              <a:gd name="connsiteX4455" fmla="*/ 949193 w 7857331"/>
              <a:gd name="connsiteY4455" fmla="*/ 268549 h 3299024"/>
              <a:gd name="connsiteX4456" fmla="*/ 972839 w 7857331"/>
              <a:gd name="connsiteY4456" fmla="*/ 293824 h 3299024"/>
              <a:gd name="connsiteX4457" fmla="*/ 922920 w 7857331"/>
              <a:gd name="connsiteY4457" fmla="*/ 316291 h 3299024"/>
              <a:gd name="connsiteX4458" fmla="*/ 899273 w 7857331"/>
              <a:gd name="connsiteY4458" fmla="*/ 293824 h 3299024"/>
              <a:gd name="connsiteX4459" fmla="*/ 949193 w 7857331"/>
              <a:gd name="connsiteY4459" fmla="*/ 268549 h 3299024"/>
              <a:gd name="connsiteX4460" fmla="*/ 859467 w 7857331"/>
              <a:gd name="connsiteY4460" fmla="*/ 268549 h 3299024"/>
              <a:gd name="connsiteX4461" fmla="*/ 883408 w 7857331"/>
              <a:gd name="connsiteY4461" fmla="*/ 293824 h 3299024"/>
              <a:gd name="connsiteX4462" fmla="*/ 832864 w 7857331"/>
              <a:gd name="connsiteY4462" fmla="*/ 316291 h 3299024"/>
              <a:gd name="connsiteX4463" fmla="*/ 808923 w 7857331"/>
              <a:gd name="connsiteY4463" fmla="*/ 293824 h 3299024"/>
              <a:gd name="connsiteX4464" fmla="*/ 859467 w 7857331"/>
              <a:gd name="connsiteY4464" fmla="*/ 268549 h 3299024"/>
              <a:gd name="connsiteX4465" fmla="*/ 769414 w 7857331"/>
              <a:gd name="connsiteY4465" fmla="*/ 268549 h 3299024"/>
              <a:gd name="connsiteX4466" fmla="*/ 793060 w 7857331"/>
              <a:gd name="connsiteY4466" fmla="*/ 293824 h 3299024"/>
              <a:gd name="connsiteX4467" fmla="*/ 743140 w 7857331"/>
              <a:gd name="connsiteY4467" fmla="*/ 316291 h 3299024"/>
              <a:gd name="connsiteX4468" fmla="*/ 719493 w 7857331"/>
              <a:gd name="connsiteY4468" fmla="*/ 293824 h 3299024"/>
              <a:gd name="connsiteX4469" fmla="*/ 769414 w 7857331"/>
              <a:gd name="connsiteY4469" fmla="*/ 268549 h 3299024"/>
              <a:gd name="connsiteX4470" fmla="*/ 680083 w 7857331"/>
              <a:gd name="connsiteY4470" fmla="*/ 268549 h 3299024"/>
              <a:gd name="connsiteX4471" fmla="*/ 703730 w 7857331"/>
              <a:gd name="connsiteY4471" fmla="*/ 293824 h 3299024"/>
              <a:gd name="connsiteX4472" fmla="*/ 651183 w 7857331"/>
              <a:gd name="connsiteY4472" fmla="*/ 316291 h 3299024"/>
              <a:gd name="connsiteX4473" fmla="*/ 630164 w 7857331"/>
              <a:gd name="connsiteY4473" fmla="*/ 293824 h 3299024"/>
              <a:gd name="connsiteX4474" fmla="*/ 680083 w 7857331"/>
              <a:gd name="connsiteY4474" fmla="*/ 268549 h 3299024"/>
              <a:gd name="connsiteX4475" fmla="*/ 590358 w 7857331"/>
              <a:gd name="connsiteY4475" fmla="*/ 268549 h 3299024"/>
              <a:gd name="connsiteX4476" fmla="*/ 614300 w 7857331"/>
              <a:gd name="connsiteY4476" fmla="*/ 293824 h 3299024"/>
              <a:gd name="connsiteX4477" fmla="*/ 561097 w 7857331"/>
              <a:gd name="connsiteY4477" fmla="*/ 316291 h 3299024"/>
              <a:gd name="connsiteX4478" fmla="*/ 539814 w 7857331"/>
              <a:gd name="connsiteY4478" fmla="*/ 293824 h 3299024"/>
              <a:gd name="connsiteX4479" fmla="*/ 590358 w 7857331"/>
              <a:gd name="connsiteY4479" fmla="*/ 268549 h 3299024"/>
              <a:gd name="connsiteX4480" fmla="*/ 500059 w 7857331"/>
              <a:gd name="connsiteY4480" fmla="*/ 268549 h 3299024"/>
              <a:gd name="connsiteX4481" fmla="*/ 521243 w 7857331"/>
              <a:gd name="connsiteY4481" fmla="*/ 293824 h 3299024"/>
              <a:gd name="connsiteX4482" fmla="*/ 470930 w 7857331"/>
              <a:gd name="connsiteY4482" fmla="*/ 316291 h 3299024"/>
              <a:gd name="connsiteX4483" fmla="*/ 449745 w 7857331"/>
              <a:gd name="connsiteY4483" fmla="*/ 293824 h 3299024"/>
              <a:gd name="connsiteX4484" fmla="*/ 500059 w 7857331"/>
              <a:gd name="connsiteY4484" fmla="*/ 268549 h 3299024"/>
              <a:gd name="connsiteX4485" fmla="*/ 410728 w 7857331"/>
              <a:gd name="connsiteY4485" fmla="*/ 268549 h 3299024"/>
              <a:gd name="connsiteX4486" fmla="*/ 431912 w 7857331"/>
              <a:gd name="connsiteY4486" fmla="*/ 293824 h 3299024"/>
              <a:gd name="connsiteX4487" fmla="*/ 378951 w 7857331"/>
              <a:gd name="connsiteY4487" fmla="*/ 316291 h 3299024"/>
              <a:gd name="connsiteX4488" fmla="*/ 357767 w 7857331"/>
              <a:gd name="connsiteY4488" fmla="*/ 293824 h 3299024"/>
              <a:gd name="connsiteX4489" fmla="*/ 410728 w 7857331"/>
              <a:gd name="connsiteY4489" fmla="*/ 268549 h 3299024"/>
              <a:gd name="connsiteX4490" fmla="*/ 320664 w 7857331"/>
              <a:gd name="connsiteY4490" fmla="*/ 268549 h 3299024"/>
              <a:gd name="connsiteX4491" fmla="*/ 341593 w 7857331"/>
              <a:gd name="connsiteY4491" fmla="*/ 293824 h 3299024"/>
              <a:gd name="connsiteX4492" fmla="*/ 289271 w 7857331"/>
              <a:gd name="connsiteY4492" fmla="*/ 316291 h 3299024"/>
              <a:gd name="connsiteX4493" fmla="*/ 268342 w 7857331"/>
              <a:gd name="connsiteY4493" fmla="*/ 293824 h 3299024"/>
              <a:gd name="connsiteX4494" fmla="*/ 320664 w 7857331"/>
              <a:gd name="connsiteY4494" fmla="*/ 268549 h 3299024"/>
              <a:gd name="connsiteX4495" fmla="*/ 6307610 w 7857331"/>
              <a:gd name="connsiteY4495" fmla="*/ 211259 h 3299024"/>
              <a:gd name="connsiteX4496" fmla="*/ 6355346 w 7857331"/>
              <a:gd name="connsiteY4496" fmla="*/ 236534 h 3299024"/>
              <a:gd name="connsiteX4497" fmla="*/ 6331478 w 7857331"/>
              <a:gd name="connsiteY4497" fmla="*/ 259001 h 3299024"/>
              <a:gd name="connsiteX4498" fmla="*/ 6281090 w 7857331"/>
              <a:gd name="connsiteY4498" fmla="*/ 236534 h 3299024"/>
              <a:gd name="connsiteX4499" fmla="*/ 6307610 w 7857331"/>
              <a:gd name="connsiteY4499" fmla="*/ 211259 h 3299024"/>
              <a:gd name="connsiteX4500" fmla="*/ 6217011 w 7857331"/>
              <a:gd name="connsiteY4500" fmla="*/ 211259 h 3299024"/>
              <a:gd name="connsiteX4501" fmla="*/ 6264518 w 7857331"/>
              <a:gd name="connsiteY4501" fmla="*/ 236534 h 3299024"/>
              <a:gd name="connsiteX4502" fmla="*/ 6240764 w 7857331"/>
              <a:gd name="connsiteY4502" fmla="*/ 259001 h 3299024"/>
              <a:gd name="connsiteX4503" fmla="*/ 6193257 w 7857331"/>
              <a:gd name="connsiteY4503" fmla="*/ 236534 h 3299024"/>
              <a:gd name="connsiteX4504" fmla="*/ 6217011 w 7857331"/>
              <a:gd name="connsiteY4504" fmla="*/ 211259 h 3299024"/>
              <a:gd name="connsiteX4505" fmla="*/ 5950986 w 7857331"/>
              <a:gd name="connsiteY4505" fmla="*/ 211259 h 3299024"/>
              <a:gd name="connsiteX4506" fmla="*/ 5998094 w 7857331"/>
              <a:gd name="connsiteY4506" fmla="*/ 236534 h 3299024"/>
              <a:gd name="connsiteX4507" fmla="*/ 5971923 w 7857331"/>
              <a:gd name="connsiteY4507" fmla="*/ 259001 h 3299024"/>
              <a:gd name="connsiteX4508" fmla="*/ 5924815 w 7857331"/>
              <a:gd name="connsiteY4508" fmla="*/ 236534 h 3299024"/>
              <a:gd name="connsiteX4509" fmla="*/ 5950986 w 7857331"/>
              <a:gd name="connsiteY4509" fmla="*/ 211259 h 3299024"/>
              <a:gd name="connsiteX4510" fmla="*/ 5863610 w 7857331"/>
              <a:gd name="connsiteY4510" fmla="*/ 211259 h 3299024"/>
              <a:gd name="connsiteX4511" fmla="*/ 5908694 w 7857331"/>
              <a:gd name="connsiteY4511" fmla="*/ 236534 h 3299024"/>
              <a:gd name="connsiteX4512" fmla="*/ 5882174 w 7857331"/>
              <a:gd name="connsiteY4512" fmla="*/ 259001 h 3299024"/>
              <a:gd name="connsiteX4513" fmla="*/ 5837090 w 7857331"/>
              <a:gd name="connsiteY4513" fmla="*/ 236534 h 3299024"/>
              <a:gd name="connsiteX4514" fmla="*/ 5863610 w 7857331"/>
              <a:gd name="connsiteY4514" fmla="*/ 211259 h 3299024"/>
              <a:gd name="connsiteX4515" fmla="*/ 5684111 w 7857331"/>
              <a:gd name="connsiteY4515" fmla="*/ 211259 h 3299024"/>
              <a:gd name="connsiteX4516" fmla="*/ 5731219 w 7857331"/>
              <a:gd name="connsiteY4516" fmla="*/ 236534 h 3299024"/>
              <a:gd name="connsiteX4517" fmla="*/ 5702431 w 7857331"/>
              <a:gd name="connsiteY4517" fmla="*/ 259001 h 3299024"/>
              <a:gd name="connsiteX4518" fmla="*/ 5657940 w 7857331"/>
              <a:gd name="connsiteY4518" fmla="*/ 236534 h 3299024"/>
              <a:gd name="connsiteX4519" fmla="*/ 5684111 w 7857331"/>
              <a:gd name="connsiteY4519" fmla="*/ 211259 h 3299024"/>
              <a:gd name="connsiteX4520" fmla="*/ 5596735 w 7857331"/>
              <a:gd name="connsiteY4520" fmla="*/ 211259 h 3299024"/>
              <a:gd name="connsiteX4521" fmla="*/ 5641819 w 7857331"/>
              <a:gd name="connsiteY4521" fmla="*/ 236534 h 3299024"/>
              <a:gd name="connsiteX4522" fmla="*/ 5612647 w 7857331"/>
              <a:gd name="connsiteY4522" fmla="*/ 259001 h 3299024"/>
              <a:gd name="connsiteX4523" fmla="*/ 5567563 w 7857331"/>
              <a:gd name="connsiteY4523" fmla="*/ 236534 h 3299024"/>
              <a:gd name="connsiteX4524" fmla="*/ 5596735 w 7857331"/>
              <a:gd name="connsiteY4524" fmla="*/ 211259 h 3299024"/>
              <a:gd name="connsiteX4525" fmla="*/ 5507148 w 7857331"/>
              <a:gd name="connsiteY4525" fmla="*/ 211259 h 3299024"/>
              <a:gd name="connsiteX4526" fmla="*/ 5552462 w 7857331"/>
              <a:gd name="connsiteY4526" fmla="*/ 236534 h 3299024"/>
              <a:gd name="connsiteX4527" fmla="*/ 5523142 w 7857331"/>
              <a:gd name="connsiteY4527" fmla="*/ 259001 h 3299024"/>
              <a:gd name="connsiteX4528" fmla="*/ 5480493 w 7857331"/>
              <a:gd name="connsiteY4528" fmla="*/ 236534 h 3299024"/>
              <a:gd name="connsiteX4529" fmla="*/ 5507148 w 7857331"/>
              <a:gd name="connsiteY4529" fmla="*/ 211259 h 3299024"/>
              <a:gd name="connsiteX4530" fmla="*/ 5420015 w 7857331"/>
              <a:gd name="connsiteY4530" fmla="*/ 211259 h 3299024"/>
              <a:gd name="connsiteX4531" fmla="*/ 5462087 w 7857331"/>
              <a:gd name="connsiteY4531" fmla="*/ 236534 h 3299024"/>
              <a:gd name="connsiteX4532" fmla="*/ 5435792 w 7857331"/>
              <a:gd name="connsiteY4532" fmla="*/ 259001 h 3299024"/>
              <a:gd name="connsiteX4533" fmla="*/ 5391090 w 7857331"/>
              <a:gd name="connsiteY4533" fmla="*/ 236534 h 3299024"/>
              <a:gd name="connsiteX4534" fmla="*/ 5420015 w 7857331"/>
              <a:gd name="connsiteY4534" fmla="*/ 211259 h 3299024"/>
              <a:gd name="connsiteX4535" fmla="*/ 5330036 w 7857331"/>
              <a:gd name="connsiteY4535" fmla="*/ 211259 h 3299024"/>
              <a:gd name="connsiteX4536" fmla="*/ 5375350 w 7857331"/>
              <a:gd name="connsiteY4536" fmla="*/ 236534 h 3299024"/>
              <a:gd name="connsiteX4537" fmla="*/ 5346029 w 7857331"/>
              <a:gd name="connsiteY4537" fmla="*/ 259001 h 3299024"/>
              <a:gd name="connsiteX4538" fmla="*/ 5300715 w 7857331"/>
              <a:gd name="connsiteY4538" fmla="*/ 236534 h 3299024"/>
              <a:gd name="connsiteX4539" fmla="*/ 5330036 w 7857331"/>
              <a:gd name="connsiteY4539" fmla="*/ 211259 h 3299024"/>
              <a:gd name="connsiteX4540" fmla="*/ 5240000 w 7857331"/>
              <a:gd name="connsiteY4540" fmla="*/ 211259 h 3299024"/>
              <a:gd name="connsiteX4541" fmla="*/ 5284926 w 7857331"/>
              <a:gd name="connsiteY4541" fmla="*/ 236534 h 3299024"/>
              <a:gd name="connsiteX4542" fmla="*/ 5255856 w 7857331"/>
              <a:gd name="connsiteY4542" fmla="*/ 259001 h 3299024"/>
              <a:gd name="connsiteX4543" fmla="*/ 5210930 w 7857331"/>
              <a:gd name="connsiteY4543" fmla="*/ 236534 h 3299024"/>
              <a:gd name="connsiteX4544" fmla="*/ 5240000 w 7857331"/>
              <a:gd name="connsiteY4544" fmla="*/ 211259 h 3299024"/>
              <a:gd name="connsiteX4545" fmla="*/ 5153312 w 7857331"/>
              <a:gd name="connsiteY4545" fmla="*/ 211259 h 3299024"/>
              <a:gd name="connsiteX4546" fmla="*/ 5195596 w 7857331"/>
              <a:gd name="connsiteY4546" fmla="*/ 236534 h 3299024"/>
              <a:gd name="connsiteX4547" fmla="*/ 5166526 w 7857331"/>
              <a:gd name="connsiteY4547" fmla="*/ 259001 h 3299024"/>
              <a:gd name="connsiteX4548" fmla="*/ 5121600 w 7857331"/>
              <a:gd name="connsiteY4548" fmla="*/ 236534 h 3299024"/>
              <a:gd name="connsiteX4549" fmla="*/ 5153312 w 7857331"/>
              <a:gd name="connsiteY4549" fmla="*/ 211259 h 3299024"/>
              <a:gd name="connsiteX4550" fmla="*/ 4619745 w 7857331"/>
              <a:gd name="connsiteY4550" fmla="*/ 211259 h 3299024"/>
              <a:gd name="connsiteX4551" fmla="*/ 4659597 w 7857331"/>
              <a:gd name="connsiteY4551" fmla="*/ 236534 h 3299024"/>
              <a:gd name="connsiteX4552" fmla="*/ 4627715 w 7857331"/>
              <a:gd name="connsiteY4552" fmla="*/ 259001 h 3299024"/>
              <a:gd name="connsiteX4553" fmla="*/ 4587863 w 7857331"/>
              <a:gd name="connsiteY4553" fmla="*/ 236534 h 3299024"/>
              <a:gd name="connsiteX4554" fmla="*/ 4619745 w 7857331"/>
              <a:gd name="connsiteY4554" fmla="*/ 211259 h 3299024"/>
              <a:gd name="connsiteX4555" fmla="*/ 4530231 w 7857331"/>
              <a:gd name="connsiteY4555" fmla="*/ 211259 h 3299024"/>
              <a:gd name="connsiteX4556" fmla="*/ 4572515 w 7857331"/>
              <a:gd name="connsiteY4556" fmla="*/ 236534 h 3299024"/>
              <a:gd name="connsiteX4557" fmla="*/ 4538159 w 7857331"/>
              <a:gd name="connsiteY4557" fmla="*/ 259001 h 3299024"/>
              <a:gd name="connsiteX4558" fmla="*/ 4498519 w 7857331"/>
              <a:gd name="connsiteY4558" fmla="*/ 236534 h 3299024"/>
              <a:gd name="connsiteX4559" fmla="*/ 4530231 w 7857331"/>
              <a:gd name="connsiteY4559" fmla="*/ 211259 h 3299024"/>
              <a:gd name="connsiteX4560" fmla="*/ 3021999 w 7857331"/>
              <a:gd name="connsiteY4560" fmla="*/ 211259 h 3299024"/>
              <a:gd name="connsiteX4561" fmla="*/ 3056538 w 7857331"/>
              <a:gd name="connsiteY4561" fmla="*/ 236534 h 3299024"/>
              <a:gd name="connsiteX4562" fmla="*/ 3016686 w 7857331"/>
              <a:gd name="connsiteY4562" fmla="*/ 259001 h 3299024"/>
              <a:gd name="connsiteX4563" fmla="*/ 2982147 w 7857331"/>
              <a:gd name="connsiteY4563" fmla="*/ 236534 h 3299024"/>
              <a:gd name="connsiteX4564" fmla="*/ 3021999 w 7857331"/>
              <a:gd name="connsiteY4564" fmla="*/ 211259 h 3299024"/>
              <a:gd name="connsiteX4565" fmla="*/ 2934901 w 7857331"/>
              <a:gd name="connsiteY4565" fmla="*/ 211259 h 3299024"/>
              <a:gd name="connsiteX4566" fmla="*/ 2966783 w 7857331"/>
              <a:gd name="connsiteY4566" fmla="*/ 236534 h 3299024"/>
              <a:gd name="connsiteX4567" fmla="*/ 2926931 w 7857331"/>
              <a:gd name="connsiteY4567" fmla="*/ 259001 h 3299024"/>
              <a:gd name="connsiteX4568" fmla="*/ 2892392 w 7857331"/>
              <a:gd name="connsiteY4568" fmla="*/ 236534 h 3299024"/>
              <a:gd name="connsiteX4569" fmla="*/ 2934901 w 7857331"/>
              <a:gd name="connsiteY4569" fmla="*/ 211259 h 3299024"/>
              <a:gd name="connsiteX4570" fmla="*/ 2845571 w 7857331"/>
              <a:gd name="connsiteY4570" fmla="*/ 211259 h 3299024"/>
              <a:gd name="connsiteX4571" fmla="*/ 2877453 w 7857331"/>
              <a:gd name="connsiteY4571" fmla="*/ 236534 h 3299024"/>
              <a:gd name="connsiteX4572" fmla="*/ 2837601 w 7857331"/>
              <a:gd name="connsiteY4572" fmla="*/ 259001 h 3299024"/>
              <a:gd name="connsiteX4573" fmla="*/ 2805719 w 7857331"/>
              <a:gd name="connsiteY4573" fmla="*/ 236534 h 3299024"/>
              <a:gd name="connsiteX4574" fmla="*/ 2845571 w 7857331"/>
              <a:gd name="connsiteY4574" fmla="*/ 211259 h 3299024"/>
              <a:gd name="connsiteX4575" fmla="*/ 2755625 w 7857331"/>
              <a:gd name="connsiteY4575" fmla="*/ 211259 h 3299024"/>
              <a:gd name="connsiteX4576" fmla="*/ 2787045 w 7857331"/>
              <a:gd name="connsiteY4576" fmla="*/ 236534 h 3299024"/>
              <a:gd name="connsiteX4577" fmla="*/ 2747770 w 7857331"/>
              <a:gd name="connsiteY4577" fmla="*/ 259001 h 3299024"/>
              <a:gd name="connsiteX4578" fmla="*/ 2716351 w 7857331"/>
              <a:gd name="connsiteY4578" fmla="*/ 236534 h 3299024"/>
              <a:gd name="connsiteX4579" fmla="*/ 2755625 w 7857331"/>
              <a:gd name="connsiteY4579" fmla="*/ 211259 h 3299024"/>
              <a:gd name="connsiteX4580" fmla="*/ 2668211 w 7857331"/>
              <a:gd name="connsiteY4580" fmla="*/ 211259 h 3299024"/>
              <a:gd name="connsiteX4581" fmla="*/ 2699924 w 7857331"/>
              <a:gd name="connsiteY4581" fmla="*/ 236534 h 3299024"/>
              <a:gd name="connsiteX4582" fmla="*/ 2657640 w 7857331"/>
              <a:gd name="connsiteY4582" fmla="*/ 259001 h 3299024"/>
              <a:gd name="connsiteX4583" fmla="*/ 2625927 w 7857331"/>
              <a:gd name="connsiteY4583" fmla="*/ 236534 h 3299024"/>
              <a:gd name="connsiteX4584" fmla="*/ 2668211 w 7857331"/>
              <a:gd name="connsiteY4584" fmla="*/ 211259 h 3299024"/>
              <a:gd name="connsiteX4585" fmla="*/ 2578880 w 7857331"/>
              <a:gd name="connsiteY4585" fmla="*/ 211259 h 3299024"/>
              <a:gd name="connsiteX4586" fmla="*/ 2610592 w 7857331"/>
              <a:gd name="connsiteY4586" fmla="*/ 236534 h 3299024"/>
              <a:gd name="connsiteX4587" fmla="*/ 2568309 w 7857331"/>
              <a:gd name="connsiteY4587" fmla="*/ 259001 h 3299024"/>
              <a:gd name="connsiteX4588" fmla="*/ 2536596 w 7857331"/>
              <a:gd name="connsiteY4588" fmla="*/ 236534 h 3299024"/>
              <a:gd name="connsiteX4589" fmla="*/ 2578880 w 7857331"/>
              <a:gd name="connsiteY4589" fmla="*/ 211259 h 3299024"/>
              <a:gd name="connsiteX4590" fmla="*/ 2491075 w 7857331"/>
              <a:gd name="connsiteY4590" fmla="*/ 211259 h 3299024"/>
              <a:gd name="connsiteX4591" fmla="*/ 2520145 w 7857331"/>
              <a:gd name="connsiteY4591" fmla="*/ 236534 h 3299024"/>
              <a:gd name="connsiteX4592" fmla="*/ 2477862 w 7857331"/>
              <a:gd name="connsiteY4592" fmla="*/ 259001 h 3299024"/>
              <a:gd name="connsiteX4593" fmla="*/ 2448792 w 7857331"/>
              <a:gd name="connsiteY4593" fmla="*/ 236534 h 3299024"/>
              <a:gd name="connsiteX4594" fmla="*/ 2491075 w 7857331"/>
              <a:gd name="connsiteY4594" fmla="*/ 211259 h 3299024"/>
              <a:gd name="connsiteX4595" fmla="*/ 2401335 w 7857331"/>
              <a:gd name="connsiteY4595" fmla="*/ 211259 h 3299024"/>
              <a:gd name="connsiteX4596" fmla="*/ 2430404 w 7857331"/>
              <a:gd name="connsiteY4596" fmla="*/ 236534 h 3299024"/>
              <a:gd name="connsiteX4597" fmla="*/ 2388121 w 7857331"/>
              <a:gd name="connsiteY4597" fmla="*/ 259001 h 3299024"/>
              <a:gd name="connsiteX4598" fmla="*/ 2359051 w 7857331"/>
              <a:gd name="connsiteY4598" fmla="*/ 236534 h 3299024"/>
              <a:gd name="connsiteX4599" fmla="*/ 2401335 w 7857331"/>
              <a:gd name="connsiteY4599" fmla="*/ 211259 h 3299024"/>
              <a:gd name="connsiteX4600" fmla="*/ 2047932 w 7857331"/>
              <a:gd name="connsiteY4600" fmla="*/ 211259 h 3299024"/>
              <a:gd name="connsiteX4601" fmla="*/ 2074227 w 7857331"/>
              <a:gd name="connsiteY4601" fmla="*/ 236534 h 3299024"/>
              <a:gd name="connsiteX4602" fmla="*/ 2032154 w 7857331"/>
              <a:gd name="connsiteY4602" fmla="*/ 259001 h 3299024"/>
              <a:gd name="connsiteX4603" fmla="*/ 2003230 w 7857331"/>
              <a:gd name="connsiteY4603" fmla="*/ 236534 h 3299024"/>
              <a:gd name="connsiteX4604" fmla="*/ 2047932 w 7857331"/>
              <a:gd name="connsiteY4604" fmla="*/ 211259 h 3299024"/>
              <a:gd name="connsiteX4605" fmla="*/ 1958169 w 7857331"/>
              <a:gd name="connsiteY4605" fmla="*/ 211259 h 3299024"/>
              <a:gd name="connsiteX4606" fmla="*/ 1987489 w 7857331"/>
              <a:gd name="connsiteY4606" fmla="*/ 236534 h 3299024"/>
              <a:gd name="connsiteX4607" fmla="*/ 1942175 w 7857331"/>
              <a:gd name="connsiteY4607" fmla="*/ 259001 h 3299024"/>
              <a:gd name="connsiteX4608" fmla="*/ 1912855 w 7857331"/>
              <a:gd name="connsiteY4608" fmla="*/ 236534 h 3299024"/>
              <a:gd name="connsiteX4609" fmla="*/ 1958169 w 7857331"/>
              <a:gd name="connsiteY4609" fmla="*/ 211259 h 3299024"/>
              <a:gd name="connsiteX4610" fmla="*/ 1868582 w 7857331"/>
              <a:gd name="connsiteY4610" fmla="*/ 211259 h 3299024"/>
              <a:gd name="connsiteX4611" fmla="*/ 1897754 w 7857331"/>
              <a:gd name="connsiteY4611" fmla="*/ 236534 h 3299024"/>
              <a:gd name="connsiteX4612" fmla="*/ 1852670 w 7857331"/>
              <a:gd name="connsiteY4612" fmla="*/ 259001 h 3299024"/>
              <a:gd name="connsiteX4613" fmla="*/ 1823498 w 7857331"/>
              <a:gd name="connsiteY4613" fmla="*/ 236534 h 3299024"/>
              <a:gd name="connsiteX4614" fmla="*/ 1868582 w 7857331"/>
              <a:gd name="connsiteY4614" fmla="*/ 211259 h 3299024"/>
              <a:gd name="connsiteX4615" fmla="*/ 1781058 w 7857331"/>
              <a:gd name="connsiteY4615" fmla="*/ 211259 h 3299024"/>
              <a:gd name="connsiteX4616" fmla="*/ 1807353 w 7857331"/>
              <a:gd name="connsiteY4616" fmla="*/ 236534 h 3299024"/>
              <a:gd name="connsiteX4617" fmla="*/ 1762651 w 7857331"/>
              <a:gd name="connsiteY4617" fmla="*/ 259001 h 3299024"/>
              <a:gd name="connsiteX4618" fmla="*/ 1736356 w 7857331"/>
              <a:gd name="connsiteY4618" fmla="*/ 236534 h 3299024"/>
              <a:gd name="connsiteX4619" fmla="*/ 1781058 w 7857331"/>
              <a:gd name="connsiteY4619" fmla="*/ 211259 h 3299024"/>
              <a:gd name="connsiteX4620" fmla="*/ 1691294 w 7857331"/>
              <a:gd name="connsiteY4620" fmla="*/ 211259 h 3299024"/>
              <a:gd name="connsiteX4621" fmla="*/ 1717949 w 7857331"/>
              <a:gd name="connsiteY4621" fmla="*/ 236534 h 3299024"/>
              <a:gd name="connsiteX4622" fmla="*/ 1672635 w 7857331"/>
              <a:gd name="connsiteY4622" fmla="*/ 259001 h 3299024"/>
              <a:gd name="connsiteX4623" fmla="*/ 1645980 w 7857331"/>
              <a:gd name="connsiteY4623" fmla="*/ 236534 h 3299024"/>
              <a:gd name="connsiteX4624" fmla="*/ 1691294 w 7857331"/>
              <a:gd name="connsiteY4624" fmla="*/ 211259 h 3299024"/>
              <a:gd name="connsiteX4625" fmla="*/ 1604358 w 7857331"/>
              <a:gd name="connsiteY4625" fmla="*/ 211259 h 3299024"/>
              <a:gd name="connsiteX4626" fmla="*/ 1630878 w 7857331"/>
              <a:gd name="connsiteY4626" fmla="*/ 236534 h 3299024"/>
              <a:gd name="connsiteX4627" fmla="*/ 1583142 w 7857331"/>
              <a:gd name="connsiteY4627" fmla="*/ 259001 h 3299024"/>
              <a:gd name="connsiteX4628" fmla="*/ 1556622 w 7857331"/>
              <a:gd name="connsiteY4628" fmla="*/ 236534 h 3299024"/>
              <a:gd name="connsiteX4629" fmla="*/ 1604358 w 7857331"/>
              <a:gd name="connsiteY4629" fmla="*/ 211259 h 3299024"/>
              <a:gd name="connsiteX4630" fmla="*/ 1514330 w 7857331"/>
              <a:gd name="connsiteY4630" fmla="*/ 211259 h 3299024"/>
              <a:gd name="connsiteX4631" fmla="*/ 1540501 w 7857331"/>
              <a:gd name="connsiteY4631" fmla="*/ 236534 h 3299024"/>
              <a:gd name="connsiteX4632" fmla="*/ 1493393 w 7857331"/>
              <a:gd name="connsiteY4632" fmla="*/ 259001 h 3299024"/>
              <a:gd name="connsiteX4633" fmla="*/ 1467222 w 7857331"/>
              <a:gd name="connsiteY4633" fmla="*/ 236534 h 3299024"/>
              <a:gd name="connsiteX4634" fmla="*/ 1514330 w 7857331"/>
              <a:gd name="connsiteY4634" fmla="*/ 211259 h 3299024"/>
              <a:gd name="connsiteX4635" fmla="*/ 1424581 w 7857331"/>
              <a:gd name="connsiteY4635" fmla="*/ 211259 h 3299024"/>
              <a:gd name="connsiteX4636" fmla="*/ 1451101 w 7857331"/>
              <a:gd name="connsiteY4636" fmla="*/ 236534 h 3299024"/>
              <a:gd name="connsiteX4637" fmla="*/ 1403365 w 7857331"/>
              <a:gd name="connsiteY4637" fmla="*/ 259001 h 3299024"/>
              <a:gd name="connsiteX4638" fmla="*/ 1379497 w 7857331"/>
              <a:gd name="connsiteY4638" fmla="*/ 236534 h 3299024"/>
              <a:gd name="connsiteX4639" fmla="*/ 1424581 w 7857331"/>
              <a:gd name="connsiteY4639" fmla="*/ 211259 h 3299024"/>
              <a:gd name="connsiteX4640" fmla="*/ 1337635 w 7857331"/>
              <a:gd name="connsiteY4640" fmla="*/ 211259 h 3299024"/>
              <a:gd name="connsiteX4641" fmla="*/ 1361389 w 7857331"/>
              <a:gd name="connsiteY4641" fmla="*/ 236534 h 3299024"/>
              <a:gd name="connsiteX4642" fmla="*/ 1313883 w 7857331"/>
              <a:gd name="connsiteY4642" fmla="*/ 259001 h 3299024"/>
              <a:gd name="connsiteX4643" fmla="*/ 1290130 w 7857331"/>
              <a:gd name="connsiteY4643" fmla="*/ 236534 h 3299024"/>
              <a:gd name="connsiteX4644" fmla="*/ 1337635 w 7857331"/>
              <a:gd name="connsiteY4644" fmla="*/ 211259 h 3299024"/>
              <a:gd name="connsiteX4645" fmla="*/ 1247457 w 7857331"/>
              <a:gd name="connsiteY4645" fmla="*/ 211259 h 3299024"/>
              <a:gd name="connsiteX4646" fmla="*/ 1273628 w 7857331"/>
              <a:gd name="connsiteY4646" fmla="*/ 236534 h 3299024"/>
              <a:gd name="connsiteX4647" fmla="*/ 1223902 w 7857331"/>
              <a:gd name="connsiteY4647" fmla="*/ 259001 h 3299024"/>
              <a:gd name="connsiteX4648" fmla="*/ 1200350 w 7857331"/>
              <a:gd name="connsiteY4648" fmla="*/ 236534 h 3299024"/>
              <a:gd name="connsiteX4649" fmla="*/ 1247457 w 7857331"/>
              <a:gd name="connsiteY4649" fmla="*/ 211259 h 3299024"/>
              <a:gd name="connsiteX4650" fmla="*/ 1160359 w 7857331"/>
              <a:gd name="connsiteY4650" fmla="*/ 211259 h 3299024"/>
              <a:gd name="connsiteX4651" fmla="*/ 1184227 w 7857331"/>
              <a:gd name="connsiteY4651" fmla="*/ 236534 h 3299024"/>
              <a:gd name="connsiteX4652" fmla="*/ 1133841 w 7857331"/>
              <a:gd name="connsiteY4652" fmla="*/ 259001 h 3299024"/>
              <a:gd name="connsiteX4653" fmla="*/ 1109971 w 7857331"/>
              <a:gd name="connsiteY4653" fmla="*/ 236534 h 3299024"/>
              <a:gd name="connsiteX4654" fmla="*/ 1160359 w 7857331"/>
              <a:gd name="connsiteY4654" fmla="*/ 211259 h 3299024"/>
              <a:gd name="connsiteX4655" fmla="*/ 5488598 w 7857331"/>
              <a:gd name="connsiteY4655" fmla="*/ 157550 h 3299024"/>
              <a:gd name="connsiteX4656" fmla="*/ 5531246 w 7857331"/>
              <a:gd name="connsiteY4656" fmla="*/ 180228 h 3299024"/>
              <a:gd name="connsiteX4657" fmla="*/ 5504591 w 7857331"/>
              <a:gd name="connsiteY4657" fmla="*/ 202905 h 3299024"/>
              <a:gd name="connsiteX4658" fmla="*/ 5459277 w 7857331"/>
              <a:gd name="connsiteY4658" fmla="*/ 180228 h 3299024"/>
              <a:gd name="connsiteX4659" fmla="*/ 5488598 w 7857331"/>
              <a:gd name="connsiteY4659" fmla="*/ 157550 h 3299024"/>
              <a:gd name="connsiteX4660" fmla="*/ 4786124 w 7857331"/>
              <a:gd name="connsiteY4660" fmla="*/ 157550 h 3299024"/>
              <a:gd name="connsiteX4661" fmla="*/ 4825976 w 7857331"/>
              <a:gd name="connsiteY4661" fmla="*/ 180228 h 3299024"/>
              <a:gd name="connsiteX4662" fmla="*/ 4794094 w 7857331"/>
              <a:gd name="connsiteY4662" fmla="*/ 202905 h 3299024"/>
              <a:gd name="connsiteX4663" fmla="*/ 4754242 w 7857331"/>
              <a:gd name="connsiteY4663" fmla="*/ 180228 h 3299024"/>
              <a:gd name="connsiteX4664" fmla="*/ 4786124 w 7857331"/>
              <a:gd name="connsiteY4664" fmla="*/ 157550 h 3299024"/>
              <a:gd name="connsiteX4665" fmla="*/ 4699026 w 7857331"/>
              <a:gd name="connsiteY4665" fmla="*/ 157550 h 3299024"/>
              <a:gd name="connsiteX4666" fmla="*/ 4738878 w 7857331"/>
              <a:gd name="connsiteY4666" fmla="*/ 180228 h 3299024"/>
              <a:gd name="connsiteX4667" fmla="*/ 4706996 w 7857331"/>
              <a:gd name="connsiteY4667" fmla="*/ 202905 h 3299024"/>
              <a:gd name="connsiteX4668" fmla="*/ 4667144 w 7857331"/>
              <a:gd name="connsiteY4668" fmla="*/ 180228 h 3299024"/>
              <a:gd name="connsiteX4669" fmla="*/ 4699026 w 7857331"/>
              <a:gd name="connsiteY4669" fmla="*/ 157550 h 3299024"/>
              <a:gd name="connsiteX4670" fmla="*/ 3030137 w 7857331"/>
              <a:gd name="connsiteY4670" fmla="*/ 157550 h 3299024"/>
              <a:gd name="connsiteX4671" fmla="*/ 3064353 w 7857331"/>
              <a:gd name="connsiteY4671" fmla="*/ 180228 h 3299024"/>
              <a:gd name="connsiteX4672" fmla="*/ 3024873 w 7857331"/>
              <a:gd name="connsiteY4672" fmla="*/ 202905 h 3299024"/>
              <a:gd name="connsiteX4673" fmla="*/ 2990656 w 7857331"/>
              <a:gd name="connsiteY4673" fmla="*/ 180228 h 3299024"/>
              <a:gd name="connsiteX4674" fmla="*/ 3030137 w 7857331"/>
              <a:gd name="connsiteY4674" fmla="*/ 157550 h 3299024"/>
              <a:gd name="connsiteX4675" fmla="*/ 2942718 w 7857331"/>
              <a:gd name="connsiteY4675" fmla="*/ 157550 h 3299024"/>
              <a:gd name="connsiteX4676" fmla="*/ 2974600 w 7857331"/>
              <a:gd name="connsiteY4676" fmla="*/ 180228 h 3299024"/>
              <a:gd name="connsiteX4677" fmla="*/ 2934748 w 7857331"/>
              <a:gd name="connsiteY4677" fmla="*/ 202905 h 3299024"/>
              <a:gd name="connsiteX4678" fmla="*/ 2902866 w 7857331"/>
              <a:gd name="connsiteY4678" fmla="*/ 180228 h 3299024"/>
              <a:gd name="connsiteX4679" fmla="*/ 2942718 w 7857331"/>
              <a:gd name="connsiteY4679" fmla="*/ 157550 h 3299024"/>
              <a:gd name="connsiteX4680" fmla="*/ 2855621 w 7857331"/>
              <a:gd name="connsiteY4680" fmla="*/ 157550 h 3299024"/>
              <a:gd name="connsiteX4681" fmla="*/ 2887503 w 7857331"/>
              <a:gd name="connsiteY4681" fmla="*/ 180228 h 3299024"/>
              <a:gd name="connsiteX4682" fmla="*/ 2847651 w 7857331"/>
              <a:gd name="connsiteY4682" fmla="*/ 202905 h 3299024"/>
              <a:gd name="connsiteX4683" fmla="*/ 2815769 w 7857331"/>
              <a:gd name="connsiteY4683" fmla="*/ 180228 h 3299024"/>
              <a:gd name="connsiteX4684" fmla="*/ 2855621 w 7857331"/>
              <a:gd name="connsiteY4684" fmla="*/ 157550 h 3299024"/>
              <a:gd name="connsiteX4685" fmla="*/ 2768708 w 7857331"/>
              <a:gd name="connsiteY4685" fmla="*/ 157550 h 3299024"/>
              <a:gd name="connsiteX4686" fmla="*/ 2800421 w 7857331"/>
              <a:gd name="connsiteY4686" fmla="*/ 180228 h 3299024"/>
              <a:gd name="connsiteX4687" fmla="*/ 2758137 w 7857331"/>
              <a:gd name="connsiteY4687" fmla="*/ 202905 h 3299024"/>
              <a:gd name="connsiteX4688" fmla="*/ 2726425 w 7857331"/>
              <a:gd name="connsiteY4688" fmla="*/ 180228 h 3299024"/>
              <a:gd name="connsiteX4689" fmla="*/ 2768708 w 7857331"/>
              <a:gd name="connsiteY4689" fmla="*/ 157550 h 3299024"/>
              <a:gd name="connsiteX4690" fmla="*/ 2679193 w 7857331"/>
              <a:gd name="connsiteY4690" fmla="*/ 157550 h 3299024"/>
              <a:gd name="connsiteX4691" fmla="*/ 2711075 w 7857331"/>
              <a:gd name="connsiteY4691" fmla="*/ 180228 h 3299024"/>
              <a:gd name="connsiteX4692" fmla="*/ 2671223 w 7857331"/>
              <a:gd name="connsiteY4692" fmla="*/ 202905 h 3299024"/>
              <a:gd name="connsiteX4693" fmla="*/ 2639341 w 7857331"/>
              <a:gd name="connsiteY4693" fmla="*/ 180228 h 3299024"/>
              <a:gd name="connsiteX4694" fmla="*/ 2679193 w 7857331"/>
              <a:gd name="connsiteY4694" fmla="*/ 157550 h 3299024"/>
              <a:gd name="connsiteX4695" fmla="*/ 2592280 w 7857331"/>
              <a:gd name="connsiteY4695" fmla="*/ 157550 h 3299024"/>
              <a:gd name="connsiteX4696" fmla="*/ 2623992 w 7857331"/>
              <a:gd name="connsiteY4696" fmla="*/ 180228 h 3299024"/>
              <a:gd name="connsiteX4697" fmla="*/ 2581709 w 7857331"/>
              <a:gd name="connsiteY4697" fmla="*/ 202905 h 3299024"/>
              <a:gd name="connsiteX4698" fmla="*/ 2552639 w 7857331"/>
              <a:gd name="connsiteY4698" fmla="*/ 180228 h 3299024"/>
              <a:gd name="connsiteX4699" fmla="*/ 2592280 w 7857331"/>
              <a:gd name="connsiteY4699" fmla="*/ 157550 h 3299024"/>
              <a:gd name="connsiteX4700" fmla="*/ 2504549 w 7857331"/>
              <a:gd name="connsiteY4700" fmla="*/ 157550 h 3299024"/>
              <a:gd name="connsiteX4701" fmla="*/ 2533209 w 7857331"/>
              <a:gd name="connsiteY4701" fmla="*/ 180228 h 3299024"/>
              <a:gd name="connsiteX4702" fmla="*/ 2494127 w 7857331"/>
              <a:gd name="connsiteY4702" fmla="*/ 202905 h 3299024"/>
              <a:gd name="connsiteX4703" fmla="*/ 2462861 w 7857331"/>
              <a:gd name="connsiteY4703" fmla="*/ 180228 h 3299024"/>
              <a:gd name="connsiteX4704" fmla="*/ 2504549 w 7857331"/>
              <a:gd name="connsiteY4704" fmla="*/ 157550 h 3299024"/>
              <a:gd name="connsiteX4705" fmla="*/ 2417208 w 7857331"/>
              <a:gd name="connsiteY4705" fmla="*/ 157550 h 3299024"/>
              <a:gd name="connsiteX4706" fmla="*/ 2446433 w 7857331"/>
              <a:gd name="connsiteY4706" fmla="*/ 180228 h 3299024"/>
              <a:gd name="connsiteX4707" fmla="*/ 2403924 w 7857331"/>
              <a:gd name="connsiteY4707" fmla="*/ 202905 h 3299024"/>
              <a:gd name="connsiteX4708" fmla="*/ 2374699 w 7857331"/>
              <a:gd name="connsiteY4708" fmla="*/ 180228 h 3299024"/>
              <a:gd name="connsiteX4709" fmla="*/ 2417208 w 7857331"/>
              <a:gd name="connsiteY4709" fmla="*/ 157550 h 3299024"/>
              <a:gd name="connsiteX4710" fmla="*/ 2330279 w 7857331"/>
              <a:gd name="connsiteY4710" fmla="*/ 157550 h 3299024"/>
              <a:gd name="connsiteX4711" fmla="*/ 2359349 w 7857331"/>
              <a:gd name="connsiteY4711" fmla="*/ 180228 h 3299024"/>
              <a:gd name="connsiteX4712" fmla="*/ 2317066 w 7857331"/>
              <a:gd name="connsiteY4712" fmla="*/ 202905 h 3299024"/>
              <a:gd name="connsiteX4713" fmla="*/ 2285353 w 7857331"/>
              <a:gd name="connsiteY4713" fmla="*/ 180228 h 3299024"/>
              <a:gd name="connsiteX4714" fmla="*/ 2330279 w 7857331"/>
              <a:gd name="connsiteY4714" fmla="*/ 157550 h 3299024"/>
              <a:gd name="connsiteX4715" fmla="*/ 2240541 w 7857331"/>
              <a:gd name="connsiteY4715" fmla="*/ 157550 h 3299024"/>
              <a:gd name="connsiteX4716" fmla="*/ 2269610 w 7857331"/>
              <a:gd name="connsiteY4716" fmla="*/ 180228 h 3299024"/>
              <a:gd name="connsiteX4717" fmla="*/ 2227327 w 7857331"/>
              <a:gd name="connsiteY4717" fmla="*/ 202905 h 3299024"/>
              <a:gd name="connsiteX4718" fmla="*/ 2198257 w 7857331"/>
              <a:gd name="connsiteY4718" fmla="*/ 180228 h 3299024"/>
              <a:gd name="connsiteX4719" fmla="*/ 2240541 w 7857331"/>
              <a:gd name="connsiteY4719" fmla="*/ 157550 h 3299024"/>
              <a:gd name="connsiteX4720" fmla="*/ 1715175 w 7857331"/>
              <a:gd name="connsiteY4720" fmla="*/ 157550 h 3299024"/>
              <a:gd name="connsiteX4721" fmla="*/ 1741470 w 7857331"/>
              <a:gd name="connsiteY4721" fmla="*/ 180228 h 3299024"/>
              <a:gd name="connsiteX4722" fmla="*/ 1696768 w 7857331"/>
              <a:gd name="connsiteY4722" fmla="*/ 202905 h 3299024"/>
              <a:gd name="connsiteX4723" fmla="*/ 1670473 w 7857331"/>
              <a:gd name="connsiteY4723" fmla="*/ 180228 h 3299024"/>
              <a:gd name="connsiteX4724" fmla="*/ 1715175 w 7857331"/>
              <a:gd name="connsiteY4724" fmla="*/ 157550 h 3299024"/>
              <a:gd name="connsiteX4725" fmla="*/ 1627808 w 7857331"/>
              <a:gd name="connsiteY4725" fmla="*/ 157550 h 3299024"/>
              <a:gd name="connsiteX4726" fmla="*/ 1654328 w 7857331"/>
              <a:gd name="connsiteY4726" fmla="*/ 180228 h 3299024"/>
              <a:gd name="connsiteX4727" fmla="*/ 1606592 w 7857331"/>
              <a:gd name="connsiteY4727" fmla="*/ 202905 h 3299024"/>
              <a:gd name="connsiteX4728" fmla="*/ 1580072 w 7857331"/>
              <a:gd name="connsiteY4728" fmla="*/ 180228 h 3299024"/>
              <a:gd name="connsiteX4729" fmla="*/ 1627808 w 7857331"/>
              <a:gd name="connsiteY4729" fmla="*/ 157550 h 3299024"/>
              <a:gd name="connsiteX4730" fmla="*/ 1540980 w 7857331"/>
              <a:gd name="connsiteY4730" fmla="*/ 157550 h 3299024"/>
              <a:gd name="connsiteX4731" fmla="*/ 1564970 w 7857331"/>
              <a:gd name="connsiteY4731" fmla="*/ 180228 h 3299024"/>
              <a:gd name="connsiteX4732" fmla="*/ 1519656 w 7857331"/>
              <a:gd name="connsiteY4732" fmla="*/ 202905 h 3299024"/>
              <a:gd name="connsiteX4733" fmla="*/ 1493001 w 7857331"/>
              <a:gd name="connsiteY4733" fmla="*/ 180228 h 3299024"/>
              <a:gd name="connsiteX4734" fmla="*/ 1540980 w 7857331"/>
              <a:gd name="connsiteY4734" fmla="*/ 157550 h 3299024"/>
              <a:gd name="connsiteX4735" fmla="*/ 1451380 w 7857331"/>
              <a:gd name="connsiteY4735" fmla="*/ 157550 h 3299024"/>
              <a:gd name="connsiteX4736" fmla="*/ 1477900 w 7857331"/>
              <a:gd name="connsiteY4736" fmla="*/ 180228 h 3299024"/>
              <a:gd name="connsiteX4737" fmla="*/ 1430164 w 7857331"/>
              <a:gd name="connsiteY4737" fmla="*/ 202905 h 3299024"/>
              <a:gd name="connsiteX4738" fmla="*/ 1406296 w 7857331"/>
              <a:gd name="connsiteY4738" fmla="*/ 180228 h 3299024"/>
              <a:gd name="connsiteX4739" fmla="*/ 1451380 w 7857331"/>
              <a:gd name="connsiteY4739" fmla="*/ 157550 h 3299024"/>
              <a:gd name="connsiteX4740" fmla="*/ 1363585 w 7857331"/>
              <a:gd name="connsiteY4740" fmla="*/ 157550 h 3299024"/>
              <a:gd name="connsiteX4741" fmla="*/ 1389756 w 7857331"/>
              <a:gd name="connsiteY4741" fmla="*/ 180228 h 3299024"/>
              <a:gd name="connsiteX4742" fmla="*/ 1342648 w 7857331"/>
              <a:gd name="connsiteY4742" fmla="*/ 202905 h 3299024"/>
              <a:gd name="connsiteX4743" fmla="*/ 1316479 w 7857331"/>
              <a:gd name="connsiteY4743" fmla="*/ 180228 h 3299024"/>
              <a:gd name="connsiteX4744" fmla="*/ 1363585 w 7857331"/>
              <a:gd name="connsiteY4744" fmla="*/ 157550 h 3299024"/>
              <a:gd name="connsiteX4745" fmla="*/ 1276492 w 7857331"/>
              <a:gd name="connsiteY4745" fmla="*/ 157550 h 3299024"/>
              <a:gd name="connsiteX4746" fmla="*/ 1300043 w 7857331"/>
              <a:gd name="connsiteY4746" fmla="*/ 180228 h 3299024"/>
              <a:gd name="connsiteX4747" fmla="*/ 1252936 w 7857331"/>
              <a:gd name="connsiteY4747" fmla="*/ 202905 h 3299024"/>
              <a:gd name="connsiteX4748" fmla="*/ 1229382 w 7857331"/>
              <a:gd name="connsiteY4748" fmla="*/ 180228 h 3299024"/>
              <a:gd name="connsiteX4749" fmla="*/ 1276492 w 7857331"/>
              <a:gd name="connsiteY4749" fmla="*/ 157550 h 3299024"/>
              <a:gd name="connsiteX4750" fmla="*/ 3125051 w 7857331"/>
              <a:gd name="connsiteY4750" fmla="*/ 103840 h 3299024"/>
              <a:gd name="connsiteX4751" fmla="*/ 3159267 w 7857331"/>
              <a:gd name="connsiteY4751" fmla="*/ 126756 h 3299024"/>
              <a:gd name="connsiteX4752" fmla="*/ 3119787 w 7857331"/>
              <a:gd name="connsiteY4752" fmla="*/ 146808 h 3299024"/>
              <a:gd name="connsiteX4753" fmla="*/ 3088202 w 7857331"/>
              <a:gd name="connsiteY4753" fmla="*/ 126756 h 3299024"/>
              <a:gd name="connsiteX4754" fmla="*/ 3125051 w 7857331"/>
              <a:gd name="connsiteY4754" fmla="*/ 103840 h 3299024"/>
              <a:gd name="connsiteX4755" fmla="*/ 3037954 w 7857331"/>
              <a:gd name="connsiteY4755" fmla="*/ 103840 h 3299024"/>
              <a:gd name="connsiteX4756" fmla="*/ 3072170 w 7857331"/>
              <a:gd name="connsiteY4756" fmla="*/ 126756 h 3299024"/>
              <a:gd name="connsiteX4757" fmla="*/ 3032690 w 7857331"/>
              <a:gd name="connsiteY4757" fmla="*/ 146808 h 3299024"/>
              <a:gd name="connsiteX4758" fmla="*/ 3001105 w 7857331"/>
              <a:gd name="connsiteY4758" fmla="*/ 126756 h 3299024"/>
              <a:gd name="connsiteX4759" fmla="*/ 3037954 w 7857331"/>
              <a:gd name="connsiteY4759" fmla="*/ 103840 h 3299024"/>
              <a:gd name="connsiteX4760" fmla="*/ 2953489 w 7857331"/>
              <a:gd name="connsiteY4760" fmla="*/ 103840 h 3299024"/>
              <a:gd name="connsiteX4761" fmla="*/ 2985073 w 7857331"/>
              <a:gd name="connsiteY4761" fmla="*/ 126756 h 3299024"/>
              <a:gd name="connsiteX4762" fmla="*/ 2945593 w 7857331"/>
              <a:gd name="connsiteY4762" fmla="*/ 146808 h 3299024"/>
              <a:gd name="connsiteX4763" fmla="*/ 2914008 w 7857331"/>
              <a:gd name="connsiteY4763" fmla="*/ 126756 h 3299024"/>
              <a:gd name="connsiteX4764" fmla="*/ 2953489 w 7857331"/>
              <a:gd name="connsiteY4764" fmla="*/ 103840 h 3299024"/>
              <a:gd name="connsiteX4765" fmla="*/ 2866391 w 7857331"/>
              <a:gd name="connsiteY4765" fmla="*/ 103840 h 3299024"/>
              <a:gd name="connsiteX4766" fmla="*/ 2897975 w 7857331"/>
              <a:gd name="connsiteY4766" fmla="*/ 126756 h 3299024"/>
              <a:gd name="connsiteX4767" fmla="*/ 2858495 w 7857331"/>
              <a:gd name="connsiteY4767" fmla="*/ 146808 h 3299024"/>
              <a:gd name="connsiteX4768" fmla="*/ 2826910 w 7857331"/>
              <a:gd name="connsiteY4768" fmla="*/ 126756 h 3299024"/>
              <a:gd name="connsiteX4769" fmla="*/ 2866391 w 7857331"/>
              <a:gd name="connsiteY4769" fmla="*/ 103840 h 3299024"/>
              <a:gd name="connsiteX4770" fmla="*/ 2779294 w 7857331"/>
              <a:gd name="connsiteY4770" fmla="*/ 103840 h 3299024"/>
              <a:gd name="connsiteX4771" fmla="*/ 2810878 w 7857331"/>
              <a:gd name="connsiteY4771" fmla="*/ 126756 h 3299024"/>
              <a:gd name="connsiteX4772" fmla="*/ 2768766 w 7857331"/>
              <a:gd name="connsiteY4772" fmla="*/ 146808 h 3299024"/>
              <a:gd name="connsiteX4773" fmla="*/ 2739813 w 7857331"/>
              <a:gd name="connsiteY4773" fmla="*/ 126756 h 3299024"/>
              <a:gd name="connsiteX4774" fmla="*/ 2779294 w 7857331"/>
              <a:gd name="connsiteY4774" fmla="*/ 103840 h 3299024"/>
              <a:gd name="connsiteX4775" fmla="*/ 2691977 w 7857331"/>
              <a:gd name="connsiteY4775" fmla="*/ 103840 h 3299024"/>
              <a:gd name="connsiteX4776" fmla="*/ 2723397 w 7857331"/>
              <a:gd name="connsiteY4776" fmla="*/ 126756 h 3299024"/>
              <a:gd name="connsiteX4777" fmla="*/ 2681504 w 7857331"/>
              <a:gd name="connsiteY4777" fmla="*/ 146808 h 3299024"/>
              <a:gd name="connsiteX4778" fmla="*/ 2652702 w 7857331"/>
              <a:gd name="connsiteY4778" fmla="*/ 126756 h 3299024"/>
              <a:gd name="connsiteX4779" fmla="*/ 2691977 w 7857331"/>
              <a:gd name="connsiteY4779" fmla="*/ 103840 h 3299024"/>
              <a:gd name="connsiteX4780" fmla="*/ 2604879 w 7857331"/>
              <a:gd name="connsiteY4780" fmla="*/ 103840 h 3299024"/>
              <a:gd name="connsiteX4781" fmla="*/ 2636298 w 7857331"/>
              <a:gd name="connsiteY4781" fmla="*/ 126756 h 3299024"/>
              <a:gd name="connsiteX4782" fmla="*/ 2594405 w 7857331"/>
              <a:gd name="connsiteY4782" fmla="*/ 146808 h 3299024"/>
              <a:gd name="connsiteX4783" fmla="*/ 2565604 w 7857331"/>
              <a:gd name="connsiteY4783" fmla="*/ 126756 h 3299024"/>
              <a:gd name="connsiteX4784" fmla="*/ 2604879 w 7857331"/>
              <a:gd name="connsiteY4784" fmla="*/ 103840 h 3299024"/>
              <a:gd name="connsiteX4785" fmla="*/ 2517465 w 7857331"/>
              <a:gd name="connsiteY4785" fmla="*/ 103840 h 3299024"/>
              <a:gd name="connsiteX4786" fmla="*/ 2549177 w 7857331"/>
              <a:gd name="connsiteY4786" fmla="*/ 126756 h 3299024"/>
              <a:gd name="connsiteX4787" fmla="*/ 2506894 w 7857331"/>
              <a:gd name="connsiteY4787" fmla="*/ 146808 h 3299024"/>
              <a:gd name="connsiteX4788" fmla="*/ 2477824 w 7857331"/>
              <a:gd name="connsiteY4788" fmla="*/ 126756 h 3299024"/>
              <a:gd name="connsiteX4789" fmla="*/ 2517465 w 7857331"/>
              <a:gd name="connsiteY4789" fmla="*/ 103840 h 3299024"/>
              <a:gd name="connsiteX4790" fmla="*/ 2430367 w 7857331"/>
              <a:gd name="connsiteY4790" fmla="*/ 103840 h 3299024"/>
              <a:gd name="connsiteX4791" fmla="*/ 2462079 w 7857331"/>
              <a:gd name="connsiteY4791" fmla="*/ 126756 h 3299024"/>
              <a:gd name="connsiteX4792" fmla="*/ 2419796 w 7857331"/>
              <a:gd name="connsiteY4792" fmla="*/ 146808 h 3299024"/>
              <a:gd name="connsiteX4793" fmla="*/ 2390726 w 7857331"/>
              <a:gd name="connsiteY4793" fmla="*/ 126756 h 3299024"/>
              <a:gd name="connsiteX4794" fmla="*/ 2430367 w 7857331"/>
              <a:gd name="connsiteY4794" fmla="*/ 103840 h 3299024"/>
              <a:gd name="connsiteX4795" fmla="*/ 2345913 w 7857331"/>
              <a:gd name="connsiteY4795" fmla="*/ 103840 h 3299024"/>
              <a:gd name="connsiteX4796" fmla="*/ 2374983 w 7857331"/>
              <a:gd name="connsiteY4796" fmla="*/ 126756 h 3299024"/>
              <a:gd name="connsiteX4797" fmla="*/ 2332700 w 7857331"/>
              <a:gd name="connsiteY4797" fmla="*/ 146808 h 3299024"/>
              <a:gd name="connsiteX4798" fmla="*/ 2303630 w 7857331"/>
              <a:gd name="connsiteY4798" fmla="*/ 126756 h 3299024"/>
              <a:gd name="connsiteX4799" fmla="*/ 2345913 w 7857331"/>
              <a:gd name="connsiteY4799" fmla="*/ 103840 h 3299024"/>
              <a:gd name="connsiteX4800" fmla="*/ 2961305 w 7857331"/>
              <a:gd name="connsiteY4800" fmla="*/ 50130 h 3299024"/>
              <a:gd name="connsiteX4801" fmla="*/ 2992889 w 7857331"/>
              <a:gd name="connsiteY4801" fmla="*/ 73046 h 3299024"/>
              <a:gd name="connsiteX4802" fmla="*/ 2953409 w 7857331"/>
              <a:gd name="connsiteY4802" fmla="*/ 93098 h 3299024"/>
              <a:gd name="connsiteX4803" fmla="*/ 2921824 w 7857331"/>
              <a:gd name="connsiteY4803" fmla="*/ 73046 h 3299024"/>
              <a:gd name="connsiteX4804" fmla="*/ 2961305 w 7857331"/>
              <a:gd name="connsiteY4804" fmla="*/ 50130 h 3299024"/>
              <a:gd name="connsiteX4805" fmla="*/ 2874408 w 7857331"/>
              <a:gd name="connsiteY4805" fmla="*/ 50130 h 3299024"/>
              <a:gd name="connsiteX4806" fmla="*/ 2906471 w 7857331"/>
              <a:gd name="connsiteY4806" fmla="*/ 73046 h 3299024"/>
              <a:gd name="connsiteX4807" fmla="*/ 2866392 w 7857331"/>
              <a:gd name="connsiteY4807" fmla="*/ 93098 h 3299024"/>
              <a:gd name="connsiteX4808" fmla="*/ 2837000 w 7857331"/>
              <a:gd name="connsiteY4808" fmla="*/ 73046 h 3299024"/>
              <a:gd name="connsiteX4809" fmla="*/ 2874408 w 7857331"/>
              <a:gd name="connsiteY4809" fmla="*/ 50130 h 3299024"/>
              <a:gd name="connsiteX4810" fmla="*/ 2789982 w 7857331"/>
              <a:gd name="connsiteY4810" fmla="*/ 50130 h 3299024"/>
              <a:gd name="connsiteX4811" fmla="*/ 2822045 w 7857331"/>
              <a:gd name="connsiteY4811" fmla="*/ 73046 h 3299024"/>
              <a:gd name="connsiteX4812" fmla="*/ 2781966 w 7857331"/>
              <a:gd name="connsiteY4812" fmla="*/ 93098 h 3299024"/>
              <a:gd name="connsiteX4813" fmla="*/ 2749902 w 7857331"/>
              <a:gd name="connsiteY4813" fmla="*/ 73046 h 3299024"/>
              <a:gd name="connsiteX4814" fmla="*/ 2789982 w 7857331"/>
              <a:gd name="connsiteY4814" fmla="*/ 50130 h 3299024"/>
              <a:gd name="connsiteX4815" fmla="*/ 2702642 w 7857331"/>
              <a:gd name="connsiteY4815" fmla="*/ 50130 h 3299024"/>
              <a:gd name="connsiteX4816" fmla="*/ 2734524 w 7857331"/>
              <a:gd name="connsiteY4816" fmla="*/ 73046 h 3299024"/>
              <a:gd name="connsiteX4817" fmla="*/ 2694672 w 7857331"/>
              <a:gd name="connsiteY4817" fmla="*/ 93098 h 3299024"/>
              <a:gd name="connsiteX4818" fmla="*/ 2662790 w 7857331"/>
              <a:gd name="connsiteY4818" fmla="*/ 73046 h 3299024"/>
              <a:gd name="connsiteX4819" fmla="*/ 2702642 w 7857331"/>
              <a:gd name="connsiteY4819" fmla="*/ 50130 h 3299024"/>
              <a:gd name="connsiteX4820" fmla="*/ 2618498 w 7857331"/>
              <a:gd name="connsiteY4820" fmla="*/ 50130 h 3299024"/>
              <a:gd name="connsiteX4821" fmla="*/ 2647451 w 7857331"/>
              <a:gd name="connsiteY4821" fmla="*/ 73046 h 3299024"/>
              <a:gd name="connsiteX4822" fmla="*/ 2607970 w 7857331"/>
              <a:gd name="connsiteY4822" fmla="*/ 93098 h 3299024"/>
              <a:gd name="connsiteX4823" fmla="*/ 2579018 w 7857331"/>
              <a:gd name="connsiteY4823" fmla="*/ 73046 h 3299024"/>
              <a:gd name="connsiteX4824" fmla="*/ 2618498 w 7857331"/>
              <a:gd name="connsiteY4824" fmla="*/ 50130 h 3299024"/>
              <a:gd name="connsiteX4825" fmla="*/ 2531182 w 7857331"/>
              <a:gd name="connsiteY4825" fmla="*/ 50130 h 3299024"/>
              <a:gd name="connsiteX4826" fmla="*/ 2562601 w 7857331"/>
              <a:gd name="connsiteY4826" fmla="*/ 73046 h 3299024"/>
              <a:gd name="connsiteX4827" fmla="*/ 2520708 w 7857331"/>
              <a:gd name="connsiteY4827" fmla="*/ 93098 h 3299024"/>
              <a:gd name="connsiteX4828" fmla="*/ 2491907 w 7857331"/>
              <a:gd name="connsiteY4828" fmla="*/ 73046 h 3299024"/>
              <a:gd name="connsiteX4829" fmla="*/ 2531182 w 7857331"/>
              <a:gd name="connsiteY4829" fmla="*/ 50130 h 3299024"/>
              <a:gd name="connsiteX4830" fmla="*/ 2969322 w 7857331"/>
              <a:gd name="connsiteY4830" fmla="*/ 0 h 3299024"/>
              <a:gd name="connsiteX4831" fmla="*/ 3001385 w 7857331"/>
              <a:gd name="connsiteY4831" fmla="*/ 19495 h 3299024"/>
              <a:gd name="connsiteX4832" fmla="*/ 2961306 w 7857331"/>
              <a:gd name="connsiteY4832" fmla="*/ 41775 h 3299024"/>
              <a:gd name="connsiteX4833" fmla="*/ 2931914 w 7857331"/>
              <a:gd name="connsiteY4833" fmla="*/ 19495 h 3299024"/>
              <a:gd name="connsiteX4834" fmla="*/ 2969322 w 7857331"/>
              <a:gd name="connsiteY4834" fmla="*/ 0 h 3299024"/>
              <a:gd name="connsiteX4835" fmla="*/ 2884896 w 7857331"/>
              <a:gd name="connsiteY4835" fmla="*/ 0 h 3299024"/>
              <a:gd name="connsiteX4836" fmla="*/ 2916959 w 7857331"/>
              <a:gd name="connsiteY4836" fmla="*/ 19495 h 3299024"/>
              <a:gd name="connsiteX4837" fmla="*/ 2876880 w 7857331"/>
              <a:gd name="connsiteY4837" fmla="*/ 41775 h 3299024"/>
              <a:gd name="connsiteX4838" fmla="*/ 2844816 w 7857331"/>
              <a:gd name="connsiteY4838" fmla="*/ 19495 h 3299024"/>
              <a:gd name="connsiteX4839" fmla="*/ 2884896 w 7857331"/>
              <a:gd name="connsiteY4839" fmla="*/ 0 h 3299024"/>
              <a:gd name="connsiteX4840" fmla="*/ 2800510 w 7857331"/>
              <a:gd name="connsiteY4840" fmla="*/ 0 h 3299024"/>
              <a:gd name="connsiteX4841" fmla="*/ 2829462 w 7857331"/>
              <a:gd name="connsiteY4841" fmla="*/ 19495 h 3299024"/>
              <a:gd name="connsiteX4842" fmla="*/ 2792614 w 7857331"/>
              <a:gd name="connsiteY4842" fmla="*/ 41775 h 3299024"/>
              <a:gd name="connsiteX4843" fmla="*/ 2761029 w 7857331"/>
              <a:gd name="connsiteY4843" fmla="*/ 19495 h 3299024"/>
              <a:gd name="connsiteX4844" fmla="*/ 2800510 w 7857331"/>
              <a:gd name="connsiteY4844" fmla="*/ 0 h 3299024"/>
              <a:gd name="connsiteX4845" fmla="*/ 2715646 w 7857331"/>
              <a:gd name="connsiteY4845" fmla="*/ 0 h 3299024"/>
              <a:gd name="connsiteX4846" fmla="*/ 2744598 w 7857331"/>
              <a:gd name="connsiteY4846" fmla="*/ 19495 h 3299024"/>
              <a:gd name="connsiteX4847" fmla="*/ 2705118 w 7857331"/>
              <a:gd name="connsiteY4847" fmla="*/ 41775 h 3299024"/>
              <a:gd name="connsiteX4848" fmla="*/ 2676165 w 7857331"/>
              <a:gd name="connsiteY4848" fmla="*/ 19495 h 3299024"/>
              <a:gd name="connsiteX4849" fmla="*/ 2715646 w 7857331"/>
              <a:gd name="connsiteY4849" fmla="*/ 0 h 32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Lst>
            <a:rect l="l" t="t" r="r" b="b"/>
            <a:pathLst>
              <a:path w="7857331" h="3299024">
                <a:moveTo>
                  <a:pt x="1442920" y="3179667"/>
                </a:moveTo>
                <a:cubicBezTo>
                  <a:pt x="1474711" y="3179667"/>
                  <a:pt x="1493256" y="3205244"/>
                  <a:pt x="1485308" y="3239346"/>
                </a:cubicBezTo>
                <a:cubicBezTo>
                  <a:pt x="1474711" y="3273448"/>
                  <a:pt x="1440270" y="3299024"/>
                  <a:pt x="1408479" y="3299024"/>
                </a:cubicBezTo>
                <a:cubicBezTo>
                  <a:pt x="1376688" y="3299024"/>
                  <a:pt x="1358143" y="3273448"/>
                  <a:pt x="1366091" y="3239346"/>
                </a:cubicBezTo>
                <a:cubicBezTo>
                  <a:pt x="1376688" y="3205244"/>
                  <a:pt x="1411128" y="3179667"/>
                  <a:pt x="1442920" y="3179667"/>
                </a:cubicBezTo>
                <a:close/>
                <a:moveTo>
                  <a:pt x="1158075" y="3179667"/>
                </a:moveTo>
                <a:cubicBezTo>
                  <a:pt x="1189931" y="3179667"/>
                  <a:pt x="1208513" y="3205244"/>
                  <a:pt x="1197894" y="3239346"/>
                </a:cubicBezTo>
                <a:cubicBezTo>
                  <a:pt x="1187276" y="3273448"/>
                  <a:pt x="1150111" y="3299024"/>
                  <a:pt x="1118256" y="3299024"/>
                </a:cubicBezTo>
                <a:cubicBezTo>
                  <a:pt x="1086400" y="3299024"/>
                  <a:pt x="1067819" y="3273448"/>
                  <a:pt x="1078436" y="3239346"/>
                </a:cubicBezTo>
                <a:cubicBezTo>
                  <a:pt x="1091709" y="3205244"/>
                  <a:pt x="1126220" y="3179667"/>
                  <a:pt x="1158075" y="3179667"/>
                </a:cubicBezTo>
                <a:close/>
                <a:moveTo>
                  <a:pt x="1300140" y="3179664"/>
                </a:moveTo>
                <a:cubicBezTo>
                  <a:pt x="1331835" y="3179664"/>
                  <a:pt x="1350324" y="3205241"/>
                  <a:pt x="1339759" y="3239343"/>
                </a:cubicBezTo>
                <a:cubicBezTo>
                  <a:pt x="1331835" y="3273445"/>
                  <a:pt x="1294857" y="3299021"/>
                  <a:pt x="1263162" y="3299021"/>
                </a:cubicBezTo>
                <a:cubicBezTo>
                  <a:pt x="1231467" y="3299021"/>
                  <a:pt x="1212978" y="3273445"/>
                  <a:pt x="1223543" y="3239343"/>
                </a:cubicBezTo>
                <a:cubicBezTo>
                  <a:pt x="1234109" y="3205241"/>
                  <a:pt x="1268445" y="3179664"/>
                  <a:pt x="1300140" y="3179664"/>
                </a:cubicBezTo>
                <a:close/>
                <a:moveTo>
                  <a:pt x="1205493" y="3035240"/>
                </a:moveTo>
                <a:cubicBezTo>
                  <a:pt x="1237285" y="3035240"/>
                  <a:pt x="1253180" y="3063659"/>
                  <a:pt x="1242583" y="3094919"/>
                </a:cubicBezTo>
                <a:cubicBezTo>
                  <a:pt x="1234635" y="3126179"/>
                  <a:pt x="1197545" y="3154597"/>
                  <a:pt x="1165754" y="3154597"/>
                </a:cubicBezTo>
                <a:cubicBezTo>
                  <a:pt x="1133963" y="3154597"/>
                  <a:pt x="1118067" y="3126179"/>
                  <a:pt x="1128665" y="3094919"/>
                </a:cubicBezTo>
                <a:cubicBezTo>
                  <a:pt x="1139261" y="3063659"/>
                  <a:pt x="1173702" y="3035240"/>
                  <a:pt x="1205493" y="3035240"/>
                </a:cubicBezTo>
                <a:close/>
                <a:moveTo>
                  <a:pt x="1344807" y="3035239"/>
                </a:moveTo>
                <a:cubicBezTo>
                  <a:pt x="1376502" y="3035239"/>
                  <a:pt x="1394991" y="3063658"/>
                  <a:pt x="1384426" y="3094918"/>
                </a:cubicBezTo>
                <a:cubicBezTo>
                  <a:pt x="1373861" y="3126178"/>
                  <a:pt x="1339524" y="3154596"/>
                  <a:pt x="1307829" y="3154596"/>
                </a:cubicBezTo>
                <a:cubicBezTo>
                  <a:pt x="1276134" y="3154596"/>
                  <a:pt x="1257645" y="3126178"/>
                  <a:pt x="1268210" y="3094918"/>
                </a:cubicBezTo>
                <a:cubicBezTo>
                  <a:pt x="1278775" y="3063658"/>
                  <a:pt x="1313112" y="3035239"/>
                  <a:pt x="1344807" y="3035239"/>
                </a:cubicBezTo>
                <a:close/>
                <a:moveTo>
                  <a:pt x="1250409" y="2900371"/>
                </a:moveTo>
                <a:cubicBezTo>
                  <a:pt x="1282032" y="2900371"/>
                  <a:pt x="1297844" y="2925615"/>
                  <a:pt x="1287303" y="2956468"/>
                </a:cubicBezTo>
                <a:cubicBezTo>
                  <a:pt x="1279398" y="2987322"/>
                  <a:pt x="1245139" y="3012565"/>
                  <a:pt x="1213516" y="3012565"/>
                </a:cubicBezTo>
                <a:cubicBezTo>
                  <a:pt x="1181892" y="3012565"/>
                  <a:pt x="1166081" y="2987322"/>
                  <a:pt x="1176622" y="2956468"/>
                </a:cubicBezTo>
                <a:cubicBezTo>
                  <a:pt x="1184528" y="2925615"/>
                  <a:pt x="1218787" y="2900371"/>
                  <a:pt x="1250409" y="2900371"/>
                </a:cubicBezTo>
                <a:close/>
                <a:moveTo>
                  <a:pt x="1387503" y="2900367"/>
                </a:moveTo>
                <a:cubicBezTo>
                  <a:pt x="1419031" y="2900367"/>
                  <a:pt x="1437423" y="2925611"/>
                  <a:pt x="1426913" y="2956464"/>
                </a:cubicBezTo>
                <a:cubicBezTo>
                  <a:pt x="1416404" y="2987318"/>
                  <a:pt x="1384875" y="3012561"/>
                  <a:pt x="1353347" y="3012561"/>
                </a:cubicBezTo>
                <a:cubicBezTo>
                  <a:pt x="1321818" y="3012561"/>
                  <a:pt x="1303427" y="2987318"/>
                  <a:pt x="1313937" y="2956464"/>
                </a:cubicBezTo>
                <a:cubicBezTo>
                  <a:pt x="1324446" y="2925611"/>
                  <a:pt x="1355974" y="2900367"/>
                  <a:pt x="1387503" y="2900367"/>
                </a:cubicBezTo>
                <a:close/>
                <a:moveTo>
                  <a:pt x="1430040" y="2766693"/>
                </a:moveTo>
                <a:cubicBezTo>
                  <a:pt x="1459118" y="2766693"/>
                  <a:pt x="1477622" y="2792135"/>
                  <a:pt x="1467048" y="2820404"/>
                </a:cubicBezTo>
                <a:cubicBezTo>
                  <a:pt x="1459118" y="2851499"/>
                  <a:pt x="1427396" y="2874114"/>
                  <a:pt x="1395675" y="2874114"/>
                </a:cubicBezTo>
                <a:cubicBezTo>
                  <a:pt x="1363953" y="2874114"/>
                  <a:pt x="1348093" y="2851499"/>
                  <a:pt x="1356023" y="2820404"/>
                </a:cubicBezTo>
                <a:cubicBezTo>
                  <a:pt x="1366597" y="2792135"/>
                  <a:pt x="1398318" y="2766693"/>
                  <a:pt x="1430040" y="2766693"/>
                </a:cubicBezTo>
                <a:close/>
                <a:moveTo>
                  <a:pt x="1292694" y="2766690"/>
                </a:moveTo>
                <a:cubicBezTo>
                  <a:pt x="1324415" y="2766690"/>
                  <a:pt x="1340276" y="2792132"/>
                  <a:pt x="1332345" y="2820401"/>
                </a:cubicBezTo>
                <a:cubicBezTo>
                  <a:pt x="1321772" y="2851496"/>
                  <a:pt x="1290050" y="2874111"/>
                  <a:pt x="1258329" y="2874111"/>
                </a:cubicBezTo>
                <a:cubicBezTo>
                  <a:pt x="1226608" y="2874111"/>
                  <a:pt x="1210747" y="2851496"/>
                  <a:pt x="1221321" y="2820401"/>
                </a:cubicBezTo>
                <a:cubicBezTo>
                  <a:pt x="1229252" y="2792132"/>
                  <a:pt x="1263616" y="2766690"/>
                  <a:pt x="1292694" y="2766690"/>
                </a:cubicBezTo>
                <a:close/>
                <a:moveTo>
                  <a:pt x="7656274" y="2766664"/>
                </a:moveTo>
                <a:cubicBezTo>
                  <a:pt x="7685389" y="2766664"/>
                  <a:pt x="7722445" y="2792106"/>
                  <a:pt x="7738326" y="2820374"/>
                </a:cubicBezTo>
                <a:cubicBezTo>
                  <a:pt x="7754207" y="2851470"/>
                  <a:pt x="7743620" y="2874084"/>
                  <a:pt x="7711858" y="2874084"/>
                </a:cubicBezTo>
                <a:cubicBezTo>
                  <a:pt x="7680096" y="2874084"/>
                  <a:pt x="7643040" y="2851470"/>
                  <a:pt x="7627159" y="2820374"/>
                </a:cubicBezTo>
                <a:cubicBezTo>
                  <a:pt x="7611278" y="2792106"/>
                  <a:pt x="7624512" y="2766664"/>
                  <a:pt x="7656274" y="2766664"/>
                </a:cubicBezTo>
                <a:close/>
                <a:moveTo>
                  <a:pt x="1601150" y="2640176"/>
                </a:moveTo>
                <a:cubicBezTo>
                  <a:pt x="1630066" y="2640176"/>
                  <a:pt x="1648467" y="2662628"/>
                  <a:pt x="1640581" y="2690693"/>
                </a:cubicBezTo>
                <a:cubicBezTo>
                  <a:pt x="1632694" y="2721564"/>
                  <a:pt x="1601150" y="2744016"/>
                  <a:pt x="1572234" y="2744016"/>
                </a:cubicBezTo>
                <a:cubicBezTo>
                  <a:pt x="1540689" y="2744016"/>
                  <a:pt x="1522288" y="2721564"/>
                  <a:pt x="1532803" y="2690693"/>
                </a:cubicBezTo>
                <a:cubicBezTo>
                  <a:pt x="1540689" y="2662628"/>
                  <a:pt x="1572234" y="2640176"/>
                  <a:pt x="1601150" y="2640176"/>
                </a:cubicBezTo>
                <a:close/>
                <a:moveTo>
                  <a:pt x="1334973" y="2640176"/>
                </a:moveTo>
                <a:cubicBezTo>
                  <a:pt x="1366797" y="2640176"/>
                  <a:pt x="1382709" y="2662628"/>
                  <a:pt x="1374753" y="2690693"/>
                </a:cubicBezTo>
                <a:cubicBezTo>
                  <a:pt x="1364145" y="2721564"/>
                  <a:pt x="1332321" y="2744016"/>
                  <a:pt x="1300497" y="2744016"/>
                </a:cubicBezTo>
                <a:cubicBezTo>
                  <a:pt x="1271325" y="2744016"/>
                  <a:pt x="1255413" y="2721564"/>
                  <a:pt x="1263370" y="2690693"/>
                </a:cubicBezTo>
                <a:cubicBezTo>
                  <a:pt x="1273977" y="2662628"/>
                  <a:pt x="1305801" y="2640176"/>
                  <a:pt x="1334973" y="2640176"/>
                </a:cubicBezTo>
                <a:close/>
                <a:moveTo>
                  <a:pt x="1469121" y="2640174"/>
                </a:moveTo>
                <a:cubicBezTo>
                  <a:pt x="1498199" y="2640174"/>
                  <a:pt x="1516703" y="2662626"/>
                  <a:pt x="1506129" y="2690691"/>
                </a:cubicBezTo>
                <a:cubicBezTo>
                  <a:pt x="1498199" y="2721562"/>
                  <a:pt x="1466477" y="2744014"/>
                  <a:pt x="1434756" y="2744014"/>
                </a:cubicBezTo>
                <a:cubicBezTo>
                  <a:pt x="1405678" y="2744014"/>
                  <a:pt x="1387174" y="2721562"/>
                  <a:pt x="1397748" y="2690691"/>
                </a:cubicBezTo>
                <a:cubicBezTo>
                  <a:pt x="1405678" y="2662626"/>
                  <a:pt x="1437399" y="2640174"/>
                  <a:pt x="1469121" y="2640174"/>
                </a:cubicBezTo>
                <a:close/>
                <a:moveTo>
                  <a:pt x="7587870" y="2640147"/>
                </a:moveTo>
                <a:cubicBezTo>
                  <a:pt x="7617071" y="2640147"/>
                  <a:pt x="7654236" y="2662599"/>
                  <a:pt x="7670163" y="2690664"/>
                </a:cubicBezTo>
                <a:cubicBezTo>
                  <a:pt x="7686091" y="2721535"/>
                  <a:pt x="7672818" y="2743987"/>
                  <a:pt x="7643617" y="2743987"/>
                </a:cubicBezTo>
                <a:cubicBezTo>
                  <a:pt x="7611762" y="2743987"/>
                  <a:pt x="7574597" y="2721535"/>
                  <a:pt x="7561324" y="2690664"/>
                </a:cubicBezTo>
                <a:cubicBezTo>
                  <a:pt x="7545396" y="2662599"/>
                  <a:pt x="7558669" y="2640147"/>
                  <a:pt x="7587870" y="2640147"/>
                </a:cubicBezTo>
                <a:close/>
                <a:moveTo>
                  <a:pt x="1767655" y="2516045"/>
                </a:moveTo>
                <a:cubicBezTo>
                  <a:pt x="1796493" y="2516045"/>
                  <a:pt x="1814845" y="2538590"/>
                  <a:pt x="1806980" y="2566772"/>
                </a:cubicBezTo>
                <a:cubicBezTo>
                  <a:pt x="1801736" y="2594953"/>
                  <a:pt x="1770277" y="2617498"/>
                  <a:pt x="1741438" y="2617498"/>
                </a:cubicBezTo>
                <a:cubicBezTo>
                  <a:pt x="1712600" y="2617498"/>
                  <a:pt x="1694249" y="2594953"/>
                  <a:pt x="1702114" y="2566772"/>
                </a:cubicBezTo>
                <a:cubicBezTo>
                  <a:pt x="1709979" y="2538590"/>
                  <a:pt x="1738817" y="2516045"/>
                  <a:pt x="1767655" y="2516045"/>
                </a:cubicBezTo>
                <a:close/>
                <a:moveTo>
                  <a:pt x="1638536" y="2516045"/>
                </a:moveTo>
                <a:cubicBezTo>
                  <a:pt x="1667806" y="2516045"/>
                  <a:pt x="1686433" y="2538590"/>
                  <a:pt x="1678450" y="2566772"/>
                </a:cubicBezTo>
                <a:cubicBezTo>
                  <a:pt x="1670467" y="2594953"/>
                  <a:pt x="1638536" y="2617498"/>
                  <a:pt x="1609266" y="2617498"/>
                </a:cubicBezTo>
                <a:cubicBezTo>
                  <a:pt x="1577335" y="2617498"/>
                  <a:pt x="1561370" y="2594953"/>
                  <a:pt x="1569352" y="2566772"/>
                </a:cubicBezTo>
                <a:cubicBezTo>
                  <a:pt x="1577335" y="2538590"/>
                  <a:pt x="1609266" y="2516045"/>
                  <a:pt x="1638536" y="2516045"/>
                </a:cubicBezTo>
                <a:close/>
                <a:moveTo>
                  <a:pt x="1506085" y="2516045"/>
                </a:moveTo>
                <a:cubicBezTo>
                  <a:pt x="1535094" y="2516045"/>
                  <a:pt x="1553554" y="2538590"/>
                  <a:pt x="1545642" y="2566772"/>
                </a:cubicBezTo>
                <a:cubicBezTo>
                  <a:pt x="1537731" y="2594953"/>
                  <a:pt x="1506085" y="2617498"/>
                  <a:pt x="1474439" y="2617498"/>
                </a:cubicBezTo>
                <a:cubicBezTo>
                  <a:pt x="1445430" y="2617498"/>
                  <a:pt x="1429607" y="2594953"/>
                  <a:pt x="1437518" y="2566772"/>
                </a:cubicBezTo>
                <a:cubicBezTo>
                  <a:pt x="1445430" y="2538590"/>
                  <a:pt x="1477076" y="2516045"/>
                  <a:pt x="1506085" y="2516045"/>
                </a:cubicBezTo>
                <a:close/>
                <a:moveTo>
                  <a:pt x="1376960" y="2516045"/>
                </a:moveTo>
                <a:cubicBezTo>
                  <a:pt x="1405969" y="2516045"/>
                  <a:pt x="1421792" y="2538590"/>
                  <a:pt x="1413880" y="2566772"/>
                </a:cubicBezTo>
                <a:cubicBezTo>
                  <a:pt x="1403332" y="2594953"/>
                  <a:pt x="1371686" y="2617498"/>
                  <a:pt x="1342677" y="2617498"/>
                </a:cubicBezTo>
                <a:cubicBezTo>
                  <a:pt x="1313668" y="2617498"/>
                  <a:pt x="1297845" y="2594953"/>
                  <a:pt x="1305757" y="2566772"/>
                </a:cubicBezTo>
                <a:cubicBezTo>
                  <a:pt x="1316305" y="2538590"/>
                  <a:pt x="1347951" y="2516045"/>
                  <a:pt x="1376960" y="2516045"/>
                </a:cubicBezTo>
                <a:close/>
                <a:moveTo>
                  <a:pt x="7653538" y="2516017"/>
                </a:moveTo>
                <a:cubicBezTo>
                  <a:pt x="7682592" y="2516017"/>
                  <a:pt x="7719570" y="2538562"/>
                  <a:pt x="7735418" y="2566744"/>
                </a:cubicBezTo>
                <a:cubicBezTo>
                  <a:pt x="7748624" y="2594925"/>
                  <a:pt x="7738059" y="2617470"/>
                  <a:pt x="7709005" y="2617470"/>
                </a:cubicBezTo>
                <a:cubicBezTo>
                  <a:pt x="7677310" y="2617470"/>
                  <a:pt x="7642973" y="2594925"/>
                  <a:pt x="7627126" y="2566744"/>
                </a:cubicBezTo>
                <a:cubicBezTo>
                  <a:pt x="7611278" y="2538562"/>
                  <a:pt x="7624484" y="2516017"/>
                  <a:pt x="7653538" y="2516017"/>
                </a:cubicBezTo>
                <a:close/>
                <a:moveTo>
                  <a:pt x="7521776" y="2516017"/>
                </a:moveTo>
                <a:cubicBezTo>
                  <a:pt x="7550830" y="2516017"/>
                  <a:pt x="7587808" y="2538562"/>
                  <a:pt x="7603656" y="2566744"/>
                </a:cubicBezTo>
                <a:cubicBezTo>
                  <a:pt x="7616862" y="2594925"/>
                  <a:pt x="7606297" y="2617470"/>
                  <a:pt x="7574602" y="2617470"/>
                </a:cubicBezTo>
                <a:cubicBezTo>
                  <a:pt x="7545548" y="2617470"/>
                  <a:pt x="7508570" y="2594925"/>
                  <a:pt x="7495364" y="2566744"/>
                </a:cubicBezTo>
                <a:cubicBezTo>
                  <a:pt x="7479516" y="2538562"/>
                  <a:pt x="7492722" y="2516017"/>
                  <a:pt x="7521776" y="2516017"/>
                </a:cubicBezTo>
                <a:close/>
                <a:moveTo>
                  <a:pt x="7392375" y="2516017"/>
                </a:moveTo>
                <a:cubicBezTo>
                  <a:pt x="7421517" y="2516017"/>
                  <a:pt x="7455958" y="2538562"/>
                  <a:pt x="7471854" y="2566744"/>
                </a:cubicBezTo>
                <a:cubicBezTo>
                  <a:pt x="7485100" y="2594925"/>
                  <a:pt x="7474503" y="2617470"/>
                  <a:pt x="7442712" y="2617470"/>
                </a:cubicBezTo>
                <a:cubicBezTo>
                  <a:pt x="7413570" y="2617470"/>
                  <a:pt x="7376480" y="2594925"/>
                  <a:pt x="7363233" y="2566744"/>
                </a:cubicBezTo>
                <a:cubicBezTo>
                  <a:pt x="7349987" y="2538562"/>
                  <a:pt x="7363233" y="2516017"/>
                  <a:pt x="7392375" y="2516017"/>
                </a:cubicBezTo>
                <a:close/>
                <a:moveTo>
                  <a:pt x="6737469" y="2516017"/>
                </a:moveTo>
                <a:cubicBezTo>
                  <a:pt x="6766702" y="2516017"/>
                  <a:pt x="6801251" y="2538562"/>
                  <a:pt x="6811881" y="2566744"/>
                </a:cubicBezTo>
                <a:cubicBezTo>
                  <a:pt x="6825169" y="2594925"/>
                  <a:pt x="6809224" y="2617470"/>
                  <a:pt x="6779990" y="2617470"/>
                </a:cubicBezTo>
                <a:cubicBezTo>
                  <a:pt x="6750757" y="2617470"/>
                  <a:pt x="6716208" y="2594925"/>
                  <a:pt x="6705578" y="2566744"/>
                </a:cubicBezTo>
                <a:cubicBezTo>
                  <a:pt x="6692290" y="2538562"/>
                  <a:pt x="6708235" y="2516017"/>
                  <a:pt x="6737469" y="2516017"/>
                </a:cubicBezTo>
                <a:close/>
                <a:moveTo>
                  <a:pt x="1928965" y="2396689"/>
                </a:moveTo>
                <a:cubicBezTo>
                  <a:pt x="1958171" y="2396689"/>
                  <a:pt x="1976757" y="2419333"/>
                  <a:pt x="1971447" y="2444808"/>
                </a:cubicBezTo>
                <a:cubicBezTo>
                  <a:pt x="1963481" y="2473112"/>
                  <a:pt x="1934275" y="2495756"/>
                  <a:pt x="1905069" y="2495756"/>
                </a:cubicBezTo>
                <a:cubicBezTo>
                  <a:pt x="1875863" y="2495756"/>
                  <a:pt x="1857277" y="2473112"/>
                  <a:pt x="1865242" y="2444808"/>
                </a:cubicBezTo>
                <a:cubicBezTo>
                  <a:pt x="1870552" y="2419333"/>
                  <a:pt x="1899759" y="2396689"/>
                  <a:pt x="1928965" y="2396689"/>
                </a:cubicBezTo>
                <a:close/>
                <a:moveTo>
                  <a:pt x="1802091" y="2396689"/>
                </a:moveTo>
                <a:cubicBezTo>
                  <a:pt x="1831297" y="2396689"/>
                  <a:pt x="1847228" y="2419333"/>
                  <a:pt x="1841918" y="2444808"/>
                </a:cubicBezTo>
                <a:cubicBezTo>
                  <a:pt x="1833952" y="2473112"/>
                  <a:pt x="1804746" y="2495756"/>
                  <a:pt x="1775540" y="2495756"/>
                </a:cubicBezTo>
                <a:cubicBezTo>
                  <a:pt x="1743678" y="2495756"/>
                  <a:pt x="1727748" y="2473112"/>
                  <a:pt x="1735713" y="2444808"/>
                </a:cubicBezTo>
                <a:cubicBezTo>
                  <a:pt x="1743678" y="2419333"/>
                  <a:pt x="1772885" y="2396689"/>
                  <a:pt x="1802091" y="2396689"/>
                </a:cubicBezTo>
                <a:close/>
                <a:moveTo>
                  <a:pt x="1672740" y="2396689"/>
                </a:moveTo>
                <a:cubicBezTo>
                  <a:pt x="1701578" y="2396689"/>
                  <a:pt x="1719930" y="2419333"/>
                  <a:pt x="1712065" y="2444808"/>
                </a:cubicBezTo>
                <a:cubicBezTo>
                  <a:pt x="1704200" y="2473112"/>
                  <a:pt x="1672740" y="2495756"/>
                  <a:pt x="1643902" y="2495756"/>
                </a:cubicBezTo>
                <a:cubicBezTo>
                  <a:pt x="1615064" y="2495756"/>
                  <a:pt x="1599334" y="2473112"/>
                  <a:pt x="1607199" y="2444808"/>
                </a:cubicBezTo>
                <a:cubicBezTo>
                  <a:pt x="1615064" y="2419333"/>
                  <a:pt x="1643902" y="2396689"/>
                  <a:pt x="1672740" y="2396689"/>
                </a:cubicBezTo>
                <a:close/>
                <a:moveTo>
                  <a:pt x="1542934" y="2396689"/>
                </a:moveTo>
                <a:cubicBezTo>
                  <a:pt x="1571943" y="2396689"/>
                  <a:pt x="1590403" y="2419333"/>
                  <a:pt x="1582491" y="2444808"/>
                </a:cubicBezTo>
                <a:cubicBezTo>
                  <a:pt x="1574580" y="2473112"/>
                  <a:pt x="1542934" y="2495756"/>
                  <a:pt x="1513925" y="2495756"/>
                </a:cubicBezTo>
                <a:cubicBezTo>
                  <a:pt x="1484916" y="2495756"/>
                  <a:pt x="1466456" y="2473112"/>
                  <a:pt x="1477004" y="2444808"/>
                </a:cubicBezTo>
                <a:cubicBezTo>
                  <a:pt x="1484916" y="2419333"/>
                  <a:pt x="1513925" y="2396689"/>
                  <a:pt x="1542934" y="2396689"/>
                </a:cubicBezTo>
                <a:close/>
                <a:moveTo>
                  <a:pt x="4115050" y="2396662"/>
                </a:moveTo>
                <a:cubicBezTo>
                  <a:pt x="4144110" y="2396662"/>
                  <a:pt x="4170527" y="2419306"/>
                  <a:pt x="4170527" y="2444780"/>
                </a:cubicBezTo>
                <a:cubicBezTo>
                  <a:pt x="4173169" y="2473085"/>
                  <a:pt x="4149393" y="2495728"/>
                  <a:pt x="4120334" y="2495728"/>
                </a:cubicBezTo>
                <a:cubicBezTo>
                  <a:pt x="4091274" y="2495728"/>
                  <a:pt x="4067498" y="2473085"/>
                  <a:pt x="4064856" y="2444780"/>
                </a:cubicBezTo>
                <a:cubicBezTo>
                  <a:pt x="4064856" y="2419306"/>
                  <a:pt x="4085990" y="2396662"/>
                  <a:pt x="4115050" y="2396662"/>
                </a:cubicBezTo>
                <a:close/>
                <a:moveTo>
                  <a:pt x="3988735" y="2396662"/>
                </a:moveTo>
                <a:cubicBezTo>
                  <a:pt x="4017496" y="2396662"/>
                  <a:pt x="4041027" y="2419306"/>
                  <a:pt x="4041027" y="2444780"/>
                </a:cubicBezTo>
                <a:cubicBezTo>
                  <a:pt x="4043641" y="2473085"/>
                  <a:pt x="4020110" y="2495728"/>
                  <a:pt x="3991350" y="2495728"/>
                </a:cubicBezTo>
                <a:cubicBezTo>
                  <a:pt x="3962590" y="2495728"/>
                  <a:pt x="3939059" y="2473085"/>
                  <a:pt x="3936444" y="2444780"/>
                </a:cubicBezTo>
                <a:cubicBezTo>
                  <a:pt x="3936444" y="2419306"/>
                  <a:pt x="3959975" y="2396662"/>
                  <a:pt x="3988735" y="2396662"/>
                </a:cubicBezTo>
                <a:close/>
                <a:moveTo>
                  <a:pt x="7588158" y="2396661"/>
                </a:moveTo>
                <a:cubicBezTo>
                  <a:pt x="7617059" y="2396661"/>
                  <a:pt x="7653842" y="2419305"/>
                  <a:pt x="7666979" y="2444779"/>
                </a:cubicBezTo>
                <a:cubicBezTo>
                  <a:pt x="7682743" y="2473084"/>
                  <a:pt x="7669606" y="2495727"/>
                  <a:pt x="7640705" y="2495727"/>
                </a:cubicBezTo>
                <a:cubicBezTo>
                  <a:pt x="7611804" y="2495727"/>
                  <a:pt x="7577648" y="2473084"/>
                  <a:pt x="7561884" y="2444779"/>
                </a:cubicBezTo>
                <a:cubicBezTo>
                  <a:pt x="7548747" y="2419305"/>
                  <a:pt x="7559256" y="2396661"/>
                  <a:pt x="7588158" y="2396661"/>
                </a:cubicBezTo>
                <a:close/>
                <a:moveTo>
                  <a:pt x="7458628" y="2396661"/>
                </a:moveTo>
                <a:cubicBezTo>
                  <a:pt x="7487529" y="2396661"/>
                  <a:pt x="7524312" y="2419305"/>
                  <a:pt x="7537449" y="2444779"/>
                </a:cubicBezTo>
                <a:cubicBezTo>
                  <a:pt x="7553213" y="2473084"/>
                  <a:pt x="7540076" y="2495727"/>
                  <a:pt x="7511175" y="2495727"/>
                </a:cubicBezTo>
                <a:cubicBezTo>
                  <a:pt x="7482274" y="2495727"/>
                  <a:pt x="7445491" y="2473084"/>
                  <a:pt x="7432354" y="2444779"/>
                </a:cubicBezTo>
                <a:cubicBezTo>
                  <a:pt x="7419217" y="2419305"/>
                  <a:pt x="7429726" y="2396661"/>
                  <a:pt x="7458628" y="2396661"/>
                </a:cubicBezTo>
                <a:close/>
                <a:moveTo>
                  <a:pt x="7331852" y="2396661"/>
                </a:moveTo>
                <a:cubicBezTo>
                  <a:pt x="7360840" y="2396661"/>
                  <a:pt x="7395098" y="2419305"/>
                  <a:pt x="7408275" y="2444779"/>
                </a:cubicBezTo>
                <a:cubicBezTo>
                  <a:pt x="7421451" y="2473084"/>
                  <a:pt x="7410910" y="2495727"/>
                  <a:pt x="7381922" y="2495727"/>
                </a:cubicBezTo>
                <a:cubicBezTo>
                  <a:pt x="7350299" y="2495727"/>
                  <a:pt x="7316041" y="2473084"/>
                  <a:pt x="7302864" y="2444779"/>
                </a:cubicBezTo>
                <a:cubicBezTo>
                  <a:pt x="7289688" y="2419305"/>
                  <a:pt x="7302864" y="2396661"/>
                  <a:pt x="7331852" y="2396661"/>
                </a:cubicBezTo>
                <a:close/>
                <a:moveTo>
                  <a:pt x="7202323" y="2396661"/>
                </a:moveTo>
                <a:cubicBezTo>
                  <a:pt x="7231311" y="2396661"/>
                  <a:pt x="7265569" y="2419305"/>
                  <a:pt x="7278746" y="2444779"/>
                </a:cubicBezTo>
                <a:cubicBezTo>
                  <a:pt x="7291922" y="2473084"/>
                  <a:pt x="7278746" y="2495727"/>
                  <a:pt x="7249758" y="2495727"/>
                </a:cubicBezTo>
                <a:cubicBezTo>
                  <a:pt x="7220770" y="2495727"/>
                  <a:pt x="7186512" y="2473084"/>
                  <a:pt x="7173335" y="2444779"/>
                </a:cubicBezTo>
                <a:cubicBezTo>
                  <a:pt x="7160159" y="2419305"/>
                  <a:pt x="7173335" y="2396661"/>
                  <a:pt x="7202323" y="2396661"/>
                </a:cubicBezTo>
                <a:close/>
                <a:moveTo>
                  <a:pt x="7072794" y="2396661"/>
                </a:moveTo>
                <a:cubicBezTo>
                  <a:pt x="7101782" y="2396661"/>
                  <a:pt x="7136040" y="2419305"/>
                  <a:pt x="7149217" y="2444779"/>
                </a:cubicBezTo>
                <a:cubicBezTo>
                  <a:pt x="7162393" y="2473084"/>
                  <a:pt x="7149217" y="2495727"/>
                  <a:pt x="7120229" y="2495727"/>
                </a:cubicBezTo>
                <a:cubicBezTo>
                  <a:pt x="7091241" y="2495727"/>
                  <a:pt x="7056983" y="2473084"/>
                  <a:pt x="7043806" y="2444779"/>
                </a:cubicBezTo>
                <a:cubicBezTo>
                  <a:pt x="7030630" y="2419305"/>
                  <a:pt x="7043806" y="2396661"/>
                  <a:pt x="7072794" y="2396661"/>
                </a:cubicBezTo>
                <a:close/>
                <a:moveTo>
                  <a:pt x="6946279" y="2396661"/>
                </a:moveTo>
                <a:cubicBezTo>
                  <a:pt x="6975512" y="2396661"/>
                  <a:pt x="7007403" y="2419305"/>
                  <a:pt x="7020691" y="2444779"/>
                </a:cubicBezTo>
                <a:cubicBezTo>
                  <a:pt x="7033979" y="2473084"/>
                  <a:pt x="7020691" y="2495727"/>
                  <a:pt x="6988800" y="2495727"/>
                </a:cubicBezTo>
                <a:cubicBezTo>
                  <a:pt x="6959567" y="2495727"/>
                  <a:pt x="6927676" y="2473084"/>
                  <a:pt x="6914388" y="2444779"/>
                </a:cubicBezTo>
                <a:cubicBezTo>
                  <a:pt x="6901100" y="2419305"/>
                  <a:pt x="6917045" y="2396661"/>
                  <a:pt x="6946279" y="2396661"/>
                </a:cubicBezTo>
                <a:close/>
                <a:moveTo>
                  <a:pt x="6817216" y="2396661"/>
                </a:moveTo>
                <a:cubicBezTo>
                  <a:pt x="6846294" y="2396661"/>
                  <a:pt x="6878016" y="2419305"/>
                  <a:pt x="6891233" y="2444779"/>
                </a:cubicBezTo>
                <a:cubicBezTo>
                  <a:pt x="6904450" y="2473084"/>
                  <a:pt x="6888589" y="2495727"/>
                  <a:pt x="6859511" y="2495727"/>
                </a:cubicBezTo>
                <a:cubicBezTo>
                  <a:pt x="6830433" y="2495727"/>
                  <a:pt x="6796069" y="2473084"/>
                  <a:pt x="6785495" y="2444779"/>
                </a:cubicBezTo>
                <a:cubicBezTo>
                  <a:pt x="6774921" y="2419305"/>
                  <a:pt x="6788138" y="2396661"/>
                  <a:pt x="6817216" y="2396661"/>
                </a:cubicBezTo>
                <a:close/>
                <a:moveTo>
                  <a:pt x="6687451" y="2396661"/>
                </a:moveTo>
                <a:cubicBezTo>
                  <a:pt x="6716367" y="2396661"/>
                  <a:pt x="6750540" y="2419305"/>
                  <a:pt x="6761055" y="2444779"/>
                </a:cubicBezTo>
                <a:cubicBezTo>
                  <a:pt x="6771570" y="2473084"/>
                  <a:pt x="6758426" y="2495727"/>
                  <a:pt x="6729510" y="2495727"/>
                </a:cubicBezTo>
                <a:cubicBezTo>
                  <a:pt x="6700594" y="2495727"/>
                  <a:pt x="6666421" y="2473084"/>
                  <a:pt x="6655906" y="2444779"/>
                </a:cubicBezTo>
                <a:cubicBezTo>
                  <a:pt x="6645391" y="2419305"/>
                  <a:pt x="6658535" y="2396661"/>
                  <a:pt x="6687451" y="2396661"/>
                </a:cubicBezTo>
                <a:close/>
                <a:moveTo>
                  <a:pt x="2087100" y="2280914"/>
                </a:moveTo>
                <a:cubicBezTo>
                  <a:pt x="2113493" y="2280914"/>
                  <a:pt x="2131968" y="2303381"/>
                  <a:pt x="2126689" y="2328657"/>
                </a:cubicBezTo>
                <a:cubicBezTo>
                  <a:pt x="2121411" y="2353932"/>
                  <a:pt x="2092378" y="2376399"/>
                  <a:pt x="2063346" y="2376399"/>
                </a:cubicBezTo>
                <a:cubicBezTo>
                  <a:pt x="2034314" y="2376399"/>
                  <a:pt x="2015839" y="2353932"/>
                  <a:pt x="2023757" y="2328657"/>
                </a:cubicBezTo>
                <a:cubicBezTo>
                  <a:pt x="2029035" y="2303381"/>
                  <a:pt x="2058067" y="2280914"/>
                  <a:pt x="2087100" y="2280914"/>
                </a:cubicBezTo>
                <a:close/>
                <a:moveTo>
                  <a:pt x="1833778" y="2280913"/>
                </a:moveTo>
                <a:cubicBezTo>
                  <a:pt x="1862711" y="2280913"/>
                  <a:pt x="1878493" y="2303380"/>
                  <a:pt x="1873232" y="2328656"/>
                </a:cubicBezTo>
                <a:cubicBezTo>
                  <a:pt x="1865341" y="2353931"/>
                  <a:pt x="1836408" y="2376398"/>
                  <a:pt x="1807475" y="2376398"/>
                </a:cubicBezTo>
                <a:cubicBezTo>
                  <a:pt x="1778542" y="2376398"/>
                  <a:pt x="1760130" y="2353931"/>
                  <a:pt x="1768021" y="2328656"/>
                </a:cubicBezTo>
                <a:cubicBezTo>
                  <a:pt x="1775911" y="2303380"/>
                  <a:pt x="1804845" y="2280913"/>
                  <a:pt x="1833778" y="2280913"/>
                </a:cubicBezTo>
                <a:close/>
                <a:moveTo>
                  <a:pt x="1707177" y="2280913"/>
                </a:moveTo>
                <a:cubicBezTo>
                  <a:pt x="1736383" y="2280913"/>
                  <a:pt x="1752314" y="2303380"/>
                  <a:pt x="1744348" y="2328656"/>
                </a:cubicBezTo>
                <a:cubicBezTo>
                  <a:pt x="1736383" y="2353931"/>
                  <a:pt x="1707177" y="2376398"/>
                  <a:pt x="1677971" y="2376398"/>
                </a:cubicBezTo>
                <a:cubicBezTo>
                  <a:pt x="1648764" y="2376398"/>
                  <a:pt x="1632834" y="2353931"/>
                  <a:pt x="1640799" y="2328656"/>
                </a:cubicBezTo>
                <a:cubicBezTo>
                  <a:pt x="1648764" y="2303380"/>
                  <a:pt x="1677971" y="2280913"/>
                  <a:pt x="1707177" y="2280913"/>
                </a:cubicBezTo>
                <a:close/>
                <a:moveTo>
                  <a:pt x="1580302" y="2280913"/>
                </a:moveTo>
                <a:cubicBezTo>
                  <a:pt x="1609235" y="2280913"/>
                  <a:pt x="1625017" y="2303380"/>
                  <a:pt x="1617126" y="2328656"/>
                </a:cubicBezTo>
                <a:cubicBezTo>
                  <a:pt x="1609235" y="2353931"/>
                  <a:pt x="1580302" y="2376398"/>
                  <a:pt x="1551369" y="2376398"/>
                </a:cubicBezTo>
                <a:cubicBezTo>
                  <a:pt x="1522435" y="2376398"/>
                  <a:pt x="1506654" y="2353931"/>
                  <a:pt x="1514545" y="2328656"/>
                </a:cubicBezTo>
                <a:cubicBezTo>
                  <a:pt x="1522435" y="2303380"/>
                  <a:pt x="1551369" y="2280913"/>
                  <a:pt x="1580302" y="2280913"/>
                </a:cubicBezTo>
                <a:close/>
                <a:moveTo>
                  <a:pt x="1960920" y="2280912"/>
                </a:moveTo>
                <a:cubicBezTo>
                  <a:pt x="1987313" y="2280912"/>
                  <a:pt x="2005788" y="2303379"/>
                  <a:pt x="2000509" y="2328655"/>
                </a:cubicBezTo>
                <a:cubicBezTo>
                  <a:pt x="1992591" y="2353930"/>
                  <a:pt x="1963559" y="2376397"/>
                  <a:pt x="1934527" y="2376397"/>
                </a:cubicBezTo>
                <a:cubicBezTo>
                  <a:pt x="1908134" y="2376397"/>
                  <a:pt x="1889659" y="2353930"/>
                  <a:pt x="1894937" y="2328655"/>
                </a:cubicBezTo>
                <a:cubicBezTo>
                  <a:pt x="1902855" y="2303379"/>
                  <a:pt x="1931887" y="2280912"/>
                  <a:pt x="1960920" y="2280912"/>
                </a:cubicBezTo>
                <a:close/>
                <a:moveTo>
                  <a:pt x="7651017" y="2280887"/>
                </a:moveTo>
                <a:cubicBezTo>
                  <a:pt x="7680159" y="2280887"/>
                  <a:pt x="7714600" y="2303354"/>
                  <a:pt x="7730495" y="2328630"/>
                </a:cubicBezTo>
                <a:cubicBezTo>
                  <a:pt x="7746391" y="2353905"/>
                  <a:pt x="7733145" y="2376372"/>
                  <a:pt x="7704003" y="2376372"/>
                </a:cubicBezTo>
                <a:cubicBezTo>
                  <a:pt x="7674861" y="2376372"/>
                  <a:pt x="7640420" y="2353905"/>
                  <a:pt x="7627174" y="2328630"/>
                </a:cubicBezTo>
                <a:cubicBezTo>
                  <a:pt x="7611278" y="2303354"/>
                  <a:pt x="7621875" y="2280887"/>
                  <a:pt x="7651017" y="2280887"/>
                </a:cubicBezTo>
                <a:close/>
                <a:moveTo>
                  <a:pt x="7524627" y="2280887"/>
                </a:moveTo>
                <a:cubicBezTo>
                  <a:pt x="7553615" y="2280887"/>
                  <a:pt x="7587873" y="2303354"/>
                  <a:pt x="7603685" y="2328630"/>
                </a:cubicBezTo>
                <a:cubicBezTo>
                  <a:pt x="7616861" y="2353905"/>
                  <a:pt x="7606320" y="2376372"/>
                  <a:pt x="7577332" y="2376372"/>
                </a:cubicBezTo>
                <a:cubicBezTo>
                  <a:pt x="7548344" y="2376372"/>
                  <a:pt x="7514086" y="2353905"/>
                  <a:pt x="7498274" y="2328630"/>
                </a:cubicBezTo>
                <a:cubicBezTo>
                  <a:pt x="7485098" y="2303354"/>
                  <a:pt x="7495639" y="2280887"/>
                  <a:pt x="7524627" y="2280887"/>
                </a:cubicBezTo>
                <a:close/>
                <a:moveTo>
                  <a:pt x="7397666" y="2280887"/>
                </a:moveTo>
                <a:cubicBezTo>
                  <a:pt x="7426899" y="2280887"/>
                  <a:pt x="7461448" y="2303354"/>
                  <a:pt x="7474736" y="2328630"/>
                </a:cubicBezTo>
                <a:cubicBezTo>
                  <a:pt x="7490681" y="2353905"/>
                  <a:pt x="7477393" y="2376372"/>
                  <a:pt x="7448160" y="2376372"/>
                </a:cubicBezTo>
                <a:cubicBezTo>
                  <a:pt x="7418926" y="2376372"/>
                  <a:pt x="7384378" y="2353905"/>
                  <a:pt x="7371090" y="2328630"/>
                </a:cubicBezTo>
                <a:cubicBezTo>
                  <a:pt x="7357802" y="2303354"/>
                  <a:pt x="7371090" y="2280887"/>
                  <a:pt x="7397666" y="2280887"/>
                </a:cubicBezTo>
                <a:close/>
                <a:moveTo>
                  <a:pt x="7271275" y="2280887"/>
                </a:moveTo>
                <a:cubicBezTo>
                  <a:pt x="7300353" y="2280887"/>
                  <a:pt x="7334718" y="2303354"/>
                  <a:pt x="7347935" y="2328630"/>
                </a:cubicBezTo>
                <a:cubicBezTo>
                  <a:pt x="7361152" y="2353905"/>
                  <a:pt x="7350578" y="2376372"/>
                  <a:pt x="7321500" y="2376372"/>
                </a:cubicBezTo>
                <a:cubicBezTo>
                  <a:pt x="7292422" y="2376372"/>
                  <a:pt x="7258057" y="2353905"/>
                  <a:pt x="7244840" y="2328630"/>
                </a:cubicBezTo>
                <a:cubicBezTo>
                  <a:pt x="7231623" y="2303354"/>
                  <a:pt x="7244840" y="2280887"/>
                  <a:pt x="7271275" y="2280887"/>
                </a:cubicBezTo>
                <a:close/>
                <a:moveTo>
                  <a:pt x="7146622" y="2280887"/>
                </a:moveTo>
                <a:cubicBezTo>
                  <a:pt x="7173057" y="2280887"/>
                  <a:pt x="7207422" y="2303354"/>
                  <a:pt x="7220639" y="2328630"/>
                </a:cubicBezTo>
                <a:cubicBezTo>
                  <a:pt x="7233856" y="2353905"/>
                  <a:pt x="7220639" y="2376372"/>
                  <a:pt x="7191561" y="2376372"/>
                </a:cubicBezTo>
                <a:cubicBezTo>
                  <a:pt x="7162483" y="2376372"/>
                  <a:pt x="7128118" y="2353905"/>
                  <a:pt x="7117544" y="2328630"/>
                </a:cubicBezTo>
                <a:cubicBezTo>
                  <a:pt x="7104327" y="2303354"/>
                  <a:pt x="7117544" y="2280887"/>
                  <a:pt x="7146622" y="2280887"/>
                </a:cubicBezTo>
                <a:close/>
                <a:moveTo>
                  <a:pt x="7020443" y="2280887"/>
                </a:moveTo>
                <a:cubicBezTo>
                  <a:pt x="7046878" y="2280887"/>
                  <a:pt x="7081243" y="2303354"/>
                  <a:pt x="7094460" y="2328630"/>
                </a:cubicBezTo>
                <a:cubicBezTo>
                  <a:pt x="7107677" y="2353905"/>
                  <a:pt x="7094460" y="2376372"/>
                  <a:pt x="7065382" y="2376372"/>
                </a:cubicBezTo>
                <a:cubicBezTo>
                  <a:pt x="7036304" y="2376372"/>
                  <a:pt x="7001939" y="2353905"/>
                  <a:pt x="6988722" y="2328630"/>
                </a:cubicBezTo>
                <a:cubicBezTo>
                  <a:pt x="6978148" y="2303354"/>
                  <a:pt x="6991365" y="2280887"/>
                  <a:pt x="7020443" y="2280887"/>
                </a:cubicBezTo>
                <a:close/>
                <a:moveTo>
                  <a:pt x="6893283" y="2280887"/>
                </a:moveTo>
                <a:cubicBezTo>
                  <a:pt x="6922455" y="2280887"/>
                  <a:pt x="6954279" y="2303354"/>
                  <a:pt x="6967539" y="2328630"/>
                </a:cubicBezTo>
                <a:cubicBezTo>
                  <a:pt x="6978147" y="2353905"/>
                  <a:pt x="6964887" y="2376372"/>
                  <a:pt x="6935715" y="2376372"/>
                </a:cubicBezTo>
                <a:cubicBezTo>
                  <a:pt x="6906543" y="2376372"/>
                  <a:pt x="6874719" y="2353905"/>
                  <a:pt x="6861459" y="2328630"/>
                </a:cubicBezTo>
                <a:cubicBezTo>
                  <a:pt x="6850851" y="2303354"/>
                  <a:pt x="6864111" y="2280887"/>
                  <a:pt x="6893283" y="2280887"/>
                </a:cubicBezTo>
                <a:close/>
                <a:moveTo>
                  <a:pt x="6766733" y="2280887"/>
                </a:moveTo>
                <a:cubicBezTo>
                  <a:pt x="6795649" y="2280887"/>
                  <a:pt x="6827193" y="2303354"/>
                  <a:pt x="6837708" y="2328630"/>
                </a:cubicBezTo>
                <a:cubicBezTo>
                  <a:pt x="6850852" y="2353905"/>
                  <a:pt x="6835080" y="2376372"/>
                  <a:pt x="6806164" y="2376372"/>
                </a:cubicBezTo>
                <a:cubicBezTo>
                  <a:pt x="6779876" y="2376372"/>
                  <a:pt x="6745703" y="2353905"/>
                  <a:pt x="6735188" y="2328630"/>
                </a:cubicBezTo>
                <a:cubicBezTo>
                  <a:pt x="6724673" y="2303354"/>
                  <a:pt x="6737817" y="2280887"/>
                  <a:pt x="6766733" y="2280887"/>
                </a:cubicBezTo>
                <a:close/>
                <a:moveTo>
                  <a:pt x="6639952" y="2280887"/>
                </a:moveTo>
                <a:cubicBezTo>
                  <a:pt x="6669222" y="2280887"/>
                  <a:pt x="6701153" y="2303354"/>
                  <a:pt x="6711796" y="2328630"/>
                </a:cubicBezTo>
                <a:cubicBezTo>
                  <a:pt x="6722440" y="2353905"/>
                  <a:pt x="6709135" y="2376372"/>
                  <a:pt x="6679865" y="2376372"/>
                </a:cubicBezTo>
                <a:cubicBezTo>
                  <a:pt x="6650595" y="2376372"/>
                  <a:pt x="6618664" y="2353905"/>
                  <a:pt x="6608021" y="2328630"/>
                </a:cubicBezTo>
                <a:cubicBezTo>
                  <a:pt x="6597377" y="2303354"/>
                  <a:pt x="6610682" y="2280887"/>
                  <a:pt x="6639952" y="2280887"/>
                </a:cubicBezTo>
                <a:close/>
                <a:moveTo>
                  <a:pt x="4236763" y="2280887"/>
                </a:moveTo>
                <a:cubicBezTo>
                  <a:pt x="4265823" y="2280887"/>
                  <a:pt x="4289599" y="2303354"/>
                  <a:pt x="4292240" y="2328630"/>
                </a:cubicBezTo>
                <a:cubicBezTo>
                  <a:pt x="4294882" y="2353905"/>
                  <a:pt x="4271106" y="2376372"/>
                  <a:pt x="4242047" y="2376372"/>
                </a:cubicBezTo>
                <a:cubicBezTo>
                  <a:pt x="4212987" y="2376372"/>
                  <a:pt x="4189211" y="2353905"/>
                  <a:pt x="4186569" y="2328630"/>
                </a:cubicBezTo>
                <a:cubicBezTo>
                  <a:pt x="4186569" y="2303354"/>
                  <a:pt x="4207703" y="2280887"/>
                  <a:pt x="4236763" y="2280887"/>
                </a:cubicBezTo>
                <a:close/>
                <a:moveTo>
                  <a:pt x="4110248" y="2280887"/>
                </a:moveTo>
                <a:cubicBezTo>
                  <a:pt x="4139112" y="2280887"/>
                  <a:pt x="4162729" y="2303354"/>
                  <a:pt x="4165353" y="2328630"/>
                </a:cubicBezTo>
                <a:cubicBezTo>
                  <a:pt x="4165353" y="2353905"/>
                  <a:pt x="4144361" y="2376372"/>
                  <a:pt x="4115496" y="2376372"/>
                </a:cubicBezTo>
                <a:cubicBezTo>
                  <a:pt x="4086631" y="2376372"/>
                  <a:pt x="4063014" y="2353905"/>
                  <a:pt x="4060390" y="2328630"/>
                </a:cubicBezTo>
                <a:cubicBezTo>
                  <a:pt x="4060390" y="2303354"/>
                  <a:pt x="4081383" y="2280887"/>
                  <a:pt x="4110248" y="2280887"/>
                </a:cubicBezTo>
                <a:close/>
                <a:moveTo>
                  <a:pt x="3983482" y="2280887"/>
                </a:moveTo>
                <a:cubicBezTo>
                  <a:pt x="4012654" y="2280887"/>
                  <a:pt x="4036522" y="2303354"/>
                  <a:pt x="4036522" y="2328630"/>
                </a:cubicBezTo>
                <a:cubicBezTo>
                  <a:pt x="4039174" y="2353905"/>
                  <a:pt x="4015306" y="2376372"/>
                  <a:pt x="3986134" y="2376372"/>
                </a:cubicBezTo>
                <a:cubicBezTo>
                  <a:pt x="3956962" y="2376372"/>
                  <a:pt x="3933094" y="2353905"/>
                  <a:pt x="3933094" y="2328630"/>
                </a:cubicBezTo>
                <a:cubicBezTo>
                  <a:pt x="3933094" y="2303354"/>
                  <a:pt x="3954310" y="2280887"/>
                  <a:pt x="3983482" y="2280887"/>
                </a:cubicBezTo>
                <a:close/>
                <a:moveTo>
                  <a:pt x="3856962" y="2280887"/>
                </a:moveTo>
                <a:cubicBezTo>
                  <a:pt x="3885937" y="2280887"/>
                  <a:pt x="3909644" y="2303354"/>
                  <a:pt x="3909644" y="2328630"/>
                </a:cubicBezTo>
                <a:cubicBezTo>
                  <a:pt x="3909644" y="2353905"/>
                  <a:pt x="3888571" y="2376372"/>
                  <a:pt x="3859596" y="2376372"/>
                </a:cubicBezTo>
                <a:cubicBezTo>
                  <a:pt x="3830621" y="2376372"/>
                  <a:pt x="3806914" y="2353905"/>
                  <a:pt x="3806914" y="2328630"/>
                </a:cubicBezTo>
                <a:cubicBezTo>
                  <a:pt x="3806914" y="2303354"/>
                  <a:pt x="3827987" y="2280887"/>
                  <a:pt x="3856962" y="2280887"/>
                </a:cubicBezTo>
                <a:close/>
                <a:moveTo>
                  <a:pt x="1987313" y="2171105"/>
                </a:moveTo>
                <a:cubicBezTo>
                  <a:pt x="2016346" y="2171105"/>
                  <a:pt x="2034821" y="2190687"/>
                  <a:pt x="2026903" y="2215864"/>
                </a:cubicBezTo>
                <a:cubicBezTo>
                  <a:pt x="2021624" y="2241040"/>
                  <a:pt x="1992592" y="2260622"/>
                  <a:pt x="1966199" y="2260622"/>
                </a:cubicBezTo>
                <a:cubicBezTo>
                  <a:pt x="1937167" y="2260622"/>
                  <a:pt x="1918692" y="2241040"/>
                  <a:pt x="1926610" y="2215864"/>
                </a:cubicBezTo>
                <a:cubicBezTo>
                  <a:pt x="1931888" y="2190687"/>
                  <a:pt x="1960920" y="2171105"/>
                  <a:pt x="1987313" y="2171105"/>
                </a:cubicBezTo>
                <a:close/>
                <a:moveTo>
                  <a:pt x="1863367" y="2171105"/>
                </a:moveTo>
                <a:cubicBezTo>
                  <a:pt x="1892400" y="2171105"/>
                  <a:pt x="1910875" y="2190687"/>
                  <a:pt x="1902957" y="2215864"/>
                </a:cubicBezTo>
                <a:cubicBezTo>
                  <a:pt x="1895039" y="2241040"/>
                  <a:pt x="1868646" y="2260622"/>
                  <a:pt x="1839614" y="2260622"/>
                </a:cubicBezTo>
                <a:cubicBezTo>
                  <a:pt x="1810582" y="2260622"/>
                  <a:pt x="1794746" y="2241040"/>
                  <a:pt x="1800024" y="2215864"/>
                </a:cubicBezTo>
                <a:cubicBezTo>
                  <a:pt x="1807942" y="2190687"/>
                  <a:pt x="1836974" y="2171105"/>
                  <a:pt x="1863367" y="2171105"/>
                </a:cubicBezTo>
                <a:close/>
                <a:moveTo>
                  <a:pt x="1738711" y="2171105"/>
                </a:moveTo>
                <a:cubicBezTo>
                  <a:pt x="1767743" y="2171105"/>
                  <a:pt x="1783579" y="2190687"/>
                  <a:pt x="1778300" y="2215864"/>
                </a:cubicBezTo>
                <a:cubicBezTo>
                  <a:pt x="1770382" y="2241040"/>
                  <a:pt x="1741350" y="2260622"/>
                  <a:pt x="1712318" y="2260622"/>
                </a:cubicBezTo>
                <a:cubicBezTo>
                  <a:pt x="1683286" y="2260622"/>
                  <a:pt x="1667450" y="2241040"/>
                  <a:pt x="1675368" y="2215864"/>
                </a:cubicBezTo>
                <a:cubicBezTo>
                  <a:pt x="1683286" y="2190687"/>
                  <a:pt x="1712318" y="2171105"/>
                  <a:pt x="1738711" y="2171105"/>
                </a:cubicBezTo>
                <a:close/>
                <a:moveTo>
                  <a:pt x="1614918" y="2171105"/>
                </a:moveTo>
                <a:cubicBezTo>
                  <a:pt x="1643851" y="2171105"/>
                  <a:pt x="1659633" y="2190687"/>
                  <a:pt x="1651742" y="2215864"/>
                </a:cubicBezTo>
                <a:cubicBezTo>
                  <a:pt x="1643851" y="2241040"/>
                  <a:pt x="1614918" y="2260622"/>
                  <a:pt x="1585985" y="2260622"/>
                </a:cubicBezTo>
                <a:cubicBezTo>
                  <a:pt x="1559682" y="2260622"/>
                  <a:pt x="1541270" y="2241040"/>
                  <a:pt x="1549161" y="2215864"/>
                </a:cubicBezTo>
                <a:cubicBezTo>
                  <a:pt x="1557051" y="2190687"/>
                  <a:pt x="1585985" y="2171105"/>
                  <a:pt x="1614918" y="2171105"/>
                </a:cubicBezTo>
                <a:close/>
                <a:moveTo>
                  <a:pt x="2113739" y="2171104"/>
                </a:moveTo>
                <a:cubicBezTo>
                  <a:pt x="2140226" y="2171104"/>
                  <a:pt x="2158768" y="2190686"/>
                  <a:pt x="2153470" y="2215863"/>
                </a:cubicBezTo>
                <a:cubicBezTo>
                  <a:pt x="2148173" y="2241039"/>
                  <a:pt x="2119036" y="2260621"/>
                  <a:pt x="2089900" y="2260621"/>
                </a:cubicBezTo>
                <a:cubicBezTo>
                  <a:pt x="2063412" y="2260621"/>
                  <a:pt x="2044871" y="2241039"/>
                  <a:pt x="2050168" y="2215863"/>
                </a:cubicBezTo>
                <a:cubicBezTo>
                  <a:pt x="2055466" y="2190686"/>
                  <a:pt x="2084602" y="2171104"/>
                  <a:pt x="2113739" y="2171104"/>
                </a:cubicBezTo>
                <a:close/>
                <a:moveTo>
                  <a:pt x="7464110" y="2171079"/>
                </a:moveTo>
                <a:cubicBezTo>
                  <a:pt x="7492938" y="2171079"/>
                  <a:pt x="7527006" y="2190661"/>
                  <a:pt x="7540110" y="2215838"/>
                </a:cubicBezTo>
                <a:cubicBezTo>
                  <a:pt x="7553213" y="2241014"/>
                  <a:pt x="7542730" y="2260596"/>
                  <a:pt x="7513903" y="2260596"/>
                </a:cubicBezTo>
                <a:cubicBezTo>
                  <a:pt x="7485075" y="2260596"/>
                  <a:pt x="7451007" y="2241014"/>
                  <a:pt x="7437903" y="2215838"/>
                </a:cubicBezTo>
                <a:cubicBezTo>
                  <a:pt x="7424800" y="2190661"/>
                  <a:pt x="7437903" y="2171079"/>
                  <a:pt x="7464110" y="2171079"/>
                </a:cubicBezTo>
                <a:close/>
                <a:moveTo>
                  <a:pt x="7339390" y="2171079"/>
                </a:moveTo>
                <a:cubicBezTo>
                  <a:pt x="7368468" y="2171079"/>
                  <a:pt x="7400189" y="2190661"/>
                  <a:pt x="7413406" y="2215838"/>
                </a:cubicBezTo>
                <a:cubicBezTo>
                  <a:pt x="7429267" y="2241014"/>
                  <a:pt x="7416050" y="2260596"/>
                  <a:pt x="7386972" y="2260596"/>
                </a:cubicBezTo>
                <a:cubicBezTo>
                  <a:pt x="7357894" y="2260596"/>
                  <a:pt x="7326172" y="2241014"/>
                  <a:pt x="7312955" y="2215838"/>
                </a:cubicBezTo>
                <a:cubicBezTo>
                  <a:pt x="7299738" y="2190661"/>
                  <a:pt x="7310312" y="2171079"/>
                  <a:pt x="7339390" y="2171079"/>
                </a:cubicBezTo>
                <a:close/>
                <a:moveTo>
                  <a:pt x="7215572" y="2171079"/>
                </a:moveTo>
                <a:cubicBezTo>
                  <a:pt x="7244744" y="2171079"/>
                  <a:pt x="7276568" y="2190661"/>
                  <a:pt x="7289828" y="2215838"/>
                </a:cubicBezTo>
                <a:cubicBezTo>
                  <a:pt x="7303088" y="2241014"/>
                  <a:pt x="7289828" y="2260596"/>
                  <a:pt x="7263308" y="2260596"/>
                </a:cubicBezTo>
                <a:cubicBezTo>
                  <a:pt x="7234136" y="2260596"/>
                  <a:pt x="7199660" y="2241014"/>
                  <a:pt x="7186400" y="2215838"/>
                </a:cubicBezTo>
                <a:cubicBezTo>
                  <a:pt x="7175792" y="2190661"/>
                  <a:pt x="7186400" y="2171079"/>
                  <a:pt x="7215572" y="2171079"/>
                </a:cubicBezTo>
                <a:close/>
                <a:moveTo>
                  <a:pt x="7091672" y="2171079"/>
                </a:moveTo>
                <a:cubicBezTo>
                  <a:pt x="7117959" y="2171079"/>
                  <a:pt x="7152132" y="2190661"/>
                  <a:pt x="7165276" y="2215838"/>
                </a:cubicBezTo>
                <a:cubicBezTo>
                  <a:pt x="7175791" y="2241014"/>
                  <a:pt x="7165276" y="2260596"/>
                  <a:pt x="7136360" y="2260596"/>
                </a:cubicBezTo>
                <a:cubicBezTo>
                  <a:pt x="7107444" y="2260596"/>
                  <a:pt x="7075899" y="2241014"/>
                  <a:pt x="7062756" y="2215838"/>
                </a:cubicBezTo>
                <a:cubicBezTo>
                  <a:pt x="7049612" y="2190661"/>
                  <a:pt x="7062756" y="2171079"/>
                  <a:pt x="7091672" y="2171079"/>
                </a:cubicBezTo>
                <a:close/>
                <a:moveTo>
                  <a:pt x="6967726" y="2171079"/>
                </a:moveTo>
                <a:cubicBezTo>
                  <a:pt x="6994013" y="2171079"/>
                  <a:pt x="7028186" y="2190661"/>
                  <a:pt x="7038701" y="2215838"/>
                </a:cubicBezTo>
                <a:cubicBezTo>
                  <a:pt x="7051845" y="2241014"/>
                  <a:pt x="7038701" y="2260596"/>
                  <a:pt x="7009785" y="2260596"/>
                </a:cubicBezTo>
                <a:cubicBezTo>
                  <a:pt x="6980869" y="2260596"/>
                  <a:pt x="6949325" y="2241014"/>
                  <a:pt x="6936181" y="2215838"/>
                </a:cubicBezTo>
                <a:cubicBezTo>
                  <a:pt x="6925666" y="2190661"/>
                  <a:pt x="6938810" y="2171079"/>
                  <a:pt x="6967726" y="2171079"/>
                </a:cubicBezTo>
                <a:close/>
                <a:moveTo>
                  <a:pt x="6843179" y="2171079"/>
                </a:moveTo>
                <a:cubicBezTo>
                  <a:pt x="6869788" y="2171079"/>
                  <a:pt x="6901719" y="2190661"/>
                  <a:pt x="6915023" y="2215838"/>
                </a:cubicBezTo>
                <a:cubicBezTo>
                  <a:pt x="6925667" y="2241014"/>
                  <a:pt x="6912362" y="2260596"/>
                  <a:pt x="6883092" y="2260596"/>
                </a:cubicBezTo>
                <a:cubicBezTo>
                  <a:pt x="6853822" y="2260596"/>
                  <a:pt x="6821891" y="2241014"/>
                  <a:pt x="6811248" y="2215838"/>
                </a:cubicBezTo>
                <a:cubicBezTo>
                  <a:pt x="6800604" y="2190661"/>
                  <a:pt x="6813909" y="2171079"/>
                  <a:pt x="6843179" y="2171079"/>
                </a:cubicBezTo>
                <a:close/>
                <a:moveTo>
                  <a:pt x="6716484" y="2171079"/>
                </a:moveTo>
                <a:cubicBezTo>
                  <a:pt x="6745400" y="2171079"/>
                  <a:pt x="6776944" y="2190661"/>
                  <a:pt x="6787459" y="2215838"/>
                </a:cubicBezTo>
                <a:cubicBezTo>
                  <a:pt x="6800603" y="2241014"/>
                  <a:pt x="6784831" y="2260596"/>
                  <a:pt x="6755915" y="2260596"/>
                </a:cubicBezTo>
                <a:cubicBezTo>
                  <a:pt x="6729627" y="2260596"/>
                  <a:pt x="6698083" y="2241014"/>
                  <a:pt x="6687568" y="2215838"/>
                </a:cubicBezTo>
                <a:cubicBezTo>
                  <a:pt x="6674424" y="2190661"/>
                  <a:pt x="6690196" y="2171079"/>
                  <a:pt x="6716484" y="2171079"/>
                </a:cubicBezTo>
                <a:close/>
                <a:moveTo>
                  <a:pt x="6592673" y="2171079"/>
                </a:moveTo>
                <a:cubicBezTo>
                  <a:pt x="6621682" y="2171079"/>
                  <a:pt x="6653328" y="2190661"/>
                  <a:pt x="6663876" y="2215838"/>
                </a:cubicBezTo>
                <a:cubicBezTo>
                  <a:pt x="6674425" y="2241014"/>
                  <a:pt x="6658602" y="2260596"/>
                  <a:pt x="6632230" y="2260596"/>
                </a:cubicBezTo>
                <a:cubicBezTo>
                  <a:pt x="6603221" y="2260596"/>
                  <a:pt x="6571575" y="2241014"/>
                  <a:pt x="6561027" y="2215838"/>
                </a:cubicBezTo>
                <a:cubicBezTo>
                  <a:pt x="6550478" y="2190661"/>
                  <a:pt x="6566301" y="2171079"/>
                  <a:pt x="6592673" y="2171079"/>
                </a:cubicBezTo>
                <a:close/>
                <a:moveTo>
                  <a:pt x="6468477" y="2171079"/>
                </a:moveTo>
                <a:cubicBezTo>
                  <a:pt x="6497316" y="2171079"/>
                  <a:pt x="6526154" y="2190661"/>
                  <a:pt x="6536640" y="2215838"/>
                </a:cubicBezTo>
                <a:cubicBezTo>
                  <a:pt x="6547127" y="2241014"/>
                  <a:pt x="6534019" y="2260596"/>
                  <a:pt x="6505181" y="2260596"/>
                </a:cubicBezTo>
                <a:cubicBezTo>
                  <a:pt x="6476342" y="2260596"/>
                  <a:pt x="6444883" y="2241014"/>
                  <a:pt x="6437018" y="2215838"/>
                </a:cubicBezTo>
                <a:cubicBezTo>
                  <a:pt x="6426531" y="2190661"/>
                  <a:pt x="6442261" y="2171079"/>
                  <a:pt x="6468477" y="2171079"/>
                </a:cubicBezTo>
                <a:close/>
                <a:moveTo>
                  <a:pt x="4601493" y="2171079"/>
                </a:moveTo>
                <a:cubicBezTo>
                  <a:pt x="4630553" y="2171079"/>
                  <a:pt x="4654329" y="2190661"/>
                  <a:pt x="4659612" y="2215838"/>
                </a:cubicBezTo>
                <a:cubicBezTo>
                  <a:pt x="4662254" y="2241014"/>
                  <a:pt x="4641120" y="2260596"/>
                  <a:pt x="4614702" y="2260596"/>
                </a:cubicBezTo>
                <a:cubicBezTo>
                  <a:pt x="4585643" y="2260596"/>
                  <a:pt x="4559225" y="2241014"/>
                  <a:pt x="4556583" y="2215838"/>
                </a:cubicBezTo>
                <a:cubicBezTo>
                  <a:pt x="4553941" y="2190661"/>
                  <a:pt x="4575075" y="2171079"/>
                  <a:pt x="4601493" y="2171079"/>
                </a:cubicBezTo>
                <a:close/>
                <a:moveTo>
                  <a:pt x="4229141" y="2171079"/>
                </a:moveTo>
                <a:cubicBezTo>
                  <a:pt x="4255661" y="2171079"/>
                  <a:pt x="4282181" y="2190661"/>
                  <a:pt x="4282181" y="2215838"/>
                </a:cubicBezTo>
                <a:cubicBezTo>
                  <a:pt x="4284833" y="2241014"/>
                  <a:pt x="4263617" y="2260596"/>
                  <a:pt x="4234445" y="2260596"/>
                </a:cubicBezTo>
                <a:cubicBezTo>
                  <a:pt x="4207925" y="2260596"/>
                  <a:pt x="4181405" y="2241014"/>
                  <a:pt x="4181405" y="2215838"/>
                </a:cubicBezTo>
                <a:cubicBezTo>
                  <a:pt x="4178753" y="2190661"/>
                  <a:pt x="4199969" y="2171079"/>
                  <a:pt x="4229141" y="2171079"/>
                </a:cubicBezTo>
                <a:close/>
                <a:moveTo>
                  <a:pt x="4105194" y="2171079"/>
                </a:moveTo>
                <a:cubicBezTo>
                  <a:pt x="4131714" y="2171079"/>
                  <a:pt x="4155582" y="2190661"/>
                  <a:pt x="4158234" y="2215838"/>
                </a:cubicBezTo>
                <a:cubicBezTo>
                  <a:pt x="4160886" y="2241014"/>
                  <a:pt x="4137018" y="2260596"/>
                  <a:pt x="4110498" y="2260596"/>
                </a:cubicBezTo>
                <a:cubicBezTo>
                  <a:pt x="4081326" y="2260596"/>
                  <a:pt x="4057458" y="2241014"/>
                  <a:pt x="4054806" y="2215838"/>
                </a:cubicBezTo>
                <a:cubicBezTo>
                  <a:pt x="4054806" y="2190661"/>
                  <a:pt x="4076022" y="2171079"/>
                  <a:pt x="4105194" y="2171079"/>
                </a:cubicBezTo>
                <a:close/>
                <a:moveTo>
                  <a:pt x="3980908" y="2171079"/>
                </a:moveTo>
                <a:cubicBezTo>
                  <a:pt x="4007249" y="2171079"/>
                  <a:pt x="4030956" y="2190661"/>
                  <a:pt x="4033590" y="2215838"/>
                </a:cubicBezTo>
                <a:cubicBezTo>
                  <a:pt x="4033590" y="2241014"/>
                  <a:pt x="4012517" y="2260596"/>
                  <a:pt x="3983542" y="2260596"/>
                </a:cubicBezTo>
                <a:cubicBezTo>
                  <a:pt x="3954567" y="2260596"/>
                  <a:pt x="3930860" y="2241014"/>
                  <a:pt x="3930860" y="2215838"/>
                </a:cubicBezTo>
                <a:cubicBezTo>
                  <a:pt x="3930860" y="2190661"/>
                  <a:pt x="3951933" y="2171079"/>
                  <a:pt x="3980908" y="2171079"/>
                </a:cubicBezTo>
                <a:close/>
                <a:moveTo>
                  <a:pt x="3854157" y="2171079"/>
                </a:moveTo>
                <a:cubicBezTo>
                  <a:pt x="3883448" y="2171079"/>
                  <a:pt x="3907412" y="2190661"/>
                  <a:pt x="3907412" y="2215838"/>
                </a:cubicBezTo>
                <a:cubicBezTo>
                  <a:pt x="3907412" y="2241014"/>
                  <a:pt x="3886110" y="2260596"/>
                  <a:pt x="3856820" y="2260596"/>
                </a:cubicBezTo>
                <a:cubicBezTo>
                  <a:pt x="3827530" y="2260596"/>
                  <a:pt x="3803565" y="2241014"/>
                  <a:pt x="3803565" y="2215838"/>
                </a:cubicBezTo>
                <a:cubicBezTo>
                  <a:pt x="3803565" y="2190661"/>
                  <a:pt x="3827530" y="2171079"/>
                  <a:pt x="3854157" y="2171079"/>
                </a:cubicBezTo>
                <a:close/>
                <a:moveTo>
                  <a:pt x="2237684" y="2171079"/>
                </a:moveTo>
                <a:cubicBezTo>
                  <a:pt x="2264171" y="2171079"/>
                  <a:pt x="2282713" y="2190661"/>
                  <a:pt x="2277415" y="2215838"/>
                </a:cubicBezTo>
                <a:cubicBezTo>
                  <a:pt x="2272118" y="2241014"/>
                  <a:pt x="2245630" y="2260596"/>
                  <a:pt x="2216494" y="2260596"/>
                </a:cubicBezTo>
                <a:cubicBezTo>
                  <a:pt x="2187357" y="2260596"/>
                  <a:pt x="2168816" y="2241014"/>
                  <a:pt x="2176762" y="2215838"/>
                </a:cubicBezTo>
                <a:cubicBezTo>
                  <a:pt x="2182060" y="2190661"/>
                  <a:pt x="2208547" y="2171079"/>
                  <a:pt x="2237684" y="2171079"/>
                </a:cubicBezTo>
                <a:close/>
                <a:moveTo>
                  <a:pt x="2383370" y="2063686"/>
                </a:moveTo>
                <a:cubicBezTo>
                  <a:pt x="2412615" y="2063686"/>
                  <a:pt x="2431226" y="2083361"/>
                  <a:pt x="2425908" y="2105846"/>
                </a:cubicBezTo>
                <a:cubicBezTo>
                  <a:pt x="2420591" y="2131142"/>
                  <a:pt x="2394005" y="2150817"/>
                  <a:pt x="2364760" y="2150817"/>
                </a:cubicBezTo>
                <a:cubicBezTo>
                  <a:pt x="2338173" y="2150817"/>
                  <a:pt x="2319563" y="2131142"/>
                  <a:pt x="2324880" y="2105846"/>
                </a:cubicBezTo>
                <a:cubicBezTo>
                  <a:pt x="2330197" y="2083361"/>
                  <a:pt x="2356784" y="2063686"/>
                  <a:pt x="2383370" y="2063686"/>
                </a:cubicBezTo>
                <a:close/>
                <a:moveTo>
                  <a:pt x="2261418" y="2063685"/>
                </a:moveTo>
                <a:cubicBezTo>
                  <a:pt x="2287738" y="2063685"/>
                  <a:pt x="2306163" y="2083360"/>
                  <a:pt x="2300899" y="2105845"/>
                </a:cubicBezTo>
                <a:cubicBezTo>
                  <a:pt x="2295634" y="2131141"/>
                  <a:pt x="2269314" y="2150816"/>
                  <a:pt x="2240361" y="2150816"/>
                </a:cubicBezTo>
                <a:cubicBezTo>
                  <a:pt x="2214040" y="2150816"/>
                  <a:pt x="2195616" y="2131141"/>
                  <a:pt x="2200880" y="2105845"/>
                </a:cubicBezTo>
                <a:cubicBezTo>
                  <a:pt x="2206144" y="2083360"/>
                  <a:pt x="2232465" y="2063685"/>
                  <a:pt x="2261418" y="2063685"/>
                </a:cubicBezTo>
                <a:close/>
                <a:moveTo>
                  <a:pt x="2137889" y="2063685"/>
                </a:moveTo>
                <a:cubicBezTo>
                  <a:pt x="2167025" y="2063685"/>
                  <a:pt x="2185567" y="2083360"/>
                  <a:pt x="2177620" y="2105845"/>
                </a:cubicBezTo>
                <a:cubicBezTo>
                  <a:pt x="2172323" y="2131141"/>
                  <a:pt x="2145835" y="2150815"/>
                  <a:pt x="2116699" y="2150815"/>
                </a:cubicBezTo>
                <a:cubicBezTo>
                  <a:pt x="2090211" y="2150815"/>
                  <a:pt x="2071670" y="2131141"/>
                  <a:pt x="2076967" y="2105845"/>
                </a:cubicBezTo>
                <a:cubicBezTo>
                  <a:pt x="2084914" y="2083360"/>
                  <a:pt x="2111401" y="2063685"/>
                  <a:pt x="2137889" y="2063685"/>
                </a:cubicBezTo>
                <a:close/>
                <a:moveTo>
                  <a:pt x="2015915" y="2063684"/>
                </a:moveTo>
                <a:cubicBezTo>
                  <a:pt x="2042143" y="2063684"/>
                  <a:pt x="2060503" y="2083359"/>
                  <a:pt x="2055257" y="2105844"/>
                </a:cubicBezTo>
                <a:cubicBezTo>
                  <a:pt x="2047389" y="2131140"/>
                  <a:pt x="2021161" y="2150814"/>
                  <a:pt x="1992310" y="2150814"/>
                </a:cubicBezTo>
                <a:cubicBezTo>
                  <a:pt x="1966082" y="2150814"/>
                  <a:pt x="1947723" y="2131140"/>
                  <a:pt x="1955591" y="2105844"/>
                </a:cubicBezTo>
                <a:cubicBezTo>
                  <a:pt x="1960837" y="2083359"/>
                  <a:pt x="1989687" y="2063684"/>
                  <a:pt x="2015915" y="2063684"/>
                </a:cubicBezTo>
                <a:close/>
                <a:moveTo>
                  <a:pt x="1895038" y="2063683"/>
                </a:moveTo>
                <a:cubicBezTo>
                  <a:pt x="1921431" y="2063683"/>
                  <a:pt x="1939906" y="2083358"/>
                  <a:pt x="1931988" y="2105843"/>
                </a:cubicBezTo>
                <a:cubicBezTo>
                  <a:pt x="1926709" y="2131139"/>
                  <a:pt x="1897677" y="2150813"/>
                  <a:pt x="1868645" y="2150813"/>
                </a:cubicBezTo>
                <a:cubicBezTo>
                  <a:pt x="1842252" y="2150813"/>
                  <a:pt x="1823777" y="2131139"/>
                  <a:pt x="1831695" y="2105843"/>
                </a:cubicBezTo>
                <a:cubicBezTo>
                  <a:pt x="1839613" y="2083358"/>
                  <a:pt x="1866005" y="2063683"/>
                  <a:pt x="1895038" y="2063683"/>
                </a:cubicBezTo>
                <a:close/>
                <a:moveTo>
                  <a:pt x="1770256" y="2063682"/>
                </a:moveTo>
                <a:cubicBezTo>
                  <a:pt x="1799107" y="2063682"/>
                  <a:pt x="1814844" y="2083357"/>
                  <a:pt x="1806975" y="2105842"/>
                </a:cubicBezTo>
                <a:cubicBezTo>
                  <a:pt x="1801730" y="2131138"/>
                  <a:pt x="1772879" y="2150812"/>
                  <a:pt x="1744028" y="2150812"/>
                </a:cubicBezTo>
                <a:cubicBezTo>
                  <a:pt x="1717800" y="2150812"/>
                  <a:pt x="1702064" y="2131138"/>
                  <a:pt x="1707309" y="2105842"/>
                </a:cubicBezTo>
                <a:cubicBezTo>
                  <a:pt x="1715178" y="2083357"/>
                  <a:pt x="1744028" y="2063682"/>
                  <a:pt x="1770256" y="2063682"/>
                </a:cubicBezTo>
                <a:close/>
                <a:moveTo>
                  <a:pt x="1649379" y="2063681"/>
                </a:moveTo>
                <a:cubicBezTo>
                  <a:pt x="1675772" y="2063681"/>
                  <a:pt x="1694247" y="2083356"/>
                  <a:pt x="1686329" y="2105841"/>
                </a:cubicBezTo>
                <a:cubicBezTo>
                  <a:pt x="1678411" y="2131137"/>
                  <a:pt x="1649379" y="2150811"/>
                  <a:pt x="1620346" y="2150811"/>
                </a:cubicBezTo>
                <a:cubicBezTo>
                  <a:pt x="1593954" y="2150811"/>
                  <a:pt x="1578118" y="2131137"/>
                  <a:pt x="1586036" y="2105841"/>
                </a:cubicBezTo>
                <a:cubicBezTo>
                  <a:pt x="1593954" y="2083356"/>
                  <a:pt x="1620346" y="2063681"/>
                  <a:pt x="1649379" y="2063681"/>
                </a:cubicBezTo>
                <a:close/>
                <a:moveTo>
                  <a:pt x="7772855" y="2063660"/>
                </a:moveTo>
                <a:cubicBezTo>
                  <a:pt x="7799430" y="2063660"/>
                  <a:pt x="7833979" y="2083335"/>
                  <a:pt x="7849925" y="2105820"/>
                </a:cubicBezTo>
                <a:cubicBezTo>
                  <a:pt x="7865870" y="2131116"/>
                  <a:pt x="7855240" y="2150790"/>
                  <a:pt x="7826006" y="2150790"/>
                </a:cubicBezTo>
                <a:cubicBezTo>
                  <a:pt x="7796773" y="2150790"/>
                  <a:pt x="7762224" y="2131116"/>
                  <a:pt x="7748936" y="2105820"/>
                </a:cubicBezTo>
                <a:cubicBezTo>
                  <a:pt x="7732991" y="2083335"/>
                  <a:pt x="7746279" y="2063660"/>
                  <a:pt x="7772855" y="2063660"/>
                </a:cubicBezTo>
                <a:close/>
                <a:moveTo>
                  <a:pt x="7281452" y="2063660"/>
                </a:moveTo>
                <a:cubicBezTo>
                  <a:pt x="7310624" y="2063660"/>
                  <a:pt x="7342448" y="2083335"/>
                  <a:pt x="7355708" y="2105820"/>
                </a:cubicBezTo>
                <a:cubicBezTo>
                  <a:pt x="7368968" y="2131116"/>
                  <a:pt x="7358360" y="2150790"/>
                  <a:pt x="7329188" y="2150790"/>
                </a:cubicBezTo>
                <a:cubicBezTo>
                  <a:pt x="7300016" y="2150790"/>
                  <a:pt x="7268192" y="2131116"/>
                  <a:pt x="7254932" y="2105820"/>
                </a:cubicBezTo>
                <a:cubicBezTo>
                  <a:pt x="7241672" y="2083335"/>
                  <a:pt x="7254932" y="2063660"/>
                  <a:pt x="7281452" y="2063660"/>
                </a:cubicBezTo>
                <a:close/>
                <a:moveTo>
                  <a:pt x="7160634" y="2063660"/>
                </a:moveTo>
                <a:cubicBezTo>
                  <a:pt x="7189642" y="2063660"/>
                  <a:pt x="7221288" y="2083335"/>
                  <a:pt x="7234474" y="2105820"/>
                </a:cubicBezTo>
                <a:cubicBezTo>
                  <a:pt x="7245023" y="2131116"/>
                  <a:pt x="7234474" y="2150790"/>
                  <a:pt x="7205465" y="2150790"/>
                </a:cubicBezTo>
                <a:cubicBezTo>
                  <a:pt x="7176457" y="2150790"/>
                  <a:pt x="7144811" y="2131116"/>
                  <a:pt x="7131625" y="2105820"/>
                </a:cubicBezTo>
                <a:cubicBezTo>
                  <a:pt x="7121076" y="2083335"/>
                  <a:pt x="7134262" y="2063660"/>
                  <a:pt x="7160634" y="2063660"/>
                </a:cubicBezTo>
                <a:close/>
                <a:moveTo>
                  <a:pt x="7038446" y="2063660"/>
                </a:moveTo>
                <a:cubicBezTo>
                  <a:pt x="7064966" y="2063660"/>
                  <a:pt x="7096790" y="2083335"/>
                  <a:pt x="7110050" y="2105820"/>
                </a:cubicBezTo>
                <a:cubicBezTo>
                  <a:pt x="7123310" y="2131116"/>
                  <a:pt x="7110050" y="2150790"/>
                  <a:pt x="7080878" y="2150790"/>
                </a:cubicBezTo>
                <a:cubicBezTo>
                  <a:pt x="7051706" y="2150790"/>
                  <a:pt x="7019882" y="2131116"/>
                  <a:pt x="7009274" y="2105820"/>
                </a:cubicBezTo>
                <a:cubicBezTo>
                  <a:pt x="6996014" y="2083335"/>
                  <a:pt x="7009274" y="2063660"/>
                  <a:pt x="7038446" y="2063660"/>
                </a:cubicBezTo>
                <a:close/>
                <a:moveTo>
                  <a:pt x="6914976" y="2063660"/>
                </a:moveTo>
                <a:cubicBezTo>
                  <a:pt x="6943984" y="2063660"/>
                  <a:pt x="6975630" y="2083335"/>
                  <a:pt x="6986179" y="2105820"/>
                </a:cubicBezTo>
                <a:cubicBezTo>
                  <a:pt x="6999365" y="2131116"/>
                  <a:pt x="6986179" y="2150790"/>
                  <a:pt x="6957170" y="2150790"/>
                </a:cubicBezTo>
                <a:cubicBezTo>
                  <a:pt x="6928161" y="2150790"/>
                  <a:pt x="6896515" y="2131116"/>
                  <a:pt x="6885967" y="2105820"/>
                </a:cubicBezTo>
                <a:cubicBezTo>
                  <a:pt x="6875418" y="2083335"/>
                  <a:pt x="6888604" y="2063660"/>
                  <a:pt x="6914976" y="2063660"/>
                </a:cubicBezTo>
                <a:close/>
                <a:moveTo>
                  <a:pt x="6793666" y="2063660"/>
                </a:moveTo>
                <a:cubicBezTo>
                  <a:pt x="6820037" y="2063660"/>
                  <a:pt x="6851683" y="2083335"/>
                  <a:pt x="6864869" y="2105820"/>
                </a:cubicBezTo>
                <a:cubicBezTo>
                  <a:pt x="6875418" y="2131116"/>
                  <a:pt x="6862232" y="2150790"/>
                  <a:pt x="6833223" y="2150790"/>
                </a:cubicBezTo>
                <a:cubicBezTo>
                  <a:pt x="6806852" y="2150790"/>
                  <a:pt x="6775206" y="2131116"/>
                  <a:pt x="6762020" y="2105820"/>
                </a:cubicBezTo>
                <a:cubicBezTo>
                  <a:pt x="6751471" y="2083335"/>
                  <a:pt x="6764657" y="2063660"/>
                  <a:pt x="6793666" y="2063660"/>
                </a:cubicBezTo>
                <a:close/>
                <a:moveTo>
                  <a:pt x="6672094" y="2063660"/>
                </a:moveTo>
                <a:cubicBezTo>
                  <a:pt x="6698553" y="2063660"/>
                  <a:pt x="6730305" y="2083335"/>
                  <a:pt x="6740888" y="2105820"/>
                </a:cubicBezTo>
                <a:cubicBezTo>
                  <a:pt x="6751472" y="2131116"/>
                  <a:pt x="6738242" y="2150790"/>
                  <a:pt x="6709137" y="2150790"/>
                </a:cubicBezTo>
                <a:cubicBezTo>
                  <a:pt x="6682678" y="2150790"/>
                  <a:pt x="6650926" y="2131116"/>
                  <a:pt x="6640343" y="2105820"/>
                </a:cubicBezTo>
                <a:cubicBezTo>
                  <a:pt x="6629759" y="2083335"/>
                  <a:pt x="6642989" y="2063660"/>
                  <a:pt x="6672094" y="2063660"/>
                </a:cubicBezTo>
                <a:close/>
                <a:moveTo>
                  <a:pt x="6547759" y="2063660"/>
                </a:moveTo>
                <a:cubicBezTo>
                  <a:pt x="6576598" y="2063660"/>
                  <a:pt x="6605436" y="2083335"/>
                  <a:pt x="6615922" y="2105820"/>
                </a:cubicBezTo>
                <a:cubicBezTo>
                  <a:pt x="6626409" y="2131116"/>
                  <a:pt x="6613301" y="2150790"/>
                  <a:pt x="6584463" y="2150790"/>
                </a:cubicBezTo>
                <a:cubicBezTo>
                  <a:pt x="6558246" y="2150790"/>
                  <a:pt x="6526786" y="2131116"/>
                  <a:pt x="6516300" y="2105820"/>
                </a:cubicBezTo>
                <a:cubicBezTo>
                  <a:pt x="6505813" y="2083335"/>
                  <a:pt x="6521543" y="2063660"/>
                  <a:pt x="6547759" y="2063660"/>
                </a:cubicBezTo>
                <a:close/>
                <a:moveTo>
                  <a:pt x="4709806" y="2063660"/>
                </a:moveTo>
                <a:cubicBezTo>
                  <a:pt x="4738866" y="2063660"/>
                  <a:pt x="4762642" y="2083335"/>
                  <a:pt x="4767925" y="2105820"/>
                </a:cubicBezTo>
                <a:cubicBezTo>
                  <a:pt x="4770567" y="2131116"/>
                  <a:pt x="4752075" y="2150790"/>
                  <a:pt x="4723015" y="2150790"/>
                </a:cubicBezTo>
                <a:cubicBezTo>
                  <a:pt x="4696597" y="2150790"/>
                  <a:pt x="4670180" y="2131116"/>
                  <a:pt x="4667538" y="2105820"/>
                </a:cubicBezTo>
                <a:cubicBezTo>
                  <a:pt x="4662254" y="2083335"/>
                  <a:pt x="4683388" y="2063660"/>
                  <a:pt x="4709806" y="2063660"/>
                </a:cubicBezTo>
                <a:close/>
                <a:moveTo>
                  <a:pt x="4588277" y="2063660"/>
                </a:moveTo>
                <a:cubicBezTo>
                  <a:pt x="4614797" y="2063660"/>
                  <a:pt x="4641317" y="2083335"/>
                  <a:pt x="4643969" y="2105820"/>
                </a:cubicBezTo>
                <a:cubicBezTo>
                  <a:pt x="4646621" y="2131116"/>
                  <a:pt x="4628057" y="2150790"/>
                  <a:pt x="4598885" y="2150790"/>
                </a:cubicBezTo>
                <a:cubicBezTo>
                  <a:pt x="4572365" y="2150790"/>
                  <a:pt x="4545845" y="2131116"/>
                  <a:pt x="4543193" y="2105820"/>
                </a:cubicBezTo>
                <a:cubicBezTo>
                  <a:pt x="4540541" y="2083335"/>
                  <a:pt x="4561757" y="2063660"/>
                  <a:pt x="4588277" y="2063660"/>
                </a:cubicBezTo>
                <a:close/>
                <a:moveTo>
                  <a:pt x="4342618" y="2063660"/>
                </a:moveTo>
                <a:cubicBezTo>
                  <a:pt x="4371790" y="2063660"/>
                  <a:pt x="4395658" y="2083335"/>
                  <a:pt x="4398310" y="2105820"/>
                </a:cubicBezTo>
                <a:cubicBezTo>
                  <a:pt x="4400962" y="2131116"/>
                  <a:pt x="4379746" y="2150790"/>
                  <a:pt x="4350574" y="2150790"/>
                </a:cubicBezTo>
                <a:cubicBezTo>
                  <a:pt x="4324054" y="2150790"/>
                  <a:pt x="4297534" y="2131116"/>
                  <a:pt x="4297534" y="2105820"/>
                </a:cubicBezTo>
                <a:cubicBezTo>
                  <a:pt x="4294882" y="2083335"/>
                  <a:pt x="4316098" y="2063660"/>
                  <a:pt x="4342618" y="2063660"/>
                </a:cubicBezTo>
                <a:close/>
                <a:moveTo>
                  <a:pt x="4221324" y="2063660"/>
                </a:moveTo>
                <a:cubicBezTo>
                  <a:pt x="4247844" y="2063660"/>
                  <a:pt x="4271712" y="2083335"/>
                  <a:pt x="4274364" y="2105820"/>
                </a:cubicBezTo>
                <a:cubicBezTo>
                  <a:pt x="4277016" y="2131116"/>
                  <a:pt x="4255800" y="2150790"/>
                  <a:pt x="4226628" y="2150790"/>
                </a:cubicBezTo>
                <a:cubicBezTo>
                  <a:pt x="4200108" y="2150790"/>
                  <a:pt x="4176240" y="2131116"/>
                  <a:pt x="4173588" y="2105820"/>
                </a:cubicBezTo>
                <a:cubicBezTo>
                  <a:pt x="4170936" y="2083335"/>
                  <a:pt x="4192152" y="2063660"/>
                  <a:pt x="4221324" y="2063660"/>
                </a:cubicBezTo>
                <a:close/>
                <a:moveTo>
                  <a:pt x="4096638" y="2063660"/>
                </a:moveTo>
                <a:cubicBezTo>
                  <a:pt x="4125613" y="2063660"/>
                  <a:pt x="4149320" y="2083335"/>
                  <a:pt x="4149320" y="2105820"/>
                </a:cubicBezTo>
                <a:cubicBezTo>
                  <a:pt x="4151954" y="2131116"/>
                  <a:pt x="4130881" y="2150790"/>
                  <a:pt x="4101906" y="2150790"/>
                </a:cubicBezTo>
                <a:cubicBezTo>
                  <a:pt x="4075565" y="2150790"/>
                  <a:pt x="4051858" y="2131116"/>
                  <a:pt x="4049224" y="2105820"/>
                </a:cubicBezTo>
                <a:cubicBezTo>
                  <a:pt x="4049224" y="2083335"/>
                  <a:pt x="4070297" y="2063660"/>
                  <a:pt x="4096638" y="2063660"/>
                </a:cubicBezTo>
                <a:close/>
                <a:moveTo>
                  <a:pt x="3975325" y="2063660"/>
                </a:moveTo>
                <a:cubicBezTo>
                  <a:pt x="4004300" y="2063660"/>
                  <a:pt x="4025373" y="2083335"/>
                  <a:pt x="4028007" y="2105820"/>
                </a:cubicBezTo>
                <a:cubicBezTo>
                  <a:pt x="4028007" y="2131116"/>
                  <a:pt x="4006934" y="2150790"/>
                  <a:pt x="3977959" y="2150790"/>
                </a:cubicBezTo>
                <a:cubicBezTo>
                  <a:pt x="3951618" y="2150790"/>
                  <a:pt x="3927911" y="2131116"/>
                  <a:pt x="3927911" y="2105820"/>
                </a:cubicBezTo>
                <a:cubicBezTo>
                  <a:pt x="3925277" y="2083335"/>
                  <a:pt x="3948984" y="2063660"/>
                  <a:pt x="3975325" y="2063660"/>
                </a:cubicBezTo>
                <a:close/>
                <a:moveTo>
                  <a:pt x="3853814" y="2063660"/>
                </a:moveTo>
                <a:cubicBezTo>
                  <a:pt x="3880260" y="2063660"/>
                  <a:pt x="3904062" y="2083335"/>
                  <a:pt x="3904062" y="2105820"/>
                </a:cubicBezTo>
                <a:cubicBezTo>
                  <a:pt x="3904062" y="2131116"/>
                  <a:pt x="3882905" y="2150790"/>
                  <a:pt x="3853814" y="2150790"/>
                </a:cubicBezTo>
                <a:cubicBezTo>
                  <a:pt x="3827367" y="2150790"/>
                  <a:pt x="3803565" y="2131116"/>
                  <a:pt x="3803565" y="2105820"/>
                </a:cubicBezTo>
                <a:cubicBezTo>
                  <a:pt x="3803565" y="2083335"/>
                  <a:pt x="3824723" y="2063660"/>
                  <a:pt x="3853814" y="2063660"/>
                </a:cubicBezTo>
                <a:close/>
                <a:moveTo>
                  <a:pt x="2404180" y="1958647"/>
                </a:moveTo>
                <a:cubicBezTo>
                  <a:pt x="2430598" y="1958647"/>
                  <a:pt x="2449091" y="1975596"/>
                  <a:pt x="2446449" y="2001019"/>
                </a:cubicBezTo>
                <a:cubicBezTo>
                  <a:pt x="2441165" y="2023618"/>
                  <a:pt x="2414748" y="2043391"/>
                  <a:pt x="2388330" y="2043391"/>
                </a:cubicBezTo>
                <a:cubicBezTo>
                  <a:pt x="2359270" y="2043391"/>
                  <a:pt x="2340778" y="2023618"/>
                  <a:pt x="2346061" y="2001019"/>
                </a:cubicBezTo>
                <a:cubicBezTo>
                  <a:pt x="2351345" y="1975596"/>
                  <a:pt x="2377763" y="1958647"/>
                  <a:pt x="2404180" y="1958647"/>
                </a:cubicBezTo>
                <a:close/>
                <a:moveTo>
                  <a:pt x="2282872" y="1958647"/>
                </a:moveTo>
                <a:cubicBezTo>
                  <a:pt x="2312117" y="1958647"/>
                  <a:pt x="2330728" y="1975596"/>
                  <a:pt x="2325410" y="2001019"/>
                </a:cubicBezTo>
                <a:cubicBezTo>
                  <a:pt x="2320093" y="2023618"/>
                  <a:pt x="2293507" y="2043391"/>
                  <a:pt x="2264262" y="2043391"/>
                </a:cubicBezTo>
                <a:cubicBezTo>
                  <a:pt x="2237675" y="2043391"/>
                  <a:pt x="2219065" y="2023618"/>
                  <a:pt x="2224382" y="2001019"/>
                </a:cubicBezTo>
                <a:cubicBezTo>
                  <a:pt x="2229699" y="1975596"/>
                  <a:pt x="2256286" y="1958647"/>
                  <a:pt x="2282872" y="1958647"/>
                </a:cubicBezTo>
                <a:close/>
                <a:moveTo>
                  <a:pt x="2164271" y="1958646"/>
                </a:moveTo>
                <a:cubicBezTo>
                  <a:pt x="2190591" y="1958646"/>
                  <a:pt x="2209016" y="1975595"/>
                  <a:pt x="2203752" y="2001018"/>
                </a:cubicBezTo>
                <a:cubicBezTo>
                  <a:pt x="2198487" y="2023617"/>
                  <a:pt x="2172167" y="2043390"/>
                  <a:pt x="2143214" y="2043390"/>
                </a:cubicBezTo>
                <a:cubicBezTo>
                  <a:pt x="2116893" y="2043390"/>
                  <a:pt x="2098469" y="2023617"/>
                  <a:pt x="2103733" y="2001018"/>
                </a:cubicBezTo>
                <a:cubicBezTo>
                  <a:pt x="2108997" y="1975595"/>
                  <a:pt x="2137950" y="1958646"/>
                  <a:pt x="2164271" y="1958646"/>
                </a:cubicBezTo>
                <a:close/>
                <a:moveTo>
                  <a:pt x="2042558" y="1958645"/>
                </a:moveTo>
                <a:cubicBezTo>
                  <a:pt x="2068878" y="1958645"/>
                  <a:pt x="2087303" y="1975594"/>
                  <a:pt x="2082039" y="2001017"/>
                </a:cubicBezTo>
                <a:cubicBezTo>
                  <a:pt x="2076774" y="2023616"/>
                  <a:pt x="2047822" y="2043389"/>
                  <a:pt x="2021501" y="2043389"/>
                </a:cubicBezTo>
                <a:cubicBezTo>
                  <a:pt x="1992548" y="2043389"/>
                  <a:pt x="1976756" y="2023616"/>
                  <a:pt x="1982020" y="2001017"/>
                </a:cubicBezTo>
                <a:cubicBezTo>
                  <a:pt x="1989916" y="1975594"/>
                  <a:pt x="2016237" y="1958645"/>
                  <a:pt x="2042558" y="1958645"/>
                </a:cubicBezTo>
                <a:close/>
                <a:moveTo>
                  <a:pt x="1920844" y="1958644"/>
                </a:moveTo>
                <a:cubicBezTo>
                  <a:pt x="1949796" y="1958644"/>
                  <a:pt x="1965589" y="1975593"/>
                  <a:pt x="1960325" y="2001016"/>
                </a:cubicBezTo>
                <a:cubicBezTo>
                  <a:pt x="1952428" y="2023615"/>
                  <a:pt x="1926108" y="2043388"/>
                  <a:pt x="1899787" y="2043388"/>
                </a:cubicBezTo>
                <a:cubicBezTo>
                  <a:pt x="1870834" y="2043388"/>
                  <a:pt x="1855042" y="2023615"/>
                  <a:pt x="1860306" y="2001016"/>
                </a:cubicBezTo>
                <a:cubicBezTo>
                  <a:pt x="1868202" y="1975593"/>
                  <a:pt x="1894523" y="1958644"/>
                  <a:pt x="1920844" y="1958644"/>
                </a:cubicBezTo>
                <a:close/>
                <a:moveTo>
                  <a:pt x="1802453" y="1958644"/>
                </a:moveTo>
                <a:cubicBezTo>
                  <a:pt x="1829040" y="1958644"/>
                  <a:pt x="1844992" y="1975593"/>
                  <a:pt x="1839674" y="2001016"/>
                </a:cubicBezTo>
                <a:cubicBezTo>
                  <a:pt x="1831699" y="2023615"/>
                  <a:pt x="1805112" y="2043388"/>
                  <a:pt x="1775867" y="2043388"/>
                </a:cubicBezTo>
                <a:cubicBezTo>
                  <a:pt x="1749281" y="2043388"/>
                  <a:pt x="1733329" y="2023615"/>
                  <a:pt x="1738646" y="2001016"/>
                </a:cubicBezTo>
                <a:cubicBezTo>
                  <a:pt x="1746622" y="1975593"/>
                  <a:pt x="1775867" y="1958644"/>
                  <a:pt x="1802453" y="1958644"/>
                </a:cubicBezTo>
                <a:close/>
                <a:moveTo>
                  <a:pt x="1680484" y="1958643"/>
                </a:moveTo>
                <a:cubicBezTo>
                  <a:pt x="1706971" y="1958643"/>
                  <a:pt x="1725513" y="1975592"/>
                  <a:pt x="1717566" y="2001015"/>
                </a:cubicBezTo>
                <a:cubicBezTo>
                  <a:pt x="1709620" y="2023614"/>
                  <a:pt x="1683132" y="2043387"/>
                  <a:pt x="1653996" y="2043387"/>
                </a:cubicBezTo>
                <a:cubicBezTo>
                  <a:pt x="1627508" y="2043387"/>
                  <a:pt x="1611616" y="2023614"/>
                  <a:pt x="1616913" y="2001015"/>
                </a:cubicBezTo>
                <a:cubicBezTo>
                  <a:pt x="1624860" y="1975592"/>
                  <a:pt x="1653996" y="1958643"/>
                  <a:pt x="1680484" y="1958643"/>
                </a:cubicBezTo>
                <a:close/>
                <a:moveTo>
                  <a:pt x="1561570" y="1958642"/>
                </a:moveTo>
                <a:cubicBezTo>
                  <a:pt x="1587963" y="1958642"/>
                  <a:pt x="1603799" y="1975591"/>
                  <a:pt x="1595881" y="2001014"/>
                </a:cubicBezTo>
                <a:cubicBezTo>
                  <a:pt x="1587963" y="2023613"/>
                  <a:pt x="1558931" y="2043386"/>
                  <a:pt x="1532538" y="2043386"/>
                </a:cubicBezTo>
                <a:cubicBezTo>
                  <a:pt x="1503506" y="2043386"/>
                  <a:pt x="1487670" y="2023613"/>
                  <a:pt x="1495588" y="2001014"/>
                </a:cubicBezTo>
                <a:cubicBezTo>
                  <a:pt x="1503506" y="1975591"/>
                  <a:pt x="1532538" y="1958642"/>
                  <a:pt x="1561570" y="1958642"/>
                </a:cubicBezTo>
                <a:close/>
                <a:moveTo>
                  <a:pt x="7226111" y="1958627"/>
                </a:moveTo>
                <a:cubicBezTo>
                  <a:pt x="7255120" y="1958627"/>
                  <a:pt x="7286766" y="1975576"/>
                  <a:pt x="7299952" y="2000999"/>
                </a:cubicBezTo>
                <a:cubicBezTo>
                  <a:pt x="7313138" y="2023597"/>
                  <a:pt x="7299952" y="2043370"/>
                  <a:pt x="7273580" y="2043370"/>
                </a:cubicBezTo>
                <a:cubicBezTo>
                  <a:pt x="7244572" y="2043370"/>
                  <a:pt x="7212926" y="2023597"/>
                  <a:pt x="7199740" y="2000999"/>
                </a:cubicBezTo>
                <a:cubicBezTo>
                  <a:pt x="7189191" y="1975576"/>
                  <a:pt x="7199740" y="1958627"/>
                  <a:pt x="7226111" y="1958627"/>
                </a:cubicBezTo>
                <a:close/>
                <a:moveTo>
                  <a:pt x="7107167" y="1958627"/>
                </a:moveTo>
                <a:cubicBezTo>
                  <a:pt x="7133626" y="1958627"/>
                  <a:pt x="7165378" y="1975576"/>
                  <a:pt x="7178607" y="2000999"/>
                </a:cubicBezTo>
                <a:cubicBezTo>
                  <a:pt x="7189191" y="2023597"/>
                  <a:pt x="7178607" y="2043370"/>
                  <a:pt x="7149502" y="2043370"/>
                </a:cubicBezTo>
                <a:cubicBezTo>
                  <a:pt x="7123043" y="2043370"/>
                  <a:pt x="7091291" y="2023597"/>
                  <a:pt x="7078062" y="2000999"/>
                </a:cubicBezTo>
                <a:cubicBezTo>
                  <a:pt x="7067478" y="1975576"/>
                  <a:pt x="7080708" y="1958627"/>
                  <a:pt x="7107167" y="1958627"/>
                </a:cubicBezTo>
                <a:close/>
                <a:moveTo>
                  <a:pt x="6986208" y="1958627"/>
                </a:moveTo>
                <a:cubicBezTo>
                  <a:pt x="7012424" y="1958627"/>
                  <a:pt x="7043884" y="1975576"/>
                  <a:pt x="7056992" y="2000999"/>
                </a:cubicBezTo>
                <a:cubicBezTo>
                  <a:pt x="7067479" y="2023597"/>
                  <a:pt x="7056992" y="2043370"/>
                  <a:pt x="7028154" y="2043370"/>
                </a:cubicBezTo>
                <a:cubicBezTo>
                  <a:pt x="7001938" y="2043370"/>
                  <a:pt x="6970478" y="2023597"/>
                  <a:pt x="6957370" y="2000999"/>
                </a:cubicBezTo>
                <a:cubicBezTo>
                  <a:pt x="6946883" y="1975576"/>
                  <a:pt x="6959991" y="1958627"/>
                  <a:pt x="6986208" y="1958627"/>
                </a:cubicBezTo>
                <a:close/>
                <a:moveTo>
                  <a:pt x="6864859" y="1958627"/>
                </a:moveTo>
                <a:cubicBezTo>
                  <a:pt x="6893964" y="1958627"/>
                  <a:pt x="6925716" y="1975576"/>
                  <a:pt x="6936299" y="2000999"/>
                </a:cubicBezTo>
                <a:cubicBezTo>
                  <a:pt x="6946883" y="2023597"/>
                  <a:pt x="6933653" y="2043370"/>
                  <a:pt x="6907194" y="2043370"/>
                </a:cubicBezTo>
                <a:cubicBezTo>
                  <a:pt x="6878089" y="2043370"/>
                  <a:pt x="6848983" y="2023597"/>
                  <a:pt x="6835754" y="2000999"/>
                </a:cubicBezTo>
                <a:cubicBezTo>
                  <a:pt x="6825170" y="1975576"/>
                  <a:pt x="6838400" y="1958627"/>
                  <a:pt x="6864859" y="1958627"/>
                </a:cubicBezTo>
                <a:close/>
                <a:moveTo>
                  <a:pt x="6745791" y="1958627"/>
                </a:moveTo>
                <a:cubicBezTo>
                  <a:pt x="6772250" y="1958627"/>
                  <a:pt x="6804002" y="1975576"/>
                  <a:pt x="6814585" y="2000999"/>
                </a:cubicBezTo>
                <a:cubicBezTo>
                  <a:pt x="6825169" y="2023597"/>
                  <a:pt x="6811939" y="2043370"/>
                  <a:pt x="6785480" y="2043370"/>
                </a:cubicBezTo>
                <a:cubicBezTo>
                  <a:pt x="6756375" y="2043370"/>
                  <a:pt x="6724623" y="2023597"/>
                  <a:pt x="6714040" y="2000999"/>
                </a:cubicBezTo>
                <a:cubicBezTo>
                  <a:pt x="6703456" y="1975576"/>
                  <a:pt x="6719332" y="1958627"/>
                  <a:pt x="6745791" y="1958627"/>
                </a:cubicBezTo>
                <a:close/>
                <a:moveTo>
                  <a:pt x="6624547" y="1958627"/>
                </a:moveTo>
                <a:cubicBezTo>
                  <a:pt x="6650850" y="1958627"/>
                  <a:pt x="6682414" y="1975576"/>
                  <a:pt x="6692935" y="2000999"/>
                </a:cubicBezTo>
                <a:cubicBezTo>
                  <a:pt x="6703456" y="2023597"/>
                  <a:pt x="6690305" y="2043370"/>
                  <a:pt x="6661371" y="2043370"/>
                </a:cubicBezTo>
                <a:cubicBezTo>
                  <a:pt x="6635068" y="2043370"/>
                  <a:pt x="6603505" y="2023597"/>
                  <a:pt x="6592984" y="2000999"/>
                </a:cubicBezTo>
                <a:cubicBezTo>
                  <a:pt x="6585093" y="1975576"/>
                  <a:pt x="6598244" y="1958627"/>
                  <a:pt x="6624547" y="1958627"/>
                </a:cubicBezTo>
                <a:close/>
                <a:moveTo>
                  <a:pt x="4696591" y="1958627"/>
                </a:moveTo>
                <a:cubicBezTo>
                  <a:pt x="4723111" y="1958627"/>
                  <a:pt x="4746979" y="1975576"/>
                  <a:pt x="4752283" y="2000999"/>
                </a:cubicBezTo>
                <a:cubicBezTo>
                  <a:pt x="4754935" y="2023597"/>
                  <a:pt x="4736371" y="2043370"/>
                  <a:pt x="4707199" y="2043370"/>
                </a:cubicBezTo>
                <a:cubicBezTo>
                  <a:pt x="4680679" y="2043370"/>
                  <a:pt x="4654159" y="2023597"/>
                  <a:pt x="4651507" y="2000999"/>
                </a:cubicBezTo>
                <a:cubicBezTo>
                  <a:pt x="4648855" y="1975576"/>
                  <a:pt x="4667419" y="1958627"/>
                  <a:pt x="4696591" y="1958627"/>
                </a:cubicBezTo>
                <a:close/>
                <a:moveTo>
                  <a:pt x="4453164" y="1958627"/>
                </a:moveTo>
                <a:cubicBezTo>
                  <a:pt x="4482336" y="1958627"/>
                  <a:pt x="4506204" y="1975576"/>
                  <a:pt x="4508856" y="2000999"/>
                </a:cubicBezTo>
                <a:cubicBezTo>
                  <a:pt x="4511508" y="2023597"/>
                  <a:pt x="4490292" y="2043370"/>
                  <a:pt x="4463772" y="2043370"/>
                </a:cubicBezTo>
                <a:cubicBezTo>
                  <a:pt x="4434600" y="2043370"/>
                  <a:pt x="4410732" y="2023597"/>
                  <a:pt x="4408080" y="2000999"/>
                </a:cubicBezTo>
                <a:cubicBezTo>
                  <a:pt x="4405428" y="1975576"/>
                  <a:pt x="4426644" y="1958627"/>
                  <a:pt x="4453164" y="1958627"/>
                </a:cubicBezTo>
                <a:close/>
                <a:moveTo>
                  <a:pt x="4334480" y="1958627"/>
                </a:moveTo>
                <a:cubicBezTo>
                  <a:pt x="4360821" y="1958627"/>
                  <a:pt x="4384528" y="1975576"/>
                  <a:pt x="4387162" y="2000999"/>
                </a:cubicBezTo>
                <a:cubicBezTo>
                  <a:pt x="4389796" y="2023597"/>
                  <a:pt x="4368723" y="2043370"/>
                  <a:pt x="4342382" y="2043370"/>
                </a:cubicBezTo>
                <a:cubicBezTo>
                  <a:pt x="4313407" y="2043370"/>
                  <a:pt x="4289700" y="2023597"/>
                  <a:pt x="4287066" y="2000999"/>
                </a:cubicBezTo>
                <a:cubicBezTo>
                  <a:pt x="4287066" y="1975576"/>
                  <a:pt x="4305505" y="1958627"/>
                  <a:pt x="4334480" y="1958627"/>
                </a:cubicBezTo>
                <a:close/>
                <a:moveTo>
                  <a:pt x="4212767" y="1958627"/>
                </a:moveTo>
                <a:cubicBezTo>
                  <a:pt x="4239108" y="1958627"/>
                  <a:pt x="4262815" y="1975576"/>
                  <a:pt x="4265449" y="2000999"/>
                </a:cubicBezTo>
                <a:cubicBezTo>
                  <a:pt x="4268083" y="2023597"/>
                  <a:pt x="4247010" y="2043370"/>
                  <a:pt x="4218035" y="2043370"/>
                </a:cubicBezTo>
                <a:cubicBezTo>
                  <a:pt x="4191694" y="2043370"/>
                  <a:pt x="4167987" y="2023597"/>
                  <a:pt x="4165353" y="2000999"/>
                </a:cubicBezTo>
                <a:cubicBezTo>
                  <a:pt x="4165353" y="1975576"/>
                  <a:pt x="4186426" y="1958627"/>
                  <a:pt x="4212767" y="1958627"/>
                </a:cubicBezTo>
                <a:close/>
                <a:moveTo>
                  <a:pt x="4091570" y="1958627"/>
                </a:moveTo>
                <a:cubicBezTo>
                  <a:pt x="4120860" y="1958627"/>
                  <a:pt x="4142162" y="1975576"/>
                  <a:pt x="4144825" y="2000999"/>
                </a:cubicBezTo>
                <a:cubicBezTo>
                  <a:pt x="4147487" y="2023597"/>
                  <a:pt x="4126185" y="2043370"/>
                  <a:pt x="4096895" y="2043370"/>
                </a:cubicBezTo>
                <a:cubicBezTo>
                  <a:pt x="4070268" y="2043370"/>
                  <a:pt x="4046303" y="2023597"/>
                  <a:pt x="4043640" y="2000999"/>
                </a:cubicBezTo>
                <a:cubicBezTo>
                  <a:pt x="4043640" y="1975576"/>
                  <a:pt x="4064942" y="1958627"/>
                  <a:pt x="4091570" y="1958627"/>
                </a:cubicBezTo>
                <a:close/>
                <a:moveTo>
                  <a:pt x="3973292" y="1958627"/>
                </a:moveTo>
                <a:cubicBezTo>
                  <a:pt x="3999738" y="1958627"/>
                  <a:pt x="4023540" y="1975576"/>
                  <a:pt x="4023540" y="2000999"/>
                </a:cubicBezTo>
                <a:cubicBezTo>
                  <a:pt x="4023540" y="2023597"/>
                  <a:pt x="4002383" y="2043370"/>
                  <a:pt x="3975936" y="2043370"/>
                </a:cubicBezTo>
                <a:cubicBezTo>
                  <a:pt x="3946845" y="2043370"/>
                  <a:pt x="3925688" y="2023597"/>
                  <a:pt x="3925688" y="2000999"/>
                </a:cubicBezTo>
                <a:cubicBezTo>
                  <a:pt x="3923043" y="1975576"/>
                  <a:pt x="3944201" y="1958627"/>
                  <a:pt x="3973292" y="1958627"/>
                </a:cubicBezTo>
                <a:close/>
                <a:moveTo>
                  <a:pt x="3851580" y="1958627"/>
                </a:moveTo>
                <a:cubicBezTo>
                  <a:pt x="3878026" y="1958627"/>
                  <a:pt x="3901828" y="1975576"/>
                  <a:pt x="3901828" y="2000999"/>
                </a:cubicBezTo>
                <a:cubicBezTo>
                  <a:pt x="3901828" y="2023597"/>
                  <a:pt x="3880671" y="2043370"/>
                  <a:pt x="3854224" y="2043370"/>
                </a:cubicBezTo>
                <a:cubicBezTo>
                  <a:pt x="3825133" y="2043370"/>
                  <a:pt x="3803976" y="2023597"/>
                  <a:pt x="3803976" y="2000999"/>
                </a:cubicBezTo>
                <a:cubicBezTo>
                  <a:pt x="3801331" y="1975576"/>
                  <a:pt x="3825133" y="1958627"/>
                  <a:pt x="3851580" y="1958627"/>
                </a:cubicBezTo>
                <a:close/>
                <a:moveTo>
                  <a:pt x="3730983" y="1958627"/>
                </a:moveTo>
                <a:cubicBezTo>
                  <a:pt x="3758118" y="1958627"/>
                  <a:pt x="3780115" y="1977598"/>
                  <a:pt x="3780115" y="2000999"/>
                </a:cubicBezTo>
                <a:cubicBezTo>
                  <a:pt x="3780115" y="2024400"/>
                  <a:pt x="3758118" y="2043371"/>
                  <a:pt x="3730983" y="2043371"/>
                </a:cubicBezTo>
                <a:cubicBezTo>
                  <a:pt x="3703848" y="2043371"/>
                  <a:pt x="3681851" y="2024400"/>
                  <a:pt x="3681851" y="2000999"/>
                </a:cubicBezTo>
                <a:cubicBezTo>
                  <a:pt x="3681851" y="1977598"/>
                  <a:pt x="3703848" y="1958627"/>
                  <a:pt x="3730983" y="1958627"/>
                </a:cubicBezTo>
                <a:close/>
                <a:moveTo>
                  <a:pt x="2425396" y="1857188"/>
                </a:moveTo>
                <a:cubicBezTo>
                  <a:pt x="2451814" y="1857188"/>
                  <a:pt x="2470307" y="1873980"/>
                  <a:pt x="2465023" y="1896370"/>
                </a:cubicBezTo>
                <a:cubicBezTo>
                  <a:pt x="2462381" y="1918759"/>
                  <a:pt x="2435964" y="1938350"/>
                  <a:pt x="2409546" y="1938350"/>
                </a:cubicBezTo>
                <a:cubicBezTo>
                  <a:pt x="2380486" y="1938350"/>
                  <a:pt x="2361994" y="1918759"/>
                  <a:pt x="2367277" y="1896370"/>
                </a:cubicBezTo>
                <a:cubicBezTo>
                  <a:pt x="2372561" y="1873980"/>
                  <a:pt x="2398979" y="1857188"/>
                  <a:pt x="2425396" y="1857188"/>
                </a:cubicBezTo>
                <a:close/>
                <a:moveTo>
                  <a:pt x="2307032" y="1857187"/>
                </a:moveTo>
                <a:cubicBezTo>
                  <a:pt x="2333450" y="1857187"/>
                  <a:pt x="2351943" y="1873979"/>
                  <a:pt x="2346659" y="1896369"/>
                </a:cubicBezTo>
                <a:cubicBezTo>
                  <a:pt x="2341376" y="1918758"/>
                  <a:pt x="2314958" y="1938349"/>
                  <a:pt x="2288540" y="1938349"/>
                </a:cubicBezTo>
                <a:cubicBezTo>
                  <a:pt x="2262122" y="1938349"/>
                  <a:pt x="2243630" y="1918758"/>
                  <a:pt x="2248913" y="1896369"/>
                </a:cubicBezTo>
                <a:cubicBezTo>
                  <a:pt x="2254197" y="1873979"/>
                  <a:pt x="2280615" y="1857187"/>
                  <a:pt x="2307032" y="1857187"/>
                </a:cubicBezTo>
                <a:close/>
                <a:moveTo>
                  <a:pt x="2187553" y="1857186"/>
                </a:moveTo>
                <a:cubicBezTo>
                  <a:pt x="2213971" y="1857186"/>
                  <a:pt x="2232464" y="1873978"/>
                  <a:pt x="2227180" y="1896368"/>
                </a:cubicBezTo>
                <a:cubicBezTo>
                  <a:pt x="2221897" y="1918757"/>
                  <a:pt x="2195479" y="1938348"/>
                  <a:pt x="2166419" y="1938348"/>
                </a:cubicBezTo>
                <a:cubicBezTo>
                  <a:pt x="2140001" y="1938348"/>
                  <a:pt x="2124151" y="1918757"/>
                  <a:pt x="2129434" y="1896368"/>
                </a:cubicBezTo>
                <a:cubicBezTo>
                  <a:pt x="2134718" y="1873978"/>
                  <a:pt x="2161136" y="1857186"/>
                  <a:pt x="2187553" y="1857186"/>
                </a:cubicBezTo>
                <a:close/>
                <a:moveTo>
                  <a:pt x="2068904" y="1857186"/>
                </a:moveTo>
                <a:cubicBezTo>
                  <a:pt x="2095490" y="1857186"/>
                  <a:pt x="2114101" y="1873978"/>
                  <a:pt x="2106125" y="1896368"/>
                </a:cubicBezTo>
                <a:cubicBezTo>
                  <a:pt x="2100808" y="1918757"/>
                  <a:pt x="2074221" y="1938348"/>
                  <a:pt x="2047635" y="1938348"/>
                </a:cubicBezTo>
                <a:cubicBezTo>
                  <a:pt x="2021048" y="1938348"/>
                  <a:pt x="2002438" y="1918757"/>
                  <a:pt x="2010414" y="1896368"/>
                </a:cubicBezTo>
                <a:cubicBezTo>
                  <a:pt x="2015731" y="1873978"/>
                  <a:pt x="2042317" y="1857186"/>
                  <a:pt x="2068904" y="1857186"/>
                </a:cubicBezTo>
                <a:close/>
                <a:moveTo>
                  <a:pt x="1949878" y="1857185"/>
                </a:moveTo>
                <a:cubicBezTo>
                  <a:pt x="1976198" y="1857185"/>
                  <a:pt x="1994623" y="1873977"/>
                  <a:pt x="1986727" y="1896367"/>
                </a:cubicBezTo>
                <a:cubicBezTo>
                  <a:pt x="1981462" y="1918756"/>
                  <a:pt x="1955142" y="1938347"/>
                  <a:pt x="1926189" y="1938347"/>
                </a:cubicBezTo>
                <a:cubicBezTo>
                  <a:pt x="1899868" y="1938347"/>
                  <a:pt x="1884076" y="1918756"/>
                  <a:pt x="1889340" y="1896367"/>
                </a:cubicBezTo>
                <a:cubicBezTo>
                  <a:pt x="1897236" y="1873977"/>
                  <a:pt x="1923557" y="1857185"/>
                  <a:pt x="1949878" y="1857185"/>
                </a:cubicBezTo>
                <a:close/>
                <a:moveTo>
                  <a:pt x="1831485" y="1857184"/>
                </a:moveTo>
                <a:cubicBezTo>
                  <a:pt x="1858072" y="1857184"/>
                  <a:pt x="1874024" y="1873976"/>
                  <a:pt x="1868706" y="1896366"/>
                </a:cubicBezTo>
                <a:cubicBezTo>
                  <a:pt x="1860731" y="1918755"/>
                  <a:pt x="1834144" y="1938346"/>
                  <a:pt x="1807558" y="1938346"/>
                </a:cubicBezTo>
                <a:cubicBezTo>
                  <a:pt x="1780971" y="1938346"/>
                  <a:pt x="1762361" y="1918755"/>
                  <a:pt x="1770337" y="1896366"/>
                </a:cubicBezTo>
                <a:cubicBezTo>
                  <a:pt x="1778313" y="1873976"/>
                  <a:pt x="1804899" y="1857184"/>
                  <a:pt x="1831485" y="1857184"/>
                </a:cubicBezTo>
                <a:close/>
                <a:moveTo>
                  <a:pt x="1712432" y="1857183"/>
                </a:moveTo>
                <a:cubicBezTo>
                  <a:pt x="1738752" y="1857183"/>
                  <a:pt x="1754545" y="1873975"/>
                  <a:pt x="1749281" y="1896365"/>
                </a:cubicBezTo>
                <a:cubicBezTo>
                  <a:pt x="1741384" y="1918754"/>
                  <a:pt x="1715064" y="1938345"/>
                  <a:pt x="1686111" y="1938345"/>
                </a:cubicBezTo>
                <a:cubicBezTo>
                  <a:pt x="1659790" y="1938345"/>
                  <a:pt x="1643998" y="1918754"/>
                  <a:pt x="1651894" y="1896365"/>
                </a:cubicBezTo>
                <a:cubicBezTo>
                  <a:pt x="1659790" y="1873975"/>
                  <a:pt x="1686111" y="1857183"/>
                  <a:pt x="1712432" y="1857183"/>
                </a:cubicBezTo>
                <a:close/>
                <a:moveTo>
                  <a:pt x="1593644" y="1857183"/>
                </a:moveTo>
                <a:cubicBezTo>
                  <a:pt x="1620231" y="1857183"/>
                  <a:pt x="1636183" y="1873975"/>
                  <a:pt x="1628207" y="1896365"/>
                </a:cubicBezTo>
                <a:cubicBezTo>
                  <a:pt x="1622890" y="1918754"/>
                  <a:pt x="1593644" y="1938345"/>
                  <a:pt x="1567058" y="1938345"/>
                </a:cubicBezTo>
                <a:cubicBezTo>
                  <a:pt x="1540472" y="1938345"/>
                  <a:pt x="1524520" y="1918754"/>
                  <a:pt x="1532496" y="1896365"/>
                </a:cubicBezTo>
                <a:cubicBezTo>
                  <a:pt x="1537813" y="1873975"/>
                  <a:pt x="1567058" y="1857183"/>
                  <a:pt x="1593644" y="1857183"/>
                </a:cubicBezTo>
                <a:close/>
                <a:moveTo>
                  <a:pt x="1474738" y="1857182"/>
                </a:moveTo>
                <a:cubicBezTo>
                  <a:pt x="1500966" y="1857182"/>
                  <a:pt x="1516703" y="1873974"/>
                  <a:pt x="1508834" y="1896364"/>
                </a:cubicBezTo>
                <a:cubicBezTo>
                  <a:pt x="1500966" y="1918753"/>
                  <a:pt x="1474738" y="1938344"/>
                  <a:pt x="1445887" y="1938344"/>
                </a:cubicBezTo>
                <a:cubicBezTo>
                  <a:pt x="1419659" y="1938344"/>
                  <a:pt x="1403923" y="1918753"/>
                  <a:pt x="1411791" y="1896364"/>
                </a:cubicBezTo>
                <a:cubicBezTo>
                  <a:pt x="1419659" y="1873974"/>
                  <a:pt x="1448510" y="1857182"/>
                  <a:pt x="1474738" y="1857182"/>
                </a:cubicBezTo>
                <a:close/>
                <a:moveTo>
                  <a:pt x="4442571" y="1857175"/>
                </a:moveTo>
                <a:cubicBezTo>
                  <a:pt x="4469018" y="1857175"/>
                  <a:pt x="4492820" y="1873967"/>
                  <a:pt x="4495465" y="1896357"/>
                </a:cubicBezTo>
                <a:cubicBezTo>
                  <a:pt x="4498109" y="1918746"/>
                  <a:pt x="4479597" y="1938337"/>
                  <a:pt x="4453150" y="1938337"/>
                </a:cubicBezTo>
                <a:cubicBezTo>
                  <a:pt x="4424059" y="1938337"/>
                  <a:pt x="4400257" y="1918746"/>
                  <a:pt x="4397612" y="1896357"/>
                </a:cubicBezTo>
                <a:cubicBezTo>
                  <a:pt x="4397612" y="1873967"/>
                  <a:pt x="4416125" y="1857175"/>
                  <a:pt x="4442571" y="1857175"/>
                </a:cubicBezTo>
                <a:close/>
                <a:moveTo>
                  <a:pt x="4324430" y="1857175"/>
                </a:moveTo>
                <a:cubicBezTo>
                  <a:pt x="4350771" y="1857175"/>
                  <a:pt x="4374478" y="1873967"/>
                  <a:pt x="4377112" y="1896357"/>
                </a:cubicBezTo>
                <a:cubicBezTo>
                  <a:pt x="4379746" y="1918746"/>
                  <a:pt x="4358673" y="1938337"/>
                  <a:pt x="4332332" y="1938337"/>
                </a:cubicBezTo>
                <a:cubicBezTo>
                  <a:pt x="4305991" y="1938337"/>
                  <a:pt x="4282284" y="1918746"/>
                  <a:pt x="4279650" y="1896357"/>
                </a:cubicBezTo>
                <a:cubicBezTo>
                  <a:pt x="4277016" y="1873967"/>
                  <a:pt x="4298089" y="1857175"/>
                  <a:pt x="4324430" y="1857175"/>
                </a:cubicBezTo>
                <a:close/>
                <a:moveTo>
                  <a:pt x="4204950" y="1857175"/>
                </a:moveTo>
                <a:cubicBezTo>
                  <a:pt x="4231291" y="1857175"/>
                  <a:pt x="4254998" y="1873967"/>
                  <a:pt x="4257632" y="1896357"/>
                </a:cubicBezTo>
                <a:cubicBezTo>
                  <a:pt x="4260266" y="1918746"/>
                  <a:pt x="4239193" y="1938337"/>
                  <a:pt x="4212852" y="1938337"/>
                </a:cubicBezTo>
                <a:cubicBezTo>
                  <a:pt x="4183877" y="1938337"/>
                  <a:pt x="4160170" y="1918746"/>
                  <a:pt x="4160170" y="1896357"/>
                </a:cubicBezTo>
                <a:cubicBezTo>
                  <a:pt x="4157536" y="1873967"/>
                  <a:pt x="4178609" y="1857175"/>
                  <a:pt x="4204950" y="1857175"/>
                </a:cubicBezTo>
                <a:close/>
                <a:moveTo>
                  <a:pt x="4086778" y="1857175"/>
                </a:moveTo>
                <a:cubicBezTo>
                  <a:pt x="4113225" y="1857175"/>
                  <a:pt x="4137027" y="1873967"/>
                  <a:pt x="4139671" y="1896357"/>
                </a:cubicBezTo>
                <a:cubicBezTo>
                  <a:pt x="4139671" y="1918746"/>
                  <a:pt x="4118514" y="1938337"/>
                  <a:pt x="4092067" y="1938337"/>
                </a:cubicBezTo>
                <a:cubicBezTo>
                  <a:pt x="4065621" y="1938337"/>
                  <a:pt x="4041819" y="1918746"/>
                  <a:pt x="4041819" y="1896357"/>
                </a:cubicBezTo>
                <a:cubicBezTo>
                  <a:pt x="4039174" y="1873967"/>
                  <a:pt x="4060332" y="1857175"/>
                  <a:pt x="4086778" y="1857175"/>
                </a:cubicBezTo>
                <a:close/>
                <a:moveTo>
                  <a:pt x="3967298" y="1857175"/>
                </a:moveTo>
                <a:cubicBezTo>
                  <a:pt x="3993745" y="1857175"/>
                  <a:pt x="4017547" y="1873967"/>
                  <a:pt x="4017547" y="1896357"/>
                </a:cubicBezTo>
                <a:cubicBezTo>
                  <a:pt x="4020191" y="1918746"/>
                  <a:pt x="3999034" y="1938337"/>
                  <a:pt x="3969943" y="1938337"/>
                </a:cubicBezTo>
                <a:cubicBezTo>
                  <a:pt x="3943496" y="1938337"/>
                  <a:pt x="3922339" y="1918746"/>
                  <a:pt x="3919694" y="1896357"/>
                </a:cubicBezTo>
                <a:cubicBezTo>
                  <a:pt x="3919694" y="1873967"/>
                  <a:pt x="3940852" y="1857175"/>
                  <a:pt x="3967298" y="1857175"/>
                </a:cubicBezTo>
                <a:close/>
                <a:moveTo>
                  <a:pt x="3848592" y="1857175"/>
                </a:moveTo>
                <a:cubicBezTo>
                  <a:pt x="3877473" y="1857175"/>
                  <a:pt x="3898478" y="1873967"/>
                  <a:pt x="3898478" y="1896357"/>
                </a:cubicBezTo>
                <a:cubicBezTo>
                  <a:pt x="3898478" y="1918746"/>
                  <a:pt x="3877473" y="1938337"/>
                  <a:pt x="3851218" y="1938337"/>
                </a:cubicBezTo>
                <a:cubicBezTo>
                  <a:pt x="3824962" y="1938337"/>
                  <a:pt x="3801331" y="1918746"/>
                  <a:pt x="3801331" y="1896357"/>
                </a:cubicBezTo>
                <a:cubicBezTo>
                  <a:pt x="3801331" y="1873967"/>
                  <a:pt x="3822336" y="1857175"/>
                  <a:pt x="3848592" y="1857175"/>
                </a:cubicBezTo>
                <a:close/>
                <a:moveTo>
                  <a:pt x="7054686" y="1857174"/>
                </a:moveTo>
                <a:cubicBezTo>
                  <a:pt x="7081145" y="1857174"/>
                  <a:pt x="7112897" y="1873966"/>
                  <a:pt x="7126126" y="1896356"/>
                </a:cubicBezTo>
                <a:cubicBezTo>
                  <a:pt x="7136710" y="1918745"/>
                  <a:pt x="7126126" y="1938336"/>
                  <a:pt x="7097021" y="1938336"/>
                </a:cubicBezTo>
                <a:cubicBezTo>
                  <a:pt x="7070562" y="1938336"/>
                  <a:pt x="7038810" y="1918745"/>
                  <a:pt x="7028227" y="1896356"/>
                </a:cubicBezTo>
                <a:cubicBezTo>
                  <a:pt x="7014997" y="1873966"/>
                  <a:pt x="7028227" y="1857174"/>
                  <a:pt x="7054686" y="1857174"/>
                </a:cubicBezTo>
                <a:close/>
                <a:moveTo>
                  <a:pt x="6816981" y="1857174"/>
                </a:moveTo>
                <a:cubicBezTo>
                  <a:pt x="6843532" y="1857174"/>
                  <a:pt x="6875393" y="1873966"/>
                  <a:pt x="6886014" y="1896356"/>
                </a:cubicBezTo>
                <a:cubicBezTo>
                  <a:pt x="6896634" y="1918745"/>
                  <a:pt x="6883358" y="1938336"/>
                  <a:pt x="6856807" y="1938336"/>
                </a:cubicBezTo>
                <a:cubicBezTo>
                  <a:pt x="6830256" y="1938336"/>
                  <a:pt x="6798395" y="1918745"/>
                  <a:pt x="6787774" y="1896356"/>
                </a:cubicBezTo>
                <a:cubicBezTo>
                  <a:pt x="6777154" y="1873966"/>
                  <a:pt x="6790430" y="1857174"/>
                  <a:pt x="6816981" y="1857174"/>
                </a:cubicBezTo>
                <a:close/>
                <a:moveTo>
                  <a:pt x="2562568" y="1758116"/>
                </a:moveTo>
                <a:cubicBezTo>
                  <a:pt x="2589088" y="1758116"/>
                  <a:pt x="2607652" y="1774996"/>
                  <a:pt x="2602348" y="1797503"/>
                </a:cubicBezTo>
                <a:cubicBezTo>
                  <a:pt x="2599696" y="1820010"/>
                  <a:pt x="2573176" y="1836890"/>
                  <a:pt x="2546656" y="1836890"/>
                </a:cubicBezTo>
                <a:cubicBezTo>
                  <a:pt x="2520136" y="1836890"/>
                  <a:pt x="2501572" y="1820010"/>
                  <a:pt x="2506876" y="1797503"/>
                </a:cubicBezTo>
                <a:cubicBezTo>
                  <a:pt x="2509528" y="1774996"/>
                  <a:pt x="2536048" y="1758116"/>
                  <a:pt x="2562568" y="1758116"/>
                </a:cubicBezTo>
                <a:close/>
                <a:moveTo>
                  <a:pt x="2444205" y="1758116"/>
                </a:moveTo>
                <a:cubicBezTo>
                  <a:pt x="2470725" y="1758116"/>
                  <a:pt x="2489289" y="1774996"/>
                  <a:pt x="2486637" y="1797503"/>
                </a:cubicBezTo>
                <a:cubicBezTo>
                  <a:pt x="2481333" y="1820010"/>
                  <a:pt x="2454813" y="1836890"/>
                  <a:pt x="2428293" y="1836890"/>
                </a:cubicBezTo>
                <a:cubicBezTo>
                  <a:pt x="2401773" y="1836890"/>
                  <a:pt x="2383209" y="1820010"/>
                  <a:pt x="2388513" y="1797503"/>
                </a:cubicBezTo>
                <a:cubicBezTo>
                  <a:pt x="2393817" y="1774996"/>
                  <a:pt x="2417685" y="1758116"/>
                  <a:pt x="2444205" y="1758116"/>
                </a:cubicBezTo>
                <a:close/>
                <a:moveTo>
                  <a:pt x="2327432" y="1758116"/>
                </a:moveTo>
                <a:cubicBezTo>
                  <a:pt x="2353673" y="1758116"/>
                  <a:pt x="2372042" y="1774996"/>
                  <a:pt x="2366794" y="1797503"/>
                </a:cubicBezTo>
                <a:cubicBezTo>
                  <a:pt x="2361545" y="1820010"/>
                  <a:pt x="2337929" y="1836890"/>
                  <a:pt x="2309064" y="1836890"/>
                </a:cubicBezTo>
                <a:cubicBezTo>
                  <a:pt x="2282823" y="1836890"/>
                  <a:pt x="2267079" y="1820010"/>
                  <a:pt x="2272327" y="1797503"/>
                </a:cubicBezTo>
                <a:cubicBezTo>
                  <a:pt x="2277575" y="1774996"/>
                  <a:pt x="2301192" y="1758116"/>
                  <a:pt x="2327432" y="1758116"/>
                </a:cubicBezTo>
                <a:close/>
                <a:moveTo>
                  <a:pt x="2211247" y="1758116"/>
                </a:moveTo>
                <a:cubicBezTo>
                  <a:pt x="2237767" y="1758116"/>
                  <a:pt x="2253679" y="1774996"/>
                  <a:pt x="2248375" y="1797503"/>
                </a:cubicBezTo>
                <a:cubicBezTo>
                  <a:pt x="2243071" y="1820010"/>
                  <a:pt x="2219203" y="1836890"/>
                  <a:pt x="2192683" y="1836890"/>
                </a:cubicBezTo>
                <a:cubicBezTo>
                  <a:pt x="2163511" y="1836890"/>
                  <a:pt x="2147599" y="1820010"/>
                  <a:pt x="2152903" y="1797503"/>
                </a:cubicBezTo>
                <a:cubicBezTo>
                  <a:pt x="2158207" y="1774996"/>
                  <a:pt x="2184727" y="1758116"/>
                  <a:pt x="2211247" y="1758116"/>
                </a:cubicBezTo>
                <a:close/>
                <a:moveTo>
                  <a:pt x="2095281" y="1758116"/>
                </a:moveTo>
                <a:cubicBezTo>
                  <a:pt x="2121699" y="1758116"/>
                  <a:pt x="2137550" y="1774996"/>
                  <a:pt x="2132266" y="1797503"/>
                </a:cubicBezTo>
                <a:cubicBezTo>
                  <a:pt x="2126983" y="1820010"/>
                  <a:pt x="2100565" y="1836890"/>
                  <a:pt x="2074147" y="1836890"/>
                </a:cubicBezTo>
                <a:cubicBezTo>
                  <a:pt x="2047729" y="1836890"/>
                  <a:pt x="2029237" y="1820010"/>
                  <a:pt x="2037162" y="1797503"/>
                </a:cubicBezTo>
                <a:cubicBezTo>
                  <a:pt x="2042446" y="1774996"/>
                  <a:pt x="2068863" y="1758116"/>
                  <a:pt x="2095281" y="1758116"/>
                </a:cubicBezTo>
                <a:close/>
                <a:moveTo>
                  <a:pt x="1976509" y="1758116"/>
                </a:moveTo>
                <a:cubicBezTo>
                  <a:pt x="2002927" y="1758116"/>
                  <a:pt x="2021420" y="1774996"/>
                  <a:pt x="2013494" y="1797503"/>
                </a:cubicBezTo>
                <a:cubicBezTo>
                  <a:pt x="2008211" y="1820010"/>
                  <a:pt x="1981793" y="1836890"/>
                  <a:pt x="1955375" y="1836890"/>
                </a:cubicBezTo>
                <a:cubicBezTo>
                  <a:pt x="1928957" y="1836890"/>
                  <a:pt x="1913107" y="1820010"/>
                  <a:pt x="1918390" y="1797503"/>
                </a:cubicBezTo>
                <a:cubicBezTo>
                  <a:pt x="1923674" y="1774996"/>
                  <a:pt x="1950092" y="1758116"/>
                  <a:pt x="1976509" y="1758116"/>
                </a:cubicBezTo>
                <a:close/>
                <a:moveTo>
                  <a:pt x="1860788" y="1758116"/>
                </a:moveTo>
                <a:cubicBezTo>
                  <a:pt x="1887206" y="1758116"/>
                  <a:pt x="1903057" y="1774996"/>
                  <a:pt x="1897773" y="1797503"/>
                </a:cubicBezTo>
                <a:cubicBezTo>
                  <a:pt x="1889848" y="1820010"/>
                  <a:pt x="1863430" y="1836890"/>
                  <a:pt x="1837012" y="1836890"/>
                </a:cubicBezTo>
                <a:cubicBezTo>
                  <a:pt x="1810594" y="1836890"/>
                  <a:pt x="1794744" y="1820010"/>
                  <a:pt x="1800027" y="1797503"/>
                </a:cubicBezTo>
                <a:cubicBezTo>
                  <a:pt x="1807953" y="1774996"/>
                  <a:pt x="1834370" y="1758116"/>
                  <a:pt x="1860788" y="1758116"/>
                </a:cubicBezTo>
                <a:close/>
                <a:moveTo>
                  <a:pt x="1743698" y="1758116"/>
                </a:moveTo>
                <a:cubicBezTo>
                  <a:pt x="1770018" y="1758116"/>
                  <a:pt x="1785811" y="1774996"/>
                  <a:pt x="1777915" y="1797503"/>
                </a:cubicBezTo>
                <a:cubicBezTo>
                  <a:pt x="1772650" y="1820010"/>
                  <a:pt x="1743698" y="1836890"/>
                  <a:pt x="1717377" y="1836890"/>
                </a:cubicBezTo>
                <a:cubicBezTo>
                  <a:pt x="1691056" y="1836890"/>
                  <a:pt x="1675264" y="1820010"/>
                  <a:pt x="1683160" y="1797503"/>
                </a:cubicBezTo>
                <a:cubicBezTo>
                  <a:pt x="1691056" y="1774996"/>
                  <a:pt x="1717377" y="1758116"/>
                  <a:pt x="1743698" y="1758116"/>
                </a:cubicBezTo>
                <a:close/>
                <a:moveTo>
                  <a:pt x="1625335" y="1758116"/>
                </a:moveTo>
                <a:cubicBezTo>
                  <a:pt x="1651655" y="1758116"/>
                  <a:pt x="1667448" y="1774996"/>
                  <a:pt x="1662184" y="1797503"/>
                </a:cubicBezTo>
                <a:cubicBezTo>
                  <a:pt x="1654287" y="1820010"/>
                  <a:pt x="1627967" y="1836890"/>
                  <a:pt x="1599014" y="1836890"/>
                </a:cubicBezTo>
                <a:cubicBezTo>
                  <a:pt x="1572693" y="1836890"/>
                  <a:pt x="1556901" y="1820010"/>
                  <a:pt x="1564797" y="1797503"/>
                </a:cubicBezTo>
                <a:cubicBezTo>
                  <a:pt x="1572693" y="1774996"/>
                  <a:pt x="1601646" y="1758116"/>
                  <a:pt x="1625335" y="1758116"/>
                </a:cubicBezTo>
                <a:close/>
                <a:moveTo>
                  <a:pt x="1509206" y="1758116"/>
                </a:moveTo>
                <a:cubicBezTo>
                  <a:pt x="1535526" y="1758116"/>
                  <a:pt x="1551319" y="1774996"/>
                  <a:pt x="1543423" y="1797503"/>
                </a:cubicBezTo>
                <a:cubicBezTo>
                  <a:pt x="1535526" y="1820010"/>
                  <a:pt x="1509206" y="1836890"/>
                  <a:pt x="1482885" y="1836890"/>
                </a:cubicBezTo>
                <a:cubicBezTo>
                  <a:pt x="1453932" y="1836890"/>
                  <a:pt x="1440772" y="1820010"/>
                  <a:pt x="1448668" y="1797503"/>
                </a:cubicBezTo>
                <a:cubicBezTo>
                  <a:pt x="1456564" y="1774996"/>
                  <a:pt x="1482885" y="1758116"/>
                  <a:pt x="1509206" y="1758116"/>
                </a:cubicBezTo>
                <a:close/>
                <a:moveTo>
                  <a:pt x="7121052" y="1758109"/>
                </a:moveTo>
                <a:cubicBezTo>
                  <a:pt x="7147355" y="1758109"/>
                  <a:pt x="7178918" y="1774989"/>
                  <a:pt x="7192070" y="1797496"/>
                </a:cubicBezTo>
                <a:cubicBezTo>
                  <a:pt x="7202591" y="1820003"/>
                  <a:pt x="7192070" y="1836883"/>
                  <a:pt x="7165767" y="1836883"/>
                </a:cubicBezTo>
                <a:cubicBezTo>
                  <a:pt x="7136834" y="1836883"/>
                  <a:pt x="7107901" y="1820003"/>
                  <a:pt x="7094749" y="1797496"/>
                </a:cubicBezTo>
                <a:cubicBezTo>
                  <a:pt x="7084228" y="1774989"/>
                  <a:pt x="7094749" y="1758109"/>
                  <a:pt x="7121052" y="1758109"/>
                </a:cubicBezTo>
                <a:close/>
                <a:moveTo>
                  <a:pt x="7004154" y="1758109"/>
                </a:moveTo>
                <a:cubicBezTo>
                  <a:pt x="7030705" y="1758109"/>
                  <a:pt x="7062566" y="1774989"/>
                  <a:pt x="7073186" y="1797496"/>
                </a:cubicBezTo>
                <a:cubicBezTo>
                  <a:pt x="7086462" y="1820003"/>
                  <a:pt x="7073186" y="1836883"/>
                  <a:pt x="7046635" y="1836883"/>
                </a:cubicBezTo>
                <a:cubicBezTo>
                  <a:pt x="7020084" y="1836883"/>
                  <a:pt x="6988223" y="1820003"/>
                  <a:pt x="6977602" y="1797496"/>
                </a:cubicBezTo>
                <a:cubicBezTo>
                  <a:pt x="6966982" y="1774989"/>
                  <a:pt x="6977602" y="1758109"/>
                  <a:pt x="7004154" y="1758109"/>
                </a:cubicBezTo>
                <a:close/>
                <a:moveTo>
                  <a:pt x="6888072" y="1758109"/>
                </a:moveTo>
                <a:cubicBezTo>
                  <a:pt x="6914375" y="1758109"/>
                  <a:pt x="6943308" y="1774989"/>
                  <a:pt x="6956460" y="1797496"/>
                </a:cubicBezTo>
                <a:cubicBezTo>
                  <a:pt x="6966981" y="1820003"/>
                  <a:pt x="6953830" y="1836883"/>
                  <a:pt x="6927527" y="1836883"/>
                </a:cubicBezTo>
                <a:cubicBezTo>
                  <a:pt x="6901224" y="1836883"/>
                  <a:pt x="6869660" y="1820003"/>
                  <a:pt x="6859139" y="1797496"/>
                </a:cubicBezTo>
                <a:cubicBezTo>
                  <a:pt x="6848618" y="1774989"/>
                  <a:pt x="6861769" y="1758109"/>
                  <a:pt x="6888072" y="1758109"/>
                </a:cubicBezTo>
                <a:close/>
                <a:moveTo>
                  <a:pt x="6653714" y="1758109"/>
                </a:moveTo>
                <a:cubicBezTo>
                  <a:pt x="6680107" y="1758109"/>
                  <a:pt x="6711779" y="1774989"/>
                  <a:pt x="6719697" y="1797496"/>
                </a:cubicBezTo>
                <a:cubicBezTo>
                  <a:pt x="6730254" y="1820003"/>
                  <a:pt x="6717058" y="1836883"/>
                  <a:pt x="6690665" y="1836883"/>
                </a:cubicBezTo>
                <a:cubicBezTo>
                  <a:pt x="6664272" y="1836883"/>
                  <a:pt x="6635239" y="1820003"/>
                  <a:pt x="6624682" y="1797496"/>
                </a:cubicBezTo>
                <a:cubicBezTo>
                  <a:pt x="6614125" y="1774989"/>
                  <a:pt x="6627321" y="1758109"/>
                  <a:pt x="6653714" y="1758109"/>
                </a:cubicBezTo>
                <a:close/>
                <a:moveTo>
                  <a:pt x="6420482" y="1758109"/>
                </a:moveTo>
                <a:cubicBezTo>
                  <a:pt x="6446969" y="1758109"/>
                  <a:pt x="6476106" y="1774989"/>
                  <a:pt x="6484052" y="1797496"/>
                </a:cubicBezTo>
                <a:cubicBezTo>
                  <a:pt x="6494647" y="1820003"/>
                  <a:pt x="6481403" y="1836883"/>
                  <a:pt x="6454915" y="1836883"/>
                </a:cubicBezTo>
                <a:cubicBezTo>
                  <a:pt x="6425779" y="1836883"/>
                  <a:pt x="6396643" y="1820003"/>
                  <a:pt x="6388696" y="1797496"/>
                </a:cubicBezTo>
                <a:cubicBezTo>
                  <a:pt x="6380750" y="1774989"/>
                  <a:pt x="6393994" y="1758109"/>
                  <a:pt x="6420482" y="1758109"/>
                </a:cubicBezTo>
                <a:close/>
                <a:moveTo>
                  <a:pt x="6304767" y="1758109"/>
                </a:moveTo>
                <a:cubicBezTo>
                  <a:pt x="6331255" y="1758109"/>
                  <a:pt x="6357743" y="1774989"/>
                  <a:pt x="6368338" y="1797496"/>
                </a:cubicBezTo>
                <a:cubicBezTo>
                  <a:pt x="6376284" y="1820003"/>
                  <a:pt x="6363040" y="1836883"/>
                  <a:pt x="6336552" y="1836883"/>
                </a:cubicBezTo>
                <a:cubicBezTo>
                  <a:pt x="6310065" y="1836883"/>
                  <a:pt x="6280928" y="1820003"/>
                  <a:pt x="6270333" y="1797496"/>
                </a:cubicBezTo>
                <a:cubicBezTo>
                  <a:pt x="6262387" y="1774989"/>
                  <a:pt x="6278280" y="1758109"/>
                  <a:pt x="6304767" y="1758109"/>
                </a:cubicBezTo>
                <a:close/>
                <a:moveTo>
                  <a:pt x="6185989" y="1758109"/>
                </a:moveTo>
                <a:cubicBezTo>
                  <a:pt x="6212476" y="1758109"/>
                  <a:pt x="6241613" y="1774989"/>
                  <a:pt x="6249559" y="1797496"/>
                </a:cubicBezTo>
                <a:cubicBezTo>
                  <a:pt x="6260154" y="1820003"/>
                  <a:pt x="6244261" y="1836883"/>
                  <a:pt x="6217774" y="1836883"/>
                </a:cubicBezTo>
                <a:cubicBezTo>
                  <a:pt x="6191286" y="1836883"/>
                  <a:pt x="6162150" y="1820003"/>
                  <a:pt x="6154203" y="1797496"/>
                </a:cubicBezTo>
                <a:cubicBezTo>
                  <a:pt x="6146257" y="1774989"/>
                  <a:pt x="6159501" y="1758109"/>
                  <a:pt x="6185989" y="1758109"/>
                </a:cubicBezTo>
                <a:close/>
                <a:moveTo>
                  <a:pt x="4432521" y="1758109"/>
                </a:moveTo>
                <a:cubicBezTo>
                  <a:pt x="4458968" y="1758109"/>
                  <a:pt x="4482770" y="1774989"/>
                  <a:pt x="4485415" y="1797496"/>
                </a:cubicBezTo>
                <a:cubicBezTo>
                  <a:pt x="4488059" y="1820003"/>
                  <a:pt x="4469547" y="1836883"/>
                  <a:pt x="4440455" y="1836883"/>
                </a:cubicBezTo>
                <a:cubicBezTo>
                  <a:pt x="4414009" y="1836883"/>
                  <a:pt x="4390207" y="1820003"/>
                  <a:pt x="4390207" y="1797496"/>
                </a:cubicBezTo>
                <a:cubicBezTo>
                  <a:pt x="4387562" y="1774989"/>
                  <a:pt x="4406075" y="1758109"/>
                  <a:pt x="4432521" y="1758109"/>
                </a:cubicBezTo>
                <a:close/>
                <a:moveTo>
                  <a:pt x="4315687" y="1758109"/>
                </a:moveTo>
                <a:cubicBezTo>
                  <a:pt x="4342134" y="1758109"/>
                  <a:pt x="4365936" y="1774989"/>
                  <a:pt x="4365936" y="1797496"/>
                </a:cubicBezTo>
                <a:cubicBezTo>
                  <a:pt x="4368580" y="1820003"/>
                  <a:pt x="4350068" y="1836883"/>
                  <a:pt x="4323621" y="1836883"/>
                </a:cubicBezTo>
                <a:cubicBezTo>
                  <a:pt x="4294530" y="1836883"/>
                  <a:pt x="4273373" y="1820003"/>
                  <a:pt x="4270728" y="1797496"/>
                </a:cubicBezTo>
                <a:cubicBezTo>
                  <a:pt x="4268083" y="1774989"/>
                  <a:pt x="4289241" y="1758109"/>
                  <a:pt x="4315687" y="1758109"/>
                </a:cubicBezTo>
                <a:close/>
                <a:moveTo>
                  <a:pt x="4199558" y="1758109"/>
                </a:moveTo>
                <a:cubicBezTo>
                  <a:pt x="4226005" y="1758109"/>
                  <a:pt x="4247162" y="1774989"/>
                  <a:pt x="4249807" y="1797496"/>
                </a:cubicBezTo>
                <a:cubicBezTo>
                  <a:pt x="4252451" y="1820003"/>
                  <a:pt x="4231294" y="1836883"/>
                  <a:pt x="4204847" y="1836883"/>
                </a:cubicBezTo>
                <a:cubicBezTo>
                  <a:pt x="4178401" y="1836883"/>
                  <a:pt x="4154599" y="1820003"/>
                  <a:pt x="4151954" y="1797496"/>
                </a:cubicBezTo>
                <a:cubicBezTo>
                  <a:pt x="4151954" y="1774989"/>
                  <a:pt x="4173112" y="1758109"/>
                  <a:pt x="4199558" y="1758109"/>
                </a:cubicBezTo>
                <a:close/>
                <a:moveTo>
                  <a:pt x="4080972" y="1758109"/>
                </a:moveTo>
                <a:cubicBezTo>
                  <a:pt x="4107530" y="1758109"/>
                  <a:pt x="4131431" y="1774989"/>
                  <a:pt x="4131431" y="1797496"/>
                </a:cubicBezTo>
                <a:cubicBezTo>
                  <a:pt x="4134087" y="1820003"/>
                  <a:pt x="4112841" y="1836883"/>
                  <a:pt x="4086284" y="1836883"/>
                </a:cubicBezTo>
                <a:cubicBezTo>
                  <a:pt x="4059726" y="1836883"/>
                  <a:pt x="4035824" y="1820003"/>
                  <a:pt x="4035824" y="1797496"/>
                </a:cubicBezTo>
                <a:cubicBezTo>
                  <a:pt x="4035824" y="1774989"/>
                  <a:pt x="4054415" y="1758109"/>
                  <a:pt x="4080972" y="1758109"/>
                </a:cubicBezTo>
                <a:close/>
                <a:moveTo>
                  <a:pt x="3964722" y="1758109"/>
                </a:moveTo>
                <a:cubicBezTo>
                  <a:pt x="3990978" y="1758109"/>
                  <a:pt x="4011983" y="1774989"/>
                  <a:pt x="4014608" y="1797496"/>
                </a:cubicBezTo>
                <a:cubicBezTo>
                  <a:pt x="4014608" y="1820003"/>
                  <a:pt x="3993603" y="1836883"/>
                  <a:pt x="3967348" y="1836883"/>
                </a:cubicBezTo>
                <a:cubicBezTo>
                  <a:pt x="3941092" y="1836883"/>
                  <a:pt x="3920087" y="1820003"/>
                  <a:pt x="3917461" y="1797496"/>
                </a:cubicBezTo>
                <a:cubicBezTo>
                  <a:pt x="3917461" y="1774989"/>
                  <a:pt x="3938466" y="1758109"/>
                  <a:pt x="3964722" y="1758109"/>
                </a:cubicBezTo>
                <a:close/>
                <a:moveTo>
                  <a:pt x="3848788" y="1758109"/>
                </a:moveTo>
                <a:cubicBezTo>
                  <a:pt x="3874998" y="1758109"/>
                  <a:pt x="3896245" y="1775743"/>
                  <a:pt x="3896245" y="1797496"/>
                </a:cubicBezTo>
                <a:cubicBezTo>
                  <a:pt x="3896245" y="1819249"/>
                  <a:pt x="3874998" y="1836883"/>
                  <a:pt x="3848788" y="1836883"/>
                </a:cubicBezTo>
                <a:cubicBezTo>
                  <a:pt x="3822578" y="1836883"/>
                  <a:pt x="3801331" y="1819249"/>
                  <a:pt x="3801331" y="1797496"/>
                </a:cubicBezTo>
                <a:cubicBezTo>
                  <a:pt x="3801331" y="1775743"/>
                  <a:pt x="3822578" y="1758109"/>
                  <a:pt x="3848788" y="1758109"/>
                </a:cubicBezTo>
                <a:close/>
                <a:moveTo>
                  <a:pt x="2465009" y="1661437"/>
                </a:moveTo>
                <a:cubicBezTo>
                  <a:pt x="2491350" y="1661437"/>
                  <a:pt x="2507155" y="1678573"/>
                  <a:pt x="2504521" y="1701422"/>
                </a:cubicBezTo>
                <a:cubicBezTo>
                  <a:pt x="2499252" y="1724270"/>
                  <a:pt x="2475546" y="1741406"/>
                  <a:pt x="2449204" y="1741406"/>
                </a:cubicBezTo>
                <a:cubicBezTo>
                  <a:pt x="2422863" y="1741406"/>
                  <a:pt x="2404425" y="1724270"/>
                  <a:pt x="2409693" y="1701422"/>
                </a:cubicBezTo>
                <a:cubicBezTo>
                  <a:pt x="2414961" y="1678573"/>
                  <a:pt x="2438668" y="1661437"/>
                  <a:pt x="2465009" y="1661437"/>
                </a:cubicBezTo>
                <a:close/>
                <a:moveTo>
                  <a:pt x="2348879" y="1661436"/>
                </a:moveTo>
                <a:cubicBezTo>
                  <a:pt x="2375220" y="1661436"/>
                  <a:pt x="2391025" y="1678572"/>
                  <a:pt x="2388391" y="1701421"/>
                </a:cubicBezTo>
                <a:cubicBezTo>
                  <a:pt x="2383122" y="1724269"/>
                  <a:pt x="2359416" y="1741405"/>
                  <a:pt x="2333074" y="1741405"/>
                </a:cubicBezTo>
                <a:cubicBezTo>
                  <a:pt x="2306733" y="1741405"/>
                  <a:pt x="2288295" y="1724269"/>
                  <a:pt x="2293563" y="1701421"/>
                </a:cubicBezTo>
                <a:cubicBezTo>
                  <a:pt x="2298831" y="1678572"/>
                  <a:pt x="2322538" y="1661436"/>
                  <a:pt x="2348879" y="1661436"/>
                </a:cubicBezTo>
                <a:close/>
                <a:moveTo>
                  <a:pt x="2232518" y="1661435"/>
                </a:moveTo>
                <a:cubicBezTo>
                  <a:pt x="2258759" y="1661435"/>
                  <a:pt x="2277128" y="1678571"/>
                  <a:pt x="2271880" y="1701420"/>
                </a:cubicBezTo>
                <a:cubicBezTo>
                  <a:pt x="2266631" y="1724268"/>
                  <a:pt x="2240391" y="1741404"/>
                  <a:pt x="2214150" y="1741404"/>
                </a:cubicBezTo>
                <a:cubicBezTo>
                  <a:pt x="2187909" y="1741404"/>
                  <a:pt x="2172165" y="1724268"/>
                  <a:pt x="2177413" y="1701420"/>
                </a:cubicBezTo>
                <a:cubicBezTo>
                  <a:pt x="2182661" y="1678571"/>
                  <a:pt x="2208902" y="1661435"/>
                  <a:pt x="2232518" y="1661435"/>
                </a:cubicBezTo>
                <a:close/>
                <a:moveTo>
                  <a:pt x="2119014" y="1661435"/>
                </a:moveTo>
                <a:cubicBezTo>
                  <a:pt x="2145254" y="1661435"/>
                  <a:pt x="2160999" y="1678571"/>
                  <a:pt x="2155751" y="1701420"/>
                </a:cubicBezTo>
                <a:cubicBezTo>
                  <a:pt x="2150502" y="1724268"/>
                  <a:pt x="2124262" y="1741404"/>
                  <a:pt x="2098021" y="1741404"/>
                </a:cubicBezTo>
                <a:cubicBezTo>
                  <a:pt x="2071780" y="1741404"/>
                  <a:pt x="2056036" y="1724268"/>
                  <a:pt x="2061284" y="1701420"/>
                </a:cubicBezTo>
                <a:cubicBezTo>
                  <a:pt x="2066532" y="1678571"/>
                  <a:pt x="2092773" y="1661435"/>
                  <a:pt x="2119014" y="1661435"/>
                </a:cubicBezTo>
                <a:close/>
                <a:moveTo>
                  <a:pt x="2002884" y="1661434"/>
                </a:moveTo>
                <a:cubicBezTo>
                  <a:pt x="2029124" y="1661434"/>
                  <a:pt x="2044869" y="1678570"/>
                  <a:pt x="2039621" y="1701419"/>
                </a:cubicBezTo>
                <a:cubicBezTo>
                  <a:pt x="2034372" y="1724267"/>
                  <a:pt x="2008132" y="1741403"/>
                  <a:pt x="1981891" y="1741403"/>
                </a:cubicBezTo>
                <a:cubicBezTo>
                  <a:pt x="1955650" y="1741403"/>
                  <a:pt x="1939906" y="1724267"/>
                  <a:pt x="1945154" y="1701419"/>
                </a:cubicBezTo>
                <a:cubicBezTo>
                  <a:pt x="1953026" y="1678570"/>
                  <a:pt x="1976643" y="1661434"/>
                  <a:pt x="2002884" y="1661434"/>
                </a:cubicBezTo>
                <a:close/>
                <a:moveTo>
                  <a:pt x="1889821" y="1661433"/>
                </a:moveTo>
                <a:cubicBezTo>
                  <a:pt x="1913597" y="1661433"/>
                  <a:pt x="1932090" y="1678569"/>
                  <a:pt x="1924164" y="1701418"/>
                </a:cubicBezTo>
                <a:cubicBezTo>
                  <a:pt x="1918881" y="1724266"/>
                  <a:pt x="1892463" y="1741402"/>
                  <a:pt x="1866045" y="1741402"/>
                </a:cubicBezTo>
                <a:cubicBezTo>
                  <a:pt x="1839627" y="1741402"/>
                  <a:pt x="1823777" y="1724266"/>
                  <a:pt x="1829060" y="1701418"/>
                </a:cubicBezTo>
                <a:cubicBezTo>
                  <a:pt x="1836986" y="1678569"/>
                  <a:pt x="1863403" y="1661433"/>
                  <a:pt x="1889821" y="1661433"/>
                </a:cubicBezTo>
                <a:close/>
                <a:moveTo>
                  <a:pt x="1773010" y="1661432"/>
                </a:moveTo>
                <a:cubicBezTo>
                  <a:pt x="1799155" y="1661432"/>
                  <a:pt x="1814843" y="1678568"/>
                  <a:pt x="1806999" y="1701417"/>
                </a:cubicBezTo>
                <a:cubicBezTo>
                  <a:pt x="1801770" y="1724265"/>
                  <a:pt x="1775624" y="1741401"/>
                  <a:pt x="1749479" y="1741401"/>
                </a:cubicBezTo>
                <a:cubicBezTo>
                  <a:pt x="1723333" y="1741401"/>
                  <a:pt x="1707646" y="1724265"/>
                  <a:pt x="1715489" y="1701417"/>
                </a:cubicBezTo>
                <a:cubicBezTo>
                  <a:pt x="1720719" y="1678568"/>
                  <a:pt x="1746864" y="1661432"/>
                  <a:pt x="1773010" y="1661432"/>
                </a:cubicBezTo>
                <a:close/>
                <a:moveTo>
                  <a:pt x="4421355" y="1661431"/>
                </a:moveTo>
                <a:cubicBezTo>
                  <a:pt x="4447802" y="1661431"/>
                  <a:pt x="4471604" y="1678567"/>
                  <a:pt x="4474249" y="1701416"/>
                </a:cubicBezTo>
                <a:cubicBezTo>
                  <a:pt x="4476893" y="1724264"/>
                  <a:pt x="4455736" y="1741400"/>
                  <a:pt x="4429289" y="1741400"/>
                </a:cubicBezTo>
                <a:cubicBezTo>
                  <a:pt x="4402843" y="1741400"/>
                  <a:pt x="4381686" y="1724264"/>
                  <a:pt x="4379041" y="1701416"/>
                </a:cubicBezTo>
                <a:cubicBezTo>
                  <a:pt x="4376396" y="1678567"/>
                  <a:pt x="4394909" y="1661431"/>
                  <a:pt x="4421355" y="1661431"/>
                </a:cubicBezTo>
                <a:close/>
                <a:moveTo>
                  <a:pt x="4307870" y="1661431"/>
                </a:moveTo>
                <a:cubicBezTo>
                  <a:pt x="4331672" y="1661431"/>
                  <a:pt x="4355474" y="1678567"/>
                  <a:pt x="4358119" y="1701416"/>
                </a:cubicBezTo>
                <a:cubicBezTo>
                  <a:pt x="4360763" y="1724264"/>
                  <a:pt x="4339606" y="1741400"/>
                  <a:pt x="4313159" y="1741400"/>
                </a:cubicBezTo>
                <a:cubicBezTo>
                  <a:pt x="4286713" y="1741400"/>
                  <a:pt x="4265556" y="1724264"/>
                  <a:pt x="4262911" y="1701416"/>
                </a:cubicBezTo>
                <a:cubicBezTo>
                  <a:pt x="4260266" y="1678567"/>
                  <a:pt x="4281424" y="1661431"/>
                  <a:pt x="4307870" y="1661431"/>
                </a:cubicBezTo>
                <a:close/>
                <a:moveTo>
                  <a:pt x="4192122" y="1661431"/>
                </a:moveTo>
                <a:cubicBezTo>
                  <a:pt x="4218378" y="1661431"/>
                  <a:pt x="4239383" y="1678567"/>
                  <a:pt x="4242009" y="1701416"/>
                </a:cubicBezTo>
                <a:cubicBezTo>
                  <a:pt x="4244634" y="1724264"/>
                  <a:pt x="4223629" y="1741400"/>
                  <a:pt x="4197374" y="1741400"/>
                </a:cubicBezTo>
                <a:cubicBezTo>
                  <a:pt x="4171118" y="1741400"/>
                  <a:pt x="4150113" y="1724264"/>
                  <a:pt x="4147487" y="1701416"/>
                </a:cubicBezTo>
                <a:cubicBezTo>
                  <a:pt x="4147487" y="1678567"/>
                  <a:pt x="4165866" y="1661431"/>
                  <a:pt x="4192122" y="1661431"/>
                </a:cubicBezTo>
                <a:close/>
                <a:moveTo>
                  <a:pt x="4075993" y="1661431"/>
                </a:moveTo>
                <a:cubicBezTo>
                  <a:pt x="4102249" y="1661431"/>
                  <a:pt x="4125880" y="1678567"/>
                  <a:pt x="4125880" y="1701416"/>
                </a:cubicBezTo>
                <a:cubicBezTo>
                  <a:pt x="4128505" y="1724264"/>
                  <a:pt x="4107500" y="1741400"/>
                  <a:pt x="4081245" y="1741400"/>
                </a:cubicBezTo>
                <a:cubicBezTo>
                  <a:pt x="4054989" y="1741400"/>
                  <a:pt x="4033984" y="1724264"/>
                  <a:pt x="4031358" y="1701416"/>
                </a:cubicBezTo>
                <a:cubicBezTo>
                  <a:pt x="4031358" y="1678567"/>
                  <a:pt x="4052363" y="1661431"/>
                  <a:pt x="4075993" y="1661431"/>
                </a:cubicBezTo>
                <a:close/>
                <a:moveTo>
                  <a:pt x="3962685" y="1661431"/>
                </a:moveTo>
                <a:cubicBezTo>
                  <a:pt x="3989050" y="1661431"/>
                  <a:pt x="4010142" y="1678567"/>
                  <a:pt x="4010142" y="1701416"/>
                </a:cubicBezTo>
                <a:cubicBezTo>
                  <a:pt x="4010142" y="1724264"/>
                  <a:pt x="3991687" y="1741400"/>
                  <a:pt x="3965322" y="1741400"/>
                </a:cubicBezTo>
                <a:cubicBezTo>
                  <a:pt x="3938957" y="1741400"/>
                  <a:pt x="3917865" y="1724264"/>
                  <a:pt x="3915228" y="1701416"/>
                </a:cubicBezTo>
                <a:cubicBezTo>
                  <a:pt x="3915228" y="1678567"/>
                  <a:pt x="3936320" y="1661431"/>
                  <a:pt x="3962685" y="1661431"/>
                </a:cubicBezTo>
                <a:close/>
                <a:moveTo>
                  <a:pt x="3846555" y="1661431"/>
                </a:moveTo>
                <a:cubicBezTo>
                  <a:pt x="3872920" y="1661431"/>
                  <a:pt x="3894012" y="1678567"/>
                  <a:pt x="3894012" y="1701416"/>
                </a:cubicBezTo>
                <a:cubicBezTo>
                  <a:pt x="3894012" y="1724264"/>
                  <a:pt x="3875557" y="1741400"/>
                  <a:pt x="3849192" y="1741400"/>
                </a:cubicBezTo>
                <a:cubicBezTo>
                  <a:pt x="3822827" y="1741400"/>
                  <a:pt x="3801735" y="1724264"/>
                  <a:pt x="3799098" y="1701416"/>
                </a:cubicBezTo>
                <a:cubicBezTo>
                  <a:pt x="3799098" y="1678567"/>
                  <a:pt x="3820190" y="1661431"/>
                  <a:pt x="3846555" y="1661431"/>
                </a:cubicBezTo>
                <a:close/>
                <a:moveTo>
                  <a:pt x="3729866" y="1661431"/>
                </a:moveTo>
                <a:cubicBezTo>
                  <a:pt x="3756541" y="1661431"/>
                  <a:pt x="3777881" y="1678567"/>
                  <a:pt x="3777881" y="1701416"/>
                </a:cubicBezTo>
                <a:cubicBezTo>
                  <a:pt x="3777881" y="1724264"/>
                  <a:pt x="3756541" y="1741400"/>
                  <a:pt x="3729866" y="1741400"/>
                </a:cubicBezTo>
                <a:cubicBezTo>
                  <a:pt x="3703191" y="1741400"/>
                  <a:pt x="3681851" y="1724264"/>
                  <a:pt x="3684519" y="1701416"/>
                </a:cubicBezTo>
                <a:cubicBezTo>
                  <a:pt x="3684519" y="1678567"/>
                  <a:pt x="3705859" y="1661431"/>
                  <a:pt x="3729866" y="1661431"/>
                </a:cubicBezTo>
                <a:close/>
                <a:moveTo>
                  <a:pt x="1656444" y="1661431"/>
                </a:moveTo>
                <a:cubicBezTo>
                  <a:pt x="1682862" y="1661431"/>
                  <a:pt x="1698713" y="1678567"/>
                  <a:pt x="1690787" y="1701416"/>
                </a:cubicBezTo>
                <a:cubicBezTo>
                  <a:pt x="1685504" y="1724264"/>
                  <a:pt x="1659086" y="1741400"/>
                  <a:pt x="1632668" y="1741400"/>
                </a:cubicBezTo>
                <a:cubicBezTo>
                  <a:pt x="1606250" y="1741400"/>
                  <a:pt x="1590400" y="1724264"/>
                  <a:pt x="1598325" y="1701416"/>
                </a:cubicBezTo>
                <a:cubicBezTo>
                  <a:pt x="1603609" y="1678567"/>
                  <a:pt x="1632668" y="1661431"/>
                  <a:pt x="1656444" y="1661431"/>
                </a:cubicBezTo>
                <a:close/>
                <a:moveTo>
                  <a:pt x="1542956" y="1661431"/>
                </a:moveTo>
                <a:cubicBezTo>
                  <a:pt x="1569374" y="1661431"/>
                  <a:pt x="1582583" y="1678567"/>
                  <a:pt x="1577299" y="1701416"/>
                </a:cubicBezTo>
                <a:cubicBezTo>
                  <a:pt x="1569374" y="1724264"/>
                  <a:pt x="1540314" y="1741400"/>
                  <a:pt x="1513896" y="1741400"/>
                </a:cubicBezTo>
                <a:cubicBezTo>
                  <a:pt x="1490120" y="1741400"/>
                  <a:pt x="1474270" y="1724264"/>
                  <a:pt x="1482195" y="1701416"/>
                </a:cubicBezTo>
                <a:cubicBezTo>
                  <a:pt x="1490120" y="1678567"/>
                  <a:pt x="1516538" y="1661431"/>
                  <a:pt x="1542956" y="1661431"/>
                </a:cubicBezTo>
                <a:close/>
                <a:moveTo>
                  <a:pt x="7070929" y="1661430"/>
                </a:moveTo>
                <a:cubicBezTo>
                  <a:pt x="7097322" y="1661430"/>
                  <a:pt x="7128994" y="1678566"/>
                  <a:pt x="7139551" y="1701415"/>
                </a:cubicBezTo>
                <a:cubicBezTo>
                  <a:pt x="7150108" y="1724263"/>
                  <a:pt x="7139551" y="1741399"/>
                  <a:pt x="7113158" y="1741399"/>
                </a:cubicBezTo>
                <a:cubicBezTo>
                  <a:pt x="7086765" y="1741399"/>
                  <a:pt x="7057733" y="1724263"/>
                  <a:pt x="7044536" y="1701415"/>
                </a:cubicBezTo>
                <a:cubicBezTo>
                  <a:pt x="7033979" y="1678566"/>
                  <a:pt x="7047175" y="1661430"/>
                  <a:pt x="7070929" y="1661430"/>
                </a:cubicBezTo>
                <a:close/>
                <a:moveTo>
                  <a:pt x="6957439" y="1661430"/>
                </a:moveTo>
                <a:cubicBezTo>
                  <a:pt x="6983832" y="1661430"/>
                  <a:pt x="7012865" y="1678566"/>
                  <a:pt x="7023422" y="1701415"/>
                </a:cubicBezTo>
                <a:cubicBezTo>
                  <a:pt x="7033979" y="1724263"/>
                  <a:pt x="7023422" y="1741399"/>
                  <a:pt x="6997029" y="1741399"/>
                </a:cubicBezTo>
                <a:cubicBezTo>
                  <a:pt x="6970636" y="1741399"/>
                  <a:pt x="6938964" y="1724263"/>
                  <a:pt x="6928407" y="1701415"/>
                </a:cubicBezTo>
                <a:cubicBezTo>
                  <a:pt x="6917850" y="1678566"/>
                  <a:pt x="6931046" y="1661430"/>
                  <a:pt x="6957439" y="1661430"/>
                </a:cubicBezTo>
                <a:close/>
                <a:moveTo>
                  <a:pt x="6841036" y="1661430"/>
                </a:moveTo>
                <a:cubicBezTo>
                  <a:pt x="6867523" y="1661430"/>
                  <a:pt x="6896660" y="1678566"/>
                  <a:pt x="6907255" y="1701415"/>
                </a:cubicBezTo>
                <a:cubicBezTo>
                  <a:pt x="6917850" y="1724263"/>
                  <a:pt x="6907255" y="1741399"/>
                  <a:pt x="6880767" y="1741399"/>
                </a:cubicBezTo>
                <a:cubicBezTo>
                  <a:pt x="6854280" y="1741399"/>
                  <a:pt x="6822494" y="1724263"/>
                  <a:pt x="6814548" y="1701415"/>
                </a:cubicBezTo>
                <a:cubicBezTo>
                  <a:pt x="6803953" y="1678566"/>
                  <a:pt x="6814548" y="1661430"/>
                  <a:pt x="6841036" y="1661430"/>
                </a:cubicBezTo>
                <a:close/>
                <a:moveTo>
                  <a:pt x="6494906" y="1661430"/>
                </a:moveTo>
                <a:cubicBezTo>
                  <a:pt x="6521134" y="1661430"/>
                  <a:pt x="6549984" y="1678566"/>
                  <a:pt x="6560476" y="1701415"/>
                </a:cubicBezTo>
                <a:cubicBezTo>
                  <a:pt x="6568344" y="1724263"/>
                  <a:pt x="6555230" y="1741399"/>
                  <a:pt x="6529002" y="1741399"/>
                </a:cubicBezTo>
                <a:cubicBezTo>
                  <a:pt x="6502774" y="1741399"/>
                  <a:pt x="6473924" y="1724263"/>
                  <a:pt x="6466055" y="1701415"/>
                </a:cubicBezTo>
                <a:cubicBezTo>
                  <a:pt x="6455564" y="1678566"/>
                  <a:pt x="6468678" y="1661430"/>
                  <a:pt x="6494906" y="1661430"/>
                </a:cubicBezTo>
                <a:close/>
                <a:moveTo>
                  <a:pt x="6035391" y="1661430"/>
                </a:moveTo>
                <a:cubicBezTo>
                  <a:pt x="6061712" y="1661430"/>
                  <a:pt x="6088033" y="1678566"/>
                  <a:pt x="6095929" y="1701415"/>
                </a:cubicBezTo>
                <a:cubicBezTo>
                  <a:pt x="6103825" y="1724263"/>
                  <a:pt x="6090665" y="1741399"/>
                  <a:pt x="6064344" y="1741399"/>
                </a:cubicBezTo>
                <a:cubicBezTo>
                  <a:pt x="6038023" y="1741399"/>
                  <a:pt x="6009070" y="1724263"/>
                  <a:pt x="6001174" y="1701415"/>
                </a:cubicBezTo>
                <a:cubicBezTo>
                  <a:pt x="5993278" y="1678566"/>
                  <a:pt x="6009070" y="1661430"/>
                  <a:pt x="6035391" y="1661430"/>
                </a:cubicBezTo>
                <a:close/>
                <a:moveTo>
                  <a:pt x="5919009" y="1661430"/>
                </a:moveTo>
                <a:cubicBezTo>
                  <a:pt x="5945427" y="1661430"/>
                  <a:pt x="5971844" y="1678566"/>
                  <a:pt x="5979770" y="1701415"/>
                </a:cubicBezTo>
                <a:cubicBezTo>
                  <a:pt x="5987695" y="1724263"/>
                  <a:pt x="5971844" y="1741399"/>
                  <a:pt x="5945427" y="1741399"/>
                </a:cubicBezTo>
                <a:cubicBezTo>
                  <a:pt x="5921650" y="1741399"/>
                  <a:pt x="5892591" y="1724263"/>
                  <a:pt x="5884666" y="1701415"/>
                </a:cubicBezTo>
                <a:cubicBezTo>
                  <a:pt x="5879382" y="1678566"/>
                  <a:pt x="5892591" y="1661430"/>
                  <a:pt x="5919009" y="1661430"/>
                </a:cubicBezTo>
                <a:close/>
                <a:moveTo>
                  <a:pt x="1427265" y="1661430"/>
                </a:moveTo>
                <a:cubicBezTo>
                  <a:pt x="1453852" y="1661430"/>
                  <a:pt x="1469804" y="1678566"/>
                  <a:pt x="1461828" y="1701415"/>
                </a:cubicBezTo>
                <a:cubicBezTo>
                  <a:pt x="1453852" y="1724263"/>
                  <a:pt x="1424607" y="1741399"/>
                  <a:pt x="1398020" y="1741399"/>
                </a:cubicBezTo>
                <a:cubicBezTo>
                  <a:pt x="1371434" y="1741399"/>
                  <a:pt x="1358141" y="1724263"/>
                  <a:pt x="1366117" y="1701415"/>
                </a:cubicBezTo>
                <a:cubicBezTo>
                  <a:pt x="1374093" y="1678566"/>
                  <a:pt x="1400679" y="1661430"/>
                  <a:pt x="1427265" y="1661430"/>
                </a:cubicBezTo>
                <a:close/>
                <a:moveTo>
                  <a:pt x="4411260" y="1568334"/>
                </a:moveTo>
                <a:cubicBezTo>
                  <a:pt x="4437935" y="1568334"/>
                  <a:pt x="4461943" y="1585309"/>
                  <a:pt x="4464610" y="1607943"/>
                </a:cubicBezTo>
                <a:cubicBezTo>
                  <a:pt x="4464610" y="1627747"/>
                  <a:pt x="4445938" y="1644722"/>
                  <a:pt x="4419263" y="1644722"/>
                </a:cubicBezTo>
                <a:cubicBezTo>
                  <a:pt x="4395255" y="1644722"/>
                  <a:pt x="4371248" y="1627747"/>
                  <a:pt x="4368580" y="1607943"/>
                </a:cubicBezTo>
                <a:cubicBezTo>
                  <a:pt x="4368580" y="1585309"/>
                  <a:pt x="4387253" y="1568334"/>
                  <a:pt x="4411260" y="1568334"/>
                </a:cubicBezTo>
                <a:close/>
                <a:moveTo>
                  <a:pt x="4297598" y="1568334"/>
                </a:moveTo>
                <a:cubicBezTo>
                  <a:pt x="4324156" y="1568334"/>
                  <a:pt x="4348057" y="1585309"/>
                  <a:pt x="4348057" y="1607943"/>
                </a:cubicBezTo>
                <a:cubicBezTo>
                  <a:pt x="4350713" y="1627747"/>
                  <a:pt x="4332123" y="1644722"/>
                  <a:pt x="4305565" y="1644722"/>
                </a:cubicBezTo>
                <a:cubicBezTo>
                  <a:pt x="4279008" y="1644722"/>
                  <a:pt x="4257762" y="1627747"/>
                  <a:pt x="4255106" y="1607943"/>
                </a:cubicBezTo>
                <a:cubicBezTo>
                  <a:pt x="4252450" y="1585309"/>
                  <a:pt x="4273696" y="1568334"/>
                  <a:pt x="4297598" y="1568334"/>
                </a:cubicBezTo>
                <a:close/>
                <a:moveTo>
                  <a:pt x="4184305" y="1568334"/>
                </a:moveTo>
                <a:cubicBezTo>
                  <a:pt x="4210561" y="1568334"/>
                  <a:pt x="4231566" y="1585309"/>
                  <a:pt x="4234192" y="1607943"/>
                </a:cubicBezTo>
                <a:cubicBezTo>
                  <a:pt x="4236817" y="1627747"/>
                  <a:pt x="4215812" y="1644722"/>
                  <a:pt x="4192182" y="1644722"/>
                </a:cubicBezTo>
                <a:cubicBezTo>
                  <a:pt x="4165926" y="1644722"/>
                  <a:pt x="4142296" y="1627747"/>
                  <a:pt x="4142296" y="1607943"/>
                </a:cubicBezTo>
                <a:cubicBezTo>
                  <a:pt x="4139670" y="1585309"/>
                  <a:pt x="4160675" y="1568334"/>
                  <a:pt x="4184305" y="1568334"/>
                </a:cubicBezTo>
                <a:close/>
                <a:moveTo>
                  <a:pt x="4070595" y="1568334"/>
                </a:moveTo>
                <a:cubicBezTo>
                  <a:pt x="4096960" y="1568334"/>
                  <a:pt x="4118052" y="1585309"/>
                  <a:pt x="4120688" y="1607943"/>
                </a:cubicBezTo>
                <a:cubicBezTo>
                  <a:pt x="4120688" y="1627747"/>
                  <a:pt x="4102233" y="1644722"/>
                  <a:pt x="4075868" y="1644722"/>
                </a:cubicBezTo>
                <a:cubicBezTo>
                  <a:pt x="4049503" y="1644722"/>
                  <a:pt x="4028411" y="1627747"/>
                  <a:pt x="4028411" y="1607943"/>
                </a:cubicBezTo>
                <a:cubicBezTo>
                  <a:pt x="4025774" y="1585309"/>
                  <a:pt x="4046866" y="1568334"/>
                  <a:pt x="4070595" y="1568334"/>
                </a:cubicBezTo>
                <a:close/>
                <a:moveTo>
                  <a:pt x="3956699" y="1568334"/>
                </a:moveTo>
                <a:cubicBezTo>
                  <a:pt x="3983064" y="1568334"/>
                  <a:pt x="4004156" y="1585309"/>
                  <a:pt x="4006792" y="1607943"/>
                </a:cubicBezTo>
                <a:cubicBezTo>
                  <a:pt x="4006792" y="1627747"/>
                  <a:pt x="3985700" y="1644722"/>
                  <a:pt x="3961972" y="1644722"/>
                </a:cubicBezTo>
                <a:cubicBezTo>
                  <a:pt x="3935607" y="1644722"/>
                  <a:pt x="3914515" y="1627747"/>
                  <a:pt x="3911878" y="1607943"/>
                </a:cubicBezTo>
                <a:cubicBezTo>
                  <a:pt x="3911878" y="1585309"/>
                  <a:pt x="3932970" y="1568334"/>
                  <a:pt x="3956699" y="1568334"/>
                </a:cubicBezTo>
                <a:close/>
                <a:moveTo>
                  <a:pt x="3846555" y="1568334"/>
                </a:moveTo>
                <a:cubicBezTo>
                  <a:pt x="3870284" y="1568334"/>
                  <a:pt x="3891376" y="1585309"/>
                  <a:pt x="3891376" y="1607943"/>
                </a:cubicBezTo>
                <a:cubicBezTo>
                  <a:pt x="3894012" y="1627747"/>
                  <a:pt x="3872920" y="1644722"/>
                  <a:pt x="3846555" y="1644722"/>
                </a:cubicBezTo>
                <a:cubicBezTo>
                  <a:pt x="3820190" y="1644722"/>
                  <a:pt x="3799098" y="1627747"/>
                  <a:pt x="3799098" y="1607943"/>
                </a:cubicBezTo>
                <a:cubicBezTo>
                  <a:pt x="3799098" y="1585309"/>
                  <a:pt x="3820190" y="1568334"/>
                  <a:pt x="3846555" y="1568334"/>
                </a:cubicBezTo>
                <a:close/>
                <a:moveTo>
                  <a:pt x="3732866" y="1568334"/>
                </a:moveTo>
                <a:cubicBezTo>
                  <a:pt x="3756698" y="1568334"/>
                  <a:pt x="3777882" y="1585309"/>
                  <a:pt x="3777882" y="1607943"/>
                </a:cubicBezTo>
                <a:cubicBezTo>
                  <a:pt x="3777882" y="1627747"/>
                  <a:pt x="3756698" y="1644722"/>
                  <a:pt x="3730218" y="1644722"/>
                </a:cubicBezTo>
                <a:cubicBezTo>
                  <a:pt x="3706385" y="1644722"/>
                  <a:pt x="3685201" y="1627747"/>
                  <a:pt x="3685201" y="1607943"/>
                </a:cubicBezTo>
                <a:cubicBezTo>
                  <a:pt x="3685201" y="1585309"/>
                  <a:pt x="3706385" y="1568334"/>
                  <a:pt x="3732866" y="1568334"/>
                </a:cubicBezTo>
                <a:close/>
                <a:moveTo>
                  <a:pt x="6795527" y="1568333"/>
                </a:moveTo>
                <a:cubicBezTo>
                  <a:pt x="6821920" y="1568333"/>
                  <a:pt x="6850953" y="1585308"/>
                  <a:pt x="6861510" y="1607942"/>
                </a:cubicBezTo>
                <a:cubicBezTo>
                  <a:pt x="6872067" y="1627746"/>
                  <a:pt x="6858871" y="1644721"/>
                  <a:pt x="6832478" y="1644721"/>
                </a:cubicBezTo>
                <a:cubicBezTo>
                  <a:pt x="6806085" y="1644721"/>
                  <a:pt x="6777052" y="1627746"/>
                  <a:pt x="6766495" y="1607942"/>
                </a:cubicBezTo>
                <a:cubicBezTo>
                  <a:pt x="6755938" y="1585308"/>
                  <a:pt x="6769134" y="1568333"/>
                  <a:pt x="6795527" y="1568333"/>
                </a:cubicBezTo>
                <a:close/>
                <a:moveTo>
                  <a:pt x="6682500" y="1568333"/>
                </a:moveTo>
                <a:cubicBezTo>
                  <a:pt x="6708728" y="1568333"/>
                  <a:pt x="6737578" y="1585308"/>
                  <a:pt x="6745447" y="1607942"/>
                </a:cubicBezTo>
                <a:cubicBezTo>
                  <a:pt x="6755938" y="1627746"/>
                  <a:pt x="6742824" y="1644721"/>
                  <a:pt x="6716596" y="1644721"/>
                </a:cubicBezTo>
                <a:cubicBezTo>
                  <a:pt x="6692991" y="1644721"/>
                  <a:pt x="6664140" y="1627746"/>
                  <a:pt x="6653649" y="1607942"/>
                </a:cubicBezTo>
                <a:cubicBezTo>
                  <a:pt x="6643158" y="1585308"/>
                  <a:pt x="6656272" y="1568333"/>
                  <a:pt x="6682500" y="1568333"/>
                </a:cubicBezTo>
                <a:close/>
                <a:moveTo>
                  <a:pt x="6455245" y="1568333"/>
                </a:moveTo>
                <a:cubicBezTo>
                  <a:pt x="6481831" y="1568333"/>
                  <a:pt x="6508418" y="1585308"/>
                  <a:pt x="6519052" y="1607942"/>
                </a:cubicBezTo>
                <a:cubicBezTo>
                  <a:pt x="6527028" y="1627746"/>
                  <a:pt x="6513735" y="1644721"/>
                  <a:pt x="6489807" y="1644721"/>
                </a:cubicBezTo>
                <a:cubicBezTo>
                  <a:pt x="6463221" y="1644721"/>
                  <a:pt x="6433976" y="1627746"/>
                  <a:pt x="6426000" y="1607942"/>
                </a:cubicBezTo>
                <a:cubicBezTo>
                  <a:pt x="6415365" y="1585308"/>
                  <a:pt x="6428658" y="1568333"/>
                  <a:pt x="6455245" y="1568333"/>
                </a:cubicBezTo>
                <a:close/>
                <a:moveTo>
                  <a:pt x="6341349" y="1568333"/>
                </a:moveTo>
                <a:cubicBezTo>
                  <a:pt x="6367935" y="1568333"/>
                  <a:pt x="6394522" y="1585308"/>
                  <a:pt x="6405156" y="1607942"/>
                </a:cubicBezTo>
                <a:cubicBezTo>
                  <a:pt x="6413132" y="1627746"/>
                  <a:pt x="6399839" y="1644721"/>
                  <a:pt x="6373252" y="1644721"/>
                </a:cubicBezTo>
                <a:cubicBezTo>
                  <a:pt x="6346666" y="1644721"/>
                  <a:pt x="6320080" y="1627746"/>
                  <a:pt x="6309445" y="1607942"/>
                </a:cubicBezTo>
                <a:cubicBezTo>
                  <a:pt x="6301469" y="1585308"/>
                  <a:pt x="6314762" y="1568333"/>
                  <a:pt x="6341349" y="1568333"/>
                </a:cubicBezTo>
                <a:close/>
                <a:moveTo>
                  <a:pt x="6228170" y="1568333"/>
                </a:moveTo>
                <a:cubicBezTo>
                  <a:pt x="6254491" y="1568333"/>
                  <a:pt x="6280812" y="1585308"/>
                  <a:pt x="6288708" y="1607942"/>
                </a:cubicBezTo>
                <a:cubicBezTo>
                  <a:pt x="6299236" y="1627746"/>
                  <a:pt x="6283444" y="1644721"/>
                  <a:pt x="6259755" y="1644721"/>
                </a:cubicBezTo>
                <a:cubicBezTo>
                  <a:pt x="6233434" y="1644721"/>
                  <a:pt x="6204481" y="1627746"/>
                  <a:pt x="6196585" y="1607942"/>
                </a:cubicBezTo>
                <a:cubicBezTo>
                  <a:pt x="6188689" y="1585308"/>
                  <a:pt x="6201849" y="1568333"/>
                  <a:pt x="6228170" y="1568333"/>
                </a:cubicBezTo>
                <a:close/>
                <a:moveTo>
                  <a:pt x="6114420" y="1568333"/>
                </a:moveTo>
                <a:cubicBezTo>
                  <a:pt x="6140838" y="1568333"/>
                  <a:pt x="6167255" y="1585308"/>
                  <a:pt x="6175181" y="1607942"/>
                </a:cubicBezTo>
                <a:cubicBezTo>
                  <a:pt x="6183106" y="1627746"/>
                  <a:pt x="6169897" y="1644721"/>
                  <a:pt x="6143479" y="1644721"/>
                </a:cubicBezTo>
                <a:cubicBezTo>
                  <a:pt x="6117061" y="1644721"/>
                  <a:pt x="6090644" y="1627746"/>
                  <a:pt x="6082718" y="1607942"/>
                </a:cubicBezTo>
                <a:cubicBezTo>
                  <a:pt x="6074793" y="1585308"/>
                  <a:pt x="6088002" y="1568333"/>
                  <a:pt x="6114420" y="1568333"/>
                </a:cubicBezTo>
                <a:close/>
                <a:moveTo>
                  <a:pt x="6000523" y="1568333"/>
                </a:moveTo>
                <a:cubicBezTo>
                  <a:pt x="6026941" y="1568333"/>
                  <a:pt x="6053358" y="1585308"/>
                  <a:pt x="6061284" y="1607942"/>
                </a:cubicBezTo>
                <a:cubicBezTo>
                  <a:pt x="6069209" y="1627746"/>
                  <a:pt x="6053358" y="1644721"/>
                  <a:pt x="6029582" y="1644721"/>
                </a:cubicBezTo>
                <a:cubicBezTo>
                  <a:pt x="6003164" y="1644721"/>
                  <a:pt x="5974105" y="1627746"/>
                  <a:pt x="5968821" y="1607942"/>
                </a:cubicBezTo>
                <a:cubicBezTo>
                  <a:pt x="5960896" y="1585308"/>
                  <a:pt x="5974105" y="1568333"/>
                  <a:pt x="6000523" y="1568333"/>
                </a:cubicBezTo>
                <a:close/>
                <a:moveTo>
                  <a:pt x="5887477" y="1568333"/>
                </a:moveTo>
                <a:cubicBezTo>
                  <a:pt x="5913718" y="1568333"/>
                  <a:pt x="5939959" y="1585308"/>
                  <a:pt x="5947831" y="1607942"/>
                </a:cubicBezTo>
                <a:cubicBezTo>
                  <a:pt x="5953079" y="1627746"/>
                  <a:pt x="5939959" y="1644721"/>
                  <a:pt x="5913718" y="1644721"/>
                </a:cubicBezTo>
                <a:cubicBezTo>
                  <a:pt x="5887477" y="1644721"/>
                  <a:pt x="5861236" y="1627746"/>
                  <a:pt x="5853364" y="1607942"/>
                </a:cubicBezTo>
                <a:cubicBezTo>
                  <a:pt x="5848116" y="1585308"/>
                  <a:pt x="5861236" y="1568333"/>
                  <a:pt x="5887477" y="1568333"/>
                </a:cubicBezTo>
                <a:close/>
                <a:moveTo>
                  <a:pt x="2256199" y="1568332"/>
                </a:moveTo>
                <a:cubicBezTo>
                  <a:pt x="2282540" y="1568332"/>
                  <a:pt x="2298345" y="1585307"/>
                  <a:pt x="2293077" y="1607941"/>
                </a:cubicBezTo>
                <a:cubicBezTo>
                  <a:pt x="2287808" y="1627745"/>
                  <a:pt x="2264101" y="1644720"/>
                  <a:pt x="2237760" y="1644720"/>
                </a:cubicBezTo>
                <a:cubicBezTo>
                  <a:pt x="2211419" y="1644720"/>
                  <a:pt x="2195615" y="1627745"/>
                  <a:pt x="2200883" y="1607941"/>
                </a:cubicBezTo>
                <a:cubicBezTo>
                  <a:pt x="2206151" y="1585307"/>
                  <a:pt x="2229858" y="1568332"/>
                  <a:pt x="2256199" y="1568332"/>
                </a:cubicBezTo>
                <a:close/>
                <a:moveTo>
                  <a:pt x="2143133" y="1568332"/>
                </a:moveTo>
                <a:cubicBezTo>
                  <a:pt x="2169653" y="1568332"/>
                  <a:pt x="2185565" y="1585307"/>
                  <a:pt x="2180261" y="1607941"/>
                </a:cubicBezTo>
                <a:cubicBezTo>
                  <a:pt x="2174957" y="1627745"/>
                  <a:pt x="2148437" y="1644720"/>
                  <a:pt x="2124569" y="1644720"/>
                </a:cubicBezTo>
                <a:cubicBezTo>
                  <a:pt x="2098049" y="1644720"/>
                  <a:pt x="2079485" y="1627745"/>
                  <a:pt x="2087441" y="1607941"/>
                </a:cubicBezTo>
                <a:cubicBezTo>
                  <a:pt x="2092745" y="1585307"/>
                  <a:pt x="2116613" y="1568332"/>
                  <a:pt x="2143133" y="1568332"/>
                </a:cubicBezTo>
                <a:close/>
                <a:moveTo>
                  <a:pt x="2029237" y="1568332"/>
                </a:moveTo>
                <a:cubicBezTo>
                  <a:pt x="2055757" y="1568332"/>
                  <a:pt x="2071669" y="1585307"/>
                  <a:pt x="2066365" y="1607941"/>
                </a:cubicBezTo>
                <a:cubicBezTo>
                  <a:pt x="2058409" y="1627745"/>
                  <a:pt x="2034541" y="1644720"/>
                  <a:pt x="2008021" y="1644720"/>
                </a:cubicBezTo>
                <a:cubicBezTo>
                  <a:pt x="1981501" y="1644720"/>
                  <a:pt x="1965589" y="1627745"/>
                  <a:pt x="1970893" y="1607941"/>
                </a:cubicBezTo>
                <a:cubicBezTo>
                  <a:pt x="1978849" y="1585307"/>
                  <a:pt x="2002717" y="1568332"/>
                  <a:pt x="2029237" y="1568332"/>
                </a:cubicBezTo>
                <a:close/>
                <a:moveTo>
                  <a:pt x="1915787" y="1568332"/>
                </a:moveTo>
                <a:cubicBezTo>
                  <a:pt x="1942027" y="1568332"/>
                  <a:pt x="1957772" y="1585307"/>
                  <a:pt x="1949900" y="1607941"/>
                </a:cubicBezTo>
                <a:cubicBezTo>
                  <a:pt x="1944651" y="1627745"/>
                  <a:pt x="1918411" y="1644720"/>
                  <a:pt x="1892170" y="1644720"/>
                </a:cubicBezTo>
                <a:cubicBezTo>
                  <a:pt x="1868553" y="1644720"/>
                  <a:pt x="1852809" y="1627745"/>
                  <a:pt x="1858057" y="1607941"/>
                </a:cubicBezTo>
                <a:cubicBezTo>
                  <a:pt x="1863305" y="1585307"/>
                  <a:pt x="1889546" y="1568332"/>
                  <a:pt x="1915787" y="1568332"/>
                </a:cubicBezTo>
                <a:close/>
                <a:moveTo>
                  <a:pt x="1802723" y="1568332"/>
                </a:moveTo>
                <a:cubicBezTo>
                  <a:pt x="1829141" y="1568332"/>
                  <a:pt x="1844992" y="1585307"/>
                  <a:pt x="1837066" y="1607941"/>
                </a:cubicBezTo>
                <a:cubicBezTo>
                  <a:pt x="1831783" y="1627745"/>
                  <a:pt x="1805365" y="1644720"/>
                  <a:pt x="1778947" y="1644720"/>
                </a:cubicBezTo>
                <a:cubicBezTo>
                  <a:pt x="1752529" y="1644720"/>
                  <a:pt x="1736679" y="1627745"/>
                  <a:pt x="1744604" y="1607941"/>
                </a:cubicBezTo>
                <a:cubicBezTo>
                  <a:pt x="1749888" y="1585307"/>
                  <a:pt x="1776305" y="1568332"/>
                  <a:pt x="1802723" y="1568332"/>
                </a:cubicBezTo>
                <a:close/>
                <a:moveTo>
                  <a:pt x="1688384" y="1568332"/>
                </a:moveTo>
                <a:cubicBezTo>
                  <a:pt x="1714624" y="1568332"/>
                  <a:pt x="1727745" y="1585307"/>
                  <a:pt x="1722497" y="1607941"/>
                </a:cubicBezTo>
                <a:cubicBezTo>
                  <a:pt x="1714624" y="1627745"/>
                  <a:pt x="1688384" y="1644720"/>
                  <a:pt x="1664767" y="1644720"/>
                </a:cubicBezTo>
                <a:cubicBezTo>
                  <a:pt x="1638526" y="1644720"/>
                  <a:pt x="1622782" y="1627745"/>
                  <a:pt x="1630654" y="1607941"/>
                </a:cubicBezTo>
                <a:cubicBezTo>
                  <a:pt x="1635902" y="1585307"/>
                  <a:pt x="1662143" y="1568332"/>
                  <a:pt x="1688384" y="1568332"/>
                </a:cubicBezTo>
                <a:close/>
                <a:moveTo>
                  <a:pt x="1575186" y="1568332"/>
                </a:moveTo>
                <a:cubicBezTo>
                  <a:pt x="1601706" y="1568332"/>
                  <a:pt x="1614966" y="1585307"/>
                  <a:pt x="1609662" y="1607941"/>
                </a:cubicBezTo>
                <a:cubicBezTo>
                  <a:pt x="1601706" y="1627745"/>
                  <a:pt x="1575186" y="1644720"/>
                  <a:pt x="1548666" y="1644720"/>
                </a:cubicBezTo>
                <a:cubicBezTo>
                  <a:pt x="1522146" y="1644720"/>
                  <a:pt x="1508886" y="1627745"/>
                  <a:pt x="1514190" y="1607941"/>
                </a:cubicBezTo>
                <a:cubicBezTo>
                  <a:pt x="1522146" y="1585307"/>
                  <a:pt x="1548666" y="1568332"/>
                  <a:pt x="1575186" y="1568332"/>
                </a:cubicBezTo>
                <a:close/>
                <a:moveTo>
                  <a:pt x="1461442" y="1568332"/>
                </a:moveTo>
                <a:cubicBezTo>
                  <a:pt x="1487860" y="1568332"/>
                  <a:pt x="1501069" y="1585307"/>
                  <a:pt x="1493143" y="1607941"/>
                </a:cubicBezTo>
                <a:cubicBezTo>
                  <a:pt x="1487860" y="1627745"/>
                  <a:pt x="1458800" y="1644720"/>
                  <a:pt x="1435024" y="1644720"/>
                </a:cubicBezTo>
                <a:cubicBezTo>
                  <a:pt x="1408606" y="1644720"/>
                  <a:pt x="1392756" y="1627745"/>
                  <a:pt x="1400681" y="1607941"/>
                </a:cubicBezTo>
                <a:cubicBezTo>
                  <a:pt x="1408606" y="1585307"/>
                  <a:pt x="1435024" y="1568332"/>
                  <a:pt x="1461442" y="1568332"/>
                </a:cubicBezTo>
                <a:close/>
                <a:moveTo>
                  <a:pt x="6304248" y="1481204"/>
                </a:moveTo>
                <a:cubicBezTo>
                  <a:pt x="6328024" y="1481204"/>
                  <a:pt x="6357083" y="1495205"/>
                  <a:pt x="6365009" y="1514807"/>
                </a:cubicBezTo>
                <a:cubicBezTo>
                  <a:pt x="6372934" y="1537210"/>
                  <a:pt x="6359725" y="1554011"/>
                  <a:pt x="6333307" y="1554011"/>
                </a:cubicBezTo>
                <a:cubicBezTo>
                  <a:pt x="6309531" y="1554011"/>
                  <a:pt x="6280472" y="1537210"/>
                  <a:pt x="6272546" y="1514807"/>
                </a:cubicBezTo>
                <a:cubicBezTo>
                  <a:pt x="6264621" y="1495205"/>
                  <a:pt x="6277830" y="1481204"/>
                  <a:pt x="6304248" y="1481204"/>
                </a:cubicBezTo>
                <a:close/>
                <a:moveTo>
                  <a:pt x="6191201" y="1481204"/>
                </a:moveTo>
                <a:cubicBezTo>
                  <a:pt x="6217721" y="1481204"/>
                  <a:pt x="6244241" y="1495205"/>
                  <a:pt x="6252197" y="1514807"/>
                </a:cubicBezTo>
                <a:cubicBezTo>
                  <a:pt x="6260153" y="1537210"/>
                  <a:pt x="6246893" y="1554011"/>
                  <a:pt x="6223025" y="1554011"/>
                </a:cubicBezTo>
                <a:cubicBezTo>
                  <a:pt x="6196505" y="1554011"/>
                  <a:pt x="6169985" y="1537210"/>
                  <a:pt x="6162029" y="1514807"/>
                </a:cubicBezTo>
                <a:cubicBezTo>
                  <a:pt x="6154073" y="1495205"/>
                  <a:pt x="6167333" y="1481204"/>
                  <a:pt x="6191201" y="1481204"/>
                </a:cubicBezTo>
                <a:close/>
                <a:moveTo>
                  <a:pt x="5969411" y="1481204"/>
                </a:moveTo>
                <a:cubicBezTo>
                  <a:pt x="5993279" y="1481204"/>
                  <a:pt x="6019799" y="1495205"/>
                  <a:pt x="6027755" y="1514807"/>
                </a:cubicBezTo>
                <a:cubicBezTo>
                  <a:pt x="6035711" y="1537210"/>
                  <a:pt x="6019799" y="1554011"/>
                  <a:pt x="5995931" y="1554011"/>
                </a:cubicBezTo>
                <a:cubicBezTo>
                  <a:pt x="5969411" y="1554011"/>
                  <a:pt x="5942891" y="1537210"/>
                  <a:pt x="5934935" y="1514807"/>
                </a:cubicBezTo>
                <a:cubicBezTo>
                  <a:pt x="5929631" y="1495205"/>
                  <a:pt x="5942891" y="1481204"/>
                  <a:pt x="5969411" y="1481204"/>
                </a:cubicBezTo>
                <a:close/>
                <a:moveTo>
                  <a:pt x="5744700" y="1481204"/>
                </a:moveTo>
                <a:cubicBezTo>
                  <a:pt x="5771041" y="1481204"/>
                  <a:pt x="5794747" y="1495205"/>
                  <a:pt x="5802650" y="1514807"/>
                </a:cubicBezTo>
                <a:cubicBezTo>
                  <a:pt x="5807918" y="1537210"/>
                  <a:pt x="5794747" y="1554011"/>
                  <a:pt x="5768406" y="1554011"/>
                </a:cubicBezTo>
                <a:cubicBezTo>
                  <a:pt x="5742065" y="1554011"/>
                  <a:pt x="5718359" y="1537210"/>
                  <a:pt x="5710456" y="1514807"/>
                </a:cubicBezTo>
                <a:cubicBezTo>
                  <a:pt x="5705188" y="1495205"/>
                  <a:pt x="5718359" y="1481204"/>
                  <a:pt x="5744700" y="1481204"/>
                </a:cubicBezTo>
                <a:close/>
                <a:moveTo>
                  <a:pt x="4514610" y="1481204"/>
                </a:moveTo>
                <a:cubicBezTo>
                  <a:pt x="4540975" y="1481204"/>
                  <a:pt x="4562067" y="1495205"/>
                  <a:pt x="4564704" y="1514807"/>
                </a:cubicBezTo>
                <a:cubicBezTo>
                  <a:pt x="4567340" y="1537210"/>
                  <a:pt x="4548885" y="1554011"/>
                  <a:pt x="4525156" y="1554011"/>
                </a:cubicBezTo>
                <a:cubicBezTo>
                  <a:pt x="4498791" y="1554011"/>
                  <a:pt x="4475063" y="1537210"/>
                  <a:pt x="4472426" y="1514807"/>
                </a:cubicBezTo>
                <a:cubicBezTo>
                  <a:pt x="4472426" y="1495205"/>
                  <a:pt x="4490882" y="1481204"/>
                  <a:pt x="4514610" y="1481204"/>
                </a:cubicBezTo>
                <a:close/>
                <a:moveTo>
                  <a:pt x="4403351" y="1481204"/>
                </a:moveTo>
                <a:cubicBezTo>
                  <a:pt x="4427079" y="1481204"/>
                  <a:pt x="4450808" y="1495205"/>
                  <a:pt x="4453444" y="1514807"/>
                </a:cubicBezTo>
                <a:cubicBezTo>
                  <a:pt x="4453444" y="1537210"/>
                  <a:pt x="4434989" y="1554011"/>
                  <a:pt x="4411260" y="1554011"/>
                </a:cubicBezTo>
                <a:cubicBezTo>
                  <a:pt x="4384895" y="1554011"/>
                  <a:pt x="4363803" y="1537210"/>
                  <a:pt x="4361167" y="1514807"/>
                </a:cubicBezTo>
                <a:cubicBezTo>
                  <a:pt x="4358530" y="1495205"/>
                  <a:pt x="4376986" y="1481204"/>
                  <a:pt x="4403351" y="1481204"/>
                </a:cubicBezTo>
                <a:close/>
                <a:moveTo>
                  <a:pt x="4290168" y="1481204"/>
                </a:moveTo>
                <a:cubicBezTo>
                  <a:pt x="4316533" y="1481204"/>
                  <a:pt x="4337625" y="1495205"/>
                  <a:pt x="4340262" y="1514807"/>
                </a:cubicBezTo>
                <a:cubicBezTo>
                  <a:pt x="4342898" y="1537210"/>
                  <a:pt x="4324443" y="1554011"/>
                  <a:pt x="4298078" y="1554011"/>
                </a:cubicBezTo>
                <a:cubicBezTo>
                  <a:pt x="4271713" y="1554011"/>
                  <a:pt x="4250621" y="1537210"/>
                  <a:pt x="4247984" y="1514807"/>
                </a:cubicBezTo>
                <a:cubicBezTo>
                  <a:pt x="4247984" y="1495205"/>
                  <a:pt x="4266440" y="1481204"/>
                  <a:pt x="4290168" y="1481204"/>
                </a:cubicBezTo>
                <a:close/>
                <a:moveTo>
                  <a:pt x="4178909" y="1481204"/>
                </a:moveTo>
                <a:cubicBezTo>
                  <a:pt x="4205274" y="1481204"/>
                  <a:pt x="4226366" y="1495205"/>
                  <a:pt x="4226366" y="1514807"/>
                </a:cubicBezTo>
                <a:cubicBezTo>
                  <a:pt x="4229002" y="1537210"/>
                  <a:pt x="4210547" y="1554011"/>
                  <a:pt x="4184182" y="1554011"/>
                </a:cubicBezTo>
                <a:cubicBezTo>
                  <a:pt x="4157817" y="1554011"/>
                  <a:pt x="4136725" y="1537210"/>
                  <a:pt x="4136725" y="1514807"/>
                </a:cubicBezTo>
                <a:cubicBezTo>
                  <a:pt x="4134088" y="1495205"/>
                  <a:pt x="4152544" y="1481204"/>
                  <a:pt x="4178909" y="1481204"/>
                </a:cubicBezTo>
                <a:close/>
                <a:moveTo>
                  <a:pt x="4068015" y="1481204"/>
                </a:moveTo>
                <a:cubicBezTo>
                  <a:pt x="4091560" y="1481204"/>
                  <a:pt x="4112489" y="1495205"/>
                  <a:pt x="4115105" y="1514807"/>
                </a:cubicBezTo>
                <a:cubicBezTo>
                  <a:pt x="4115105" y="1537210"/>
                  <a:pt x="4096792" y="1554011"/>
                  <a:pt x="4070631" y="1554011"/>
                </a:cubicBezTo>
                <a:cubicBezTo>
                  <a:pt x="4044470" y="1554011"/>
                  <a:pt x="4023541" y="1537210"/>
                  <a:pt x="4023541" y="1514807"/>
                </a:cubicBezTo>
                <a:cubicBezTo>
                  <a:pt x="4023541" y="1495205"/>
                  <a:pt x="4041854" y="1481204"/>
                  <a:pt x="4068015" y="1481204"/>
                </a:cubicBezTo>
                <a:close/>
                <a:moveTo>
                  <a:pt x="3954661" y="1481204"/>
                </a:moveTo>
                <a:cubicBezTo>
                  <a:pt x="3981141" y="1481204"/>
                  <a:pt x="4002325" y="1495205"/>
                  <a:pt x="4002325" y="1514807"/>
                </a:cubicBezTo>
                <a:cubicBezTo>
                  <a:pt x="4002325" y="1537210"/>
                  <a:pt x="3983789" y="1554011"/>
                  <a:pt x="3957309" y="1554011"/>
                </a:cubicBezTo>
                <a:cubicBezTo>
                  <a:pt x="3933477" y="1554011"/>
                  <a:pt x="3912292" y="1537210"/>
                  <a:pt x="3909644" y="1514807"/>
                </a:cubicBezTo>
                <a:cubicBezTo>
                  <a:pt x="3909644" y="1495205"/>
                  <a:pt x="3930828" y="1481204"/>
                  <a:pt x="3954661" y="1481204"/>
                </a:cubicBezTo>
                <a:close/>
                <a:moveTo>
                  <a:pt x="3843572" y="1481204"/>
                </a:moveTo>
                <a:cubicBezTo>
                  <a:pt x="3867117" y="1481204"/>
                  <a:pt x="3888046" y="1495205"/>
                  <a:pt x="3890662" y="1514807"/>
                </a:cubicBezTo>
                <a:cubicBezTo>
                  <a:pt x="3890662" y="1537210"/>
                  <a:pt x="3869733" y="1554011"/>
                  <a:pt x="3843572" y="1554011"/>
                </a:cubicBezTo>
                <a:cubicBezTo>
                  <a:pt x="3820027" y="1554011"/>
                  <a:pt x="3799098" y="1537210"/>
                  <a:pt x="3799098" y="1514807"/>
                </a:cubicBezTo>
                <a:cubicBezTo>
                  <a:pt x="3799098" y="1495205"/>
                  <a:pt x="3817411" y="1481204"/>
                  <a:pt x="3843572" y="1481204"/>
                </a:cubicBezTo>
                <a:close/>
                <a:moveTo>
                  <a:pt x="3731542" y="1481204"/>
                </a:moveTo>
                <a:cubicBezTo>
                  <a:pt x="3757135" y="1481204"/>
                  <a:pt x="3777883" y="1497503"/>
                  <a:pt x="3777883" y="1517608"/>
                </a:cubicBezTo>
                <a:cubicBezTo>
                  <a:pt x="3777883" y="1537713"/>
                  <a:pt x="3757135" y="1554012"/>
                  <a:pt x="3731542" y="1554012"/>
                </a:cubicBezTo>
                <a:cubicBezTo>
                  <a:pt x="3705949" y="1554012"/>
                  <a:pt x="3685201" y="1537713"/>
                  <a:pt x="3685201" y="1517608"/>
                </a:cubicBezTo>
                <a:cubicBezTo>
                  <a:pt x="3685201" y="1497503"/>
                  <a:pt x="3705949" y="1481204"/>
                  <a:pt x="3731542" y="1481204"/>
                </a:cubicBezTo>
                <a:close/>
                <a:moveTo>
                  <a:pt x="2166435" y="1481203"/>
                </a:moveTo>
                <a:cubicBezTo>
                  <a:pt x="2189973" y="1481203"/>
                  <a:pt x="2205665" y="1495204"/>
                  <a:pt x="2200434" y="1514806"/>
                </a:cubicBezTo>
                <a:cubicBezTo>
                  <a:pt x="2197819" y="1537209"/>
                  <a:pt x="2171666" y="1554010"/>
                  <a:pt x="2145513" y="1554010"/>
                </a:cubicBezTo>
                <a:cubicBezTo>
                  <a:pt x="2121975" y="1554010"/>
                  <a:pt x="2106284" y="1537209"/>
                  <a:pt x="2111514" y="1514806"/>
                </a:cubicBezTo>
                <a:cubicBezTo>
                  <a:pt x="2116745" y="1495204"/>
                  <a:pt x="2140283" y="1481203"/>
                  <a:pt x="2166435" y="1481203"/>
                </a:cubicBezTo>
                <a:close/>
                <a:moveTo>
                  <a:pt x="2052971" y="1481203"/>
                </a:moveTo>
                <a:cubicBezTo>
                  <a:pt x="2079312" y="1481203"/>
                  <a:pt x="2095117" y="1495204"/>
                  <a:pt x="2089849" y="1514806"/>
                </a:cubicBezTo>
                <a:cubicBezTo>
                  <a:pt x="2084580" y="1537209"/>
                  <a:pt x="2058239" y="1554010"/>
                  <a:pt x="2034532" y="1554010"/>
                </a:cubicBezTo>
                <a:cubicBezTo>
                  <a:pt x="2008191" y="1554010"/>
                  <a:pt x="1992387" y="1537209"/>
                  <a:pt x="1997655" y="1514806"/>
                </a:cubicBezTo>
                <a:cubicBezTo>
                  <a:pt x="2002923" y="1495204"/>
                  <a:pt x="2029264" y="1481203"/>
                  <a:pt x="2052971" y="1481203"/>
                </a:cubicBezTo>
                <a:close/>
                <a:moveTo>
                  <a:pt x="1941709" y="1481203"/>
                </a:moveTo>
                <a:cubicBezTo>
                  <a:pt x="1965416" y="1481203"/>
                  <a:pt x="1981221" y="1495204"/>
                  <a:pt x="1975953" y="1514806"/>
                </a:cubicBezTo>
                <a:cubicBezTo>
                  <a:pt x="1970684" y="1537209"/>
                  <a:pt x="1944343" y="1554010"/>
                  <a:pt x="1920636" y="1554010"/>
                </a:cubicBezTo>
                <a:cubicBezTo>
                  <a:pt x="1894295" y="1554010"/>
                  <a:pt x="1878491" y="1537209"/>
                  <a:pt x="1883759" y="1514806"/>
                </a:cubicBezTo>
                <a:cubicBezTo>
                  <a:pt x="1891661" y="1495204"/>
                  <a:pt x="1915368" y="1481203"/>
                  <a:pt x="1941709" y="1481203"/>
                </a:cubicBezTo>
                <a:close/>
                <a:moveTo>
                  <a:pt x="1831314" y="1481203"/>
                </a:moveTo>
                <a:cubicBezTo>
                  <a:pt x="1854930" y="1481203"/>
                  <a:pt x="1870675" y="1495204"/>
                  <a:pt x="1865427" y="1514806"/>
                </a:cubicBezTo>
                <a:cubicBezTo>
                  <a:pt x="1857554" y="1537209"/>
                  <a:pt x="1833938" y="1554010"/>
                  <a:pt x="1807697" y="1554010"/>
                </a:cubicBezTo>
                <a:cubicBezTo>
                  <a:pt x="1781456" y="1554010"/>
                  <a:pt x="1765712" y="1537209"/>
                  <a:pt x="1773584" y="1514806"/>
                </a:cubicBezTo>
                <a:cubicBezTo>
                  <a:pt x="1778832" y="1495204"/>
                  <a:pt x="1805073" y="1481203"/>
                  <a:pt x="1831314" y="1481203"/>
                </a:cubicBezTo>
                <a:close/>
                <a:moveTo>
                  <a:pt x="1717266" y="1481203"/>
                </a:moveTo>
                <a:cubicBezTo>
                  <a:pt x="1743607" y="1481203"/>
                  <a:pt x="1756778" y="1495204"/>
                  <a:pt x="1751510" y="1514806"/>
                </a:cubicBezTo>
                <a:cubicBezTo>
                  <a:pt x="1746241" y="1537209"/>
                  <a:pt x="1719900" y="1554010"/>
                  <a:pt x="1693559" y="1554010"/>
                </a:cubicBezTo>
                <a:cubicBezTo>
                  <a:pt x="1667218" y="1554010"/>
                  <a:pt x="1654048" y="1537209"/>
                  <a:pt x="1659316" y="1514806"/>
                </a:cubicBezTo>
                <a:cubicBezTo>
                  <a:pt x="1667218" y="1495204"/>
                  <a:pt x="1693559" y="1481203"/>
                  <a:pt x="1717266" y="1481203"/>
                </a:cubicBezTo>
                <a:close/>
                <a:moveTo>
                  <a:pt x="1606870" y="1481203"/>
                </a:moveTo>
                <a:cubicBezTo>
                  <a:pt x="1630486" y="1481203"/>
                  <a:pt x="1646231" y="1495204"/>
                  <a:pt x="1638359" y="1514806"/>
                </a:cubicBezTo>
                <a:cubicBezTo>
                  <a:pt x="1633110" y="1537209"/>
                  <a:pt x="1606870" y="1554010"/>
                  <a:pt x="1580629" y="1554010"/>
                </a:cubicBezTo>
                <a:cubicBezTo>
                  <a:pt x="1554388" y="1554010"/>
                  <a:pt x="1541268" y="1537209"/>
                  <a:pt x="1549140" y="1514806"/>
                </a:cubicBezTo>
                <a:cubicBezTo>
                  <a:pt x="1554388" y="1495204"/>
                  <a:pt x="1580629" y="1481203"/>
                  <a:pt x="1606870" y="1481203"/>
                </a:cubicBezTo>
                <a:close/>
                <a:moveTo>
                  <a:pt x="6486966" y="1392881"/>
                </a:moveTo>
                <a:cubicBezTo>
                  <a:pt x="6513384" y="1392881"/>
                  <a:pt x="6539802" y="1406965"/>
                  <a:pt x="6550369" y="1426683"/>
                </a:cubicBezTo>
                <a:cubicBezTo>
                  <a:pt x="6558294" y="1446400"/>
                  <a:pt x="6545085" y="1463301"/>
                  <a:pt x="6521309" y="1463301"/>
                </a:cubicBezTo>
                <a:cubicBezTo>
                  <a:pt x="6494891" y="1463301"/>
                  <a:pt x="6468473" y="1446400"/>
                  <a:pt x="6457906" y="1426683"/>
                </a:cubicBezTo>
                <a:cubicBezTo>
                  <a:pt x="6449981" y="1406965"/>
                  <a:pt x="6463190" y="1392881"/>
                  <a:pt x="6486966" y="1392881"/>
                </a:cubicBezTo>
                <a:close/>
                <a:moveTo>
                  <a:pt x="5826643" y="1392881"/>
                </a:moveTo>
                <a:cubicBezTo>
                  <a:pt x="5850608" y="1392881"/>
                  <a:pt x="5877235" y="1406965"/>
                  <a:pt x="5885224" y="1426683"/>
                </a:cubicBezTo>
                <a:cubicBezTo>
                  <a:pt x="5890549" y="1446400"/>
                  <a:pt x="5877235" y="1463301"/>
                  <a:pt x="5850608" y="1463301"/>
                </a:cubicBezTo>
                <a:cubicBezTo>
                  <a:pt x="5826643" y="1463301"/>
                  <a:pt x="5800016" y="1446400"/>
                  <a:pt x="5792027" y="1426683"/>
                </a:cubicBezTo>
                <a:cubicBezTo>
                  <a:pt x="5786702" y="1406965"/>
                  <a:pt x="5800016" y="1392881"/>
                  <a:pt x="5826643" y="1392881"/>
                </a:cubicBezTo>
                <a:close/>
                <a:moveTo>
                  <a:pt x="5274756" y="1392881"/>
                </a:moveTo>
                <a:cubicBezTo>
                  <a:pt x="5301203" y="1392881"/>
                  <a:pt x="5325005" y="1406965"/>
                  <a:pt x="5330294" y="1426683"/>
                </a:cubicBezTo>
                <a:cubicBezTo>
                  <a:pt x="5335583" y="1446400"/>
                  <a:pt x="5319715" y="1463301"/>
                  <a:pt x="5293269" y="1463301"/>
                </a:cubicBezTo>
                <a:cubicBezTo>
                  <a:pt x="5266822" y="1463301"/>
                  <a:pt x="5243020" y="1446400"/>
                  <a:pt x="5237731" y="1426683"/>
                </a:cubicBezTo>
                <a:cubicBezTo>
                  <a:pt x="5235086" y="1406965"/>
                  <a:pt x="5250954" y="1392881"/>
                  <a:pt x="5274756" y="1392881"/>
                </a:cubicBezTo>
                <a:close/>
                <a:moveTo>
                  <a:pt x="4614722" y="1392881"/>
                </a:moveTo>
                <a:cubicBezTo>
                  <a:pt x="4638624" y="1392881"/>
                  <a:pt x="4662526" y="1406965"/>
                  <a:pt x="4665181" y="1426683"/>
                </a:cubicBezTo>
                <a:cubicBezTo>
                  <a:pt x="4667837" y="1446400"/>
                  <a:pt x="4649247" y="1463301"/>
                  <a:pt x="4625345" y="1463301"/>
                </a:cubicBezTo>
                <a:cubicBezTo>
                  <a:pt x="4598788" y="1463301"/>
                  <a:pt x="4574886" y="1446400"/>
                  <a:pt x="4572230" y="1426683"/>
                </a:cubicBezTo>
                <a:cubicBezTo>
                  <a:pt x="4569574" y="1406965"/>
                  <a:pt x="4588165" y="1392881"/>
                  <a:pt x="4614722" y="1392881"/>
                </a:cubicBezTo>
                <a:close/>
                <a:moveTo>
                  <a:pt x="4503444" y="1392881"/>
                </a:moveTo>
                <a:cubicBezTo>
                  <a:pt x="4527173" y="1392881"/>
                  <a:pt x="4550901" y="1406965"/>
                  <a:pt x="4553538" y="1426683"/>
                </a:cubicBezTo>
                <a:cubicBezTo>
                  <a:pt x="4556174" y="1446400"/>
                  <a:pt x="4537719" y="1463301"/>
                  <a:pt x="4511354" y="1463301"/>
                </a:cubicBezTo>
                <a:cubicBezTo>
                  <a:pt x="4487625" y="1463301"/>
                  <a:pt x="4463897" y="1446400"/>
                  <a:pt x="4461260" y="1426683"/>
                </a:cubicBezTo>
                <a:cubicBezTo>
                  <a:pt x="4461260" y="1406965"/>
                  <a:pt x="4477079" y="1392881"/>
                  <a:pt x="4503444" y="1392881"/>
                </a:cubicBezTo>
                <a:close/>
                <a:moveTo>
                  <a:pt x="4392898" y="1392881"/>
                </a:moveTo>
                <a:cubicBezTo>
                  <a:pt x="4419263" y="1392881"/>
                  <a:pt x="4440355" y="1406965"/>
                  <a:pt x="4442992" y="1426683"/>
                </a:cubicBezTo>
                <a:cubicBezTo>
                  <a:pt x="4445628" y="1446400"/>
                  <a:pt x="4427173" y="1463301"/>
                  <a:pt x="4400808" y="1463301"/>
                </a:cubicBezTo>
                <a:cubicBezTo>
                  <a:pt x="4377079" y="1463301"/>
                  <a:pt x="4353351" y="1446400"/>
                  <a:pt x="4350714" y="1426683"/>
                </a:cubicBezTo>
                <a:cubicBezTo>
                  <a:pt x="4350714" y="1406965"/>
                  <a:pt x="4369170" y="1392881"/>
                  <a:pt x="4392898" y="1392881"/>
                </a:cubicBezTo>
                <a:close/>
                <a:moveTo>
                  <a:pt x="4281420" y="1392881"/>
                </a:moveTo>
                <a:cubicBezTo>
                  <a:pt x="4307900" y="1392881"/>
                  <a:pt x="4329084" y="1406965"/>
                  <a:pt x="4331732" y="1426683"/>
                </a:cubicBezTo>
                <a:cubicBezTo>
                  <a:pt x="4331732" y="1446400"/>
                  <a:pt x="4313196" y="1463301"/>
                  <a:pt x="4289364" y="1463301"/>
                </a:cubicBezTo>
                <a:cubicBezTo>
                  <a:pt x="4262884" y="1463301"/>
                  <a:pt x="4241699" y="1446400"/>
                  <a:pt x="4239051" y="1426683"/>
                </a:cubicBezTo>
                <a:cubicBezTo>
                  <a:pt x="4239051" y="1406965"/>
                  <a:pt x="4257587" y="1392881"/>
                  <a:pt x="4281420" y="1392881"/>
                </a:cubicBezTo>
                <a:close/>
                <a:moveTo>
                  <a:pt x="4173521" y="1392881"/>
                </a:moveTo>
                <a:cubicBezTo>
                  <a:pt x="4197353" y="1392881"/>
                  <a:pt x="4218537" y="1406965"/>
                  <a:pt x="4221185" y="1426683"/>
                </a:cubicBezTo>
                <a:cubicBezTo>
                  <a:pt x="4221185" y="1446400"/>
                  <a:pt x="4202649" y="1463301"/>
                  <a:pt x="4178817" y="1463301"/>
                </a:cubicBezTo>
                <a:cubicBezTo>
                  <a:pt x="4152337" y="1463301"/>
                  <a:pt x="4131152" y="1446400"/>
                  <a:pt x="4128504" y="1426683"/>
                </a:cubicBezTo>
                <a:cubicBezTo>
                  <a:pt x="4128504" y="1406965"/>
                  <a:pt x="4147040" y="1392881"/>
                  <a:pt x="4173521" y="1392881"/>
                </a:cubicBezTo>
                <a:close/>
                <a:moveTo>
                  <a:pt x="4062975" y="1392881"/>
                </a:moveTo>
                <a:cubicBezTo>
                  <a:pt x="4086807" y="1392881"/>
                  <a:pt x="4107991" y="1406965"/>
                  <a:pt x="4110639" y="1426683"/>
                </a:cubicBezTo>
                <a:cubicBezTo>
                  <a:pt x="4110639" y="1446400"/>
                  <a:pt x="4092103" y="1463301"/>
                  <a:pt x="4065623" y="1463301"/>
                </a:cubicBezTo>
                <a:cubicBezTo>
                  <a:pt x="4041791" y="1463301"/>
                  <a:pt x="4020606" y="1446400"/>
                  <a:pt x="4017958" y="1426683"/>
                </a:cubicBezTo>
                <a:cubicBezTo>
                  <a:pt x="4017958" y="1406965"/>
                  <a:pt x="4036494" y="1392881"/>
                  <a:pt x="4062975" y="1392881"/>
                </a:cubicBezTo>
                <a:close/>
                <a:moveTo>
                  <a:pt x="3951885" y="1392881"/>
                </a:moveTo>
                <a:cubicBezTo>
                  <a:pt x="3978046" y="1392881"/>
                  <a:pt x="3996359" y="1406965"/>
                  <a:pt x="3998975" y="1426683"/>
                </a:cubicBezTo>
                <a:cubicBezTo>
                  <a:pt x="3998975" y="1446400"/>
                  <a:pt x="3980662" y="1463301"/>
                  <a:pt x="3954501" y="1463301"/>
                </a:cubicBezTo>
                <a:cubicBezTo>
                  <a:pt x="3930956" y="1463301"/>
                  <a:pt x="3910027" y="1446400"/>
                  <a:pt x="3907411" y="1426683"/>
                </a:cubicBezTo>
                <a:cubicBezTo>
                  <a:pt x="3907411" y="1406965"/>
                  <a:pt x="3928340" y="1392881"/>
                  <a:pt x="3951885" y="1392881"/>
                </a:cubicBezTo>
                <a:close/>
                <a:moveTo>
                  <a:pt x="3840764" y="1392881"/>
                </a:moveTo>
                <a:cubicBezTo>
                  <a:pt x="3867244" y="1392881"/>
                  <a:pt x="3888428" y="1406965"/>
                  <a:pt x="3888428" y="1426683"/>
                </a:cubicBezTo>
                <a:cubicBezTo>
                  <a:pt x="3888428" y="1446400"/>
                  <a:pt x="3867244" y="1463301"/>
                  <a:pt x="3843412" y="1463301"/>
                </a:cubicBezTo>
                <a:cubicBezTo>
                  <a:pt x="3816931" y="1463301"/>
                  <a:pt x="3798395" y="1446400"/>
                  <a:pt x="3795747" y="1426683"/>
                </a:cubicBezTo>
                <a:cubicBezTo>
                  <a:pt x="3795747" y="1406965"/>
                  <a:pt x="3816931" y="1392881"/>
                  <a:pt x="3840764" y="1392881"/>
                </a:cubicBezTo>
                <a:close/>
                <a:moveTo>
                  <a:pt x="3732866" y="1392881"/>
                </a:moveTo>
                <a:cubicBezTo>
                  <a:pt x="3756698" y="1392881"/>
                  <a:pt x="3777882" y="1406965"/>
                  <a:pt x="3777882" y="1426683"/>
                </a:cubicBezTo>
                <a:cubicBezTo>
                  <a:pt x="3777882" y="1446400"/>
                  <a:pt x="3756698" y="1463301"/>
                  <a:pt x="3732866" y="1463301"/>
                </a:cubicBezTo>
                <a:cubicBezTo>
                  <a:pt x="3706385" y="1463301"/>
                  <a:pt x="3685201" y="1446400"/>
                  <a:pt x="3685201" y="1426683"/>
                </a:cubicBezTo>
                <a:cubicBezTo>
                  <a:pt x="3687849" y="1406965"/>
                  <a:pt x="3706385" y="1392881"/>
                  <a:pt x="3732866" y="1392881"/>
                </a:cubicBezTo>
                <a:close/>
                <a:moveTo>
                  <a:pt x="3621745" y="1392881"/>
                </a:moveTo>
                <a:cubicBezTo>
                  <a:pt x="3645290" y="1392881"/>
                  <a:pt x="3666219" y="1406965"/>
                  <a:pt x="3666219" y="1426683"/>
                </a:cubicBezTo>
                <a:cubicBezTo>
                  <a:pt x="3666219" y="1446400"/>
                  <a:pt x="3645290" y="1463301"/>
                  <a:pt x="3619129" y="1463301"/>
                </a:cubicBezTo>
                <a:cubicBezTo>
                  <a:pt x="3595584" y="1463301"/>
                  <a:pt x="3574655" y="1446400"/>
                  <a:pt x="3574655" y="1426683"/>
                </a:cubicBezTo>
                <a:cubicBezTo>
                  <a:pt x="3577271" y="1406965"/>
                  <a:pt x="3595584" y="1392881"/>
                  <a:pt x="3621745" y="1392881"/>
                </a:cubicBezTo>
                <a:close/>
                <a:moveTo>
                  <a:pt x="3510656" y="1392881"/>
                </a:moveTo>
                <a:cubicBezTo>
                  <a:pt x="3537136" y="1392881"/>
                  <a:pt x="3555672" y="1406965"/>
                  <a:pt x="3555672" y="1426683"/>
                </a:cubicBezTo>
                <a:cubicBezTo>
                  <a:pt x="3555672" y="1446400"/>
                  <a:pt x="3534488" y="1463301"/>
                  <a:pt x="3508008" y="1463301"/>
                </a:cubicBezTo>
                <a:cubicBezTo>
                  <a:pt x="3484175" y="1463301"/>
                  <a:pt x="3462991" y="1446400"/>
                  <a:pt x="3462991" y="1426683"/>
                </a:cubicBezTo>
                <a:cubicBezTo>
                  <a:pt x="3465639" y="1406965"/>
                  <a:pt x="3486824" y="1392881"/>
                  <a:pt x="3510656" y="1392881"/>
                </a:cubicBezTo>
                <a:close/>
                <a:moveTo>
                  <a:pt x="3400110" y="1392881"/>
                </a:moveTo>
                <a:cubicBezTo>
                  <a:pt x="3426590" y="1392881"/>
                  <a:pt x="3445126" y="1406965"/>
                  <a:pt x="3445126" y="1426683"/>
                </a:cubicBezTo>
                <a:cubicBezTo>
                  <a:pt x="3442478" y="1446400"/>
                  <a:pt x="3421294" y="1463301"/>
                  <a:pt x="3397462" y="1463301"/>
                </a:cubicBezTo>
                <a:cubicBezTo>
                  <a:pt x="3370981" y="1463301"/>
                  <a:pt x="3352445" y="1446400"/>
                  <a:pt x="3352445" y="1426683"/>
                </a:cubicBezTo>
                <a:cubicBezTo>
                  <a:pt x="3355093" y="1406965"/>
                  <a:pt x="3376278" y="1392881"/>
                  <a:pt x="3400110" y="1392881"/>
                </a:cubicBezTo>
                <a:close/>
                <a:moveTo>
                  <a:pt x="3291605" y="1392881"/>
                </a:moveTo>
                <a:cubicBezTo>
                  <a:pt x="3315150" y="1392881"/>
                  <a:pt x="3333463" y="1406965"/>
                  <a:pt x="3333463" y="1426683"/>
                </a:cubicBezTo>
                <a:cubicBezTo>
                  <a:pt x="3330847" y="1446400"/>
                  <a:pt x="3309918" y="1463301"/>
                  <a:pt x="3286373" y="1463301"/>
                </a:cubicBezTo>
                <a:cubicBezTo>
                  <a:pt x="3260212" y="1463301"/>
                  <a:pt x="3241899" y="1446400"/>
                  <a:pt x="3241899" y="1426683"/>
                </a:cubicBezTo>
                <a:cubicBezTo>
                  <a:pt x="3244515" y="1406965"/>
                  <a:pt x="3265444" y="1392881"/>
                  <a:pt x="3291605" y="1392881"/>
                </a:cubicBezTo>
                <a:close/>
                <a:moveTo>
                  <a:pt x="3180548" y="1392881"/>
                </a:moveTo>
                <a:cubicBezTo>
                  <a:pt x="3204380" y="1392881"/>
                  <a:pt x="3222916" y="1406965"/>
                  <a:pt x="3222916" y="1426683"/>
                </a:cubicBezTo>
                <a:cubicBezTo>
                  <a:pt x="3220268" y="1446400"/>
                  <a:pt x="3199084" y="1463301"/>
                  <a:pt x="3172604" y="1463301"/>
                </a:cubicBezTo>
                <a:cubicBezTo>
                  <a:pt x="3148771" y="1463301"/>
                  <a:pt x="3130235" y="1446400"/>
                  <a:pt x="3130235" y="1426683"/>
                </a:cubicBezTo>
                <a:cubicBezTo>
                  <a:pt x="3132883" y="1406965"/>
                  <a:pt x="3154068" y="1392881"/>
                  <a:pt x="3180548" y="1392881"/>
                </a:cubicBezTo>
                <a:close/>
                <a:moveTo>
                  <a:pt x="2076421" y="1392881"/>
                </a:moveTo>
                <a:cubicBezTo>
                  <a:pt x="2102762" y="1392881"/>
                  <a:pt x="2118567" y="1406965"/>
                  <a:pt x="2113299" y="1426683"/>
                </a:cubicBezTo>
                <a:cubicBezTo>
                  <a:pt x="2108030" y="1446400"/>
                  <a:pt x="2081689" y="1463301"/>
                  <a:pt x="2057982" y="1463301"/>
                </a:cubicBezTo>
                <a:cubicBezTo>
                  <a:pt x="2031641" y="1463301"/>
                  <a:pt x="2015837" y="1446400"/>
                  <a:pt x="2023739" y="1426683"/>
                </a:cubicBezTo>
                <a:cubicBezTo>
                  <a:pt x="2029007" y="1406965"/>
                  <a:pt x="2052714" y="1392881"/>
                  <a:pt x="2076421" y="1392881"/>
                </a:cubicBezTo>
                <a:close/>
                <a:moveTo>
                  <a:pt x="1968508" y="1392881"/>
                </a:moveTo>
                <a:cubicBezTo>
                  <a:pt x="1992215" y="1392881"/>
                  <a:pt x="2008020" y="1406965"/>
                  <a:pt x="2002752" y="1426683"/>
                </a:cubicBezTo>
                <a:cubicBezTo>
                  <a:pt x="1997483" y="1446400"/>
                  <a:pt x="1971142" y="1463301"/>
                  <a:pt x="1947435" y="1463301"/>
                </a:cubicBezTo>
                <a:cubicBezTo>
                  <a:pt x="1921094" y="1463301"/>
                  <a:pt x="1905290" y="1446400"/>
                  <a:pt x="1913192" y="1426683"/>
                </a:cubicBezTo>
                <a:cubicBezTo>
                  <a:pt x="1918460" y="1406965"/>
                  <a:pt x="1942167" y="1392881"/>
                  <a:pt x="1968508" y="1392881"/>
                </a:cubicBezTo>
                <a:close/>
                <a:moveTo>
                  <a:pt x="1857962" y="1392881"/>
                </a:moveTo>
                <a:cubicBezTo>
                  <a:pt x="1881669" y="1392881"/>
                  <a:pt x="1897474" y="1406965"/>
                  <a:pt x="1892206" y="1426683"/>
                </a:cubicBezTo>
                <a:cubicBezTo>
                  <a:pt x="1886937" y="1446400"/>
                  <a:pt x="1860596" y="1463301"/>
                  <a:pt x="1834255" y="1463301"/>
                </a:cubicBezTo>
                <a:cubicBezTo>
                  <a:pt x="1810548" y="1463301"/>
                  <a:pt x="1794744" y="1446400"/>
                  <a:pt x="1802646" y="1426683"/>
                </a:cubicBezTo>
                <a:cubicBezTo>
                  <a:pt x="1807914" y="1406965"/>
                  <a:pt x="1831621" y="1392881"/>
                  <a:pt x="1857962" y="1392881"/>
                </a:cubicBezTo>
                <a:close/>
                <a:moveTo>
                  <a:pt x="1746299" y="1392881"/>
                </a:moveTo>
                <a:cubicBezTo>
                  <a:pt x="1772640" y="1392881"/>
                  <a:pt x="1785811" y="1406965"/>
                  <a:pt x="1780543" y="1426683"/>
                </a:cubicBezTo>
                <a:cubicBezTo>
                  <a:pt x="1772640" y="1446400"/>
                  <a:pt x="1748933" y="1463301"/>
                  <a:pt x="1722592" y="1463301"/>
                </a:cubicBezTo>
                <a:cubicBezTo>
                  <a:pt x="1698885" y="1463301"/>
                  <a:pt x="1683081" y="1446400"/>
                  <a:pt x="1690983" y="1426683"/>
                </a:cubicBezTo>
                <a:cubicBezTo>
                  <a:pt x="1696251" y="1406965"/>
                  <a:pt x="1722592" y="1392881"/>
                  <a:pt x="1746299" y="1392881"/>
                </a:cubicBezTo>
                <a:close/>
                <a:moveTo>
                  <a:pt x="1635752" y="1392881"/>
                </a:moveTo>
                <a:cubicBezTo>
                  <a:pt x="1662093" y="1392881"/>
                  <a:pt x="1675264" y="1406965"/>
                  <a:pt x="1669996" y="1426683"/>
                </a:cubicBezTo>
                <a:cubicBezTo>
                  <a:pt x="1662093" y="1446400"/>
                  <a:pt x="1635752" y="1463301"/>
                  <a:pt x="1612045" y="1463301"/>
                </a:cubicBezTo>
                <a:cubicBezTo>
                  <a:pt x="1585704" y="1463301"/>
                  <a:pt x="1572534" y="1446400"/>
                  <a:pt x="1580436" y="1426683"/>
                </a:cubicBezTo>
                <a:cubicBezTo>
                  <a:pt x="1585704" y="1406965"/>
                  <a:pt x="1612045" y="1392881"/>
                  <a:pt x="1635752" y="1392881"/>
                </a:cubicBezTo>
                <a:close/>
                <a:moveTo>
                  <a:pt x="1527840" y="1392881"/>
                </a:moveTo>
                <a:cubicBezTo>
                  <a:pt x="1551547" y="1392881"/>
                  <a:pt x="1564718" y="1406965"/>
                  <a:pt x="1559450" y="1426683"/>
                </a:cubicBezTo>
                <a:cubicBezTo>
                  <a:pt x="1551547" y="1446400"/>
                  <a:pt x="1525206" y="1463301"/>
                  <a:pt x="1501499" y="1463301"/>
                </a:cubicBezTo>
                <a:cubicBezTo>
                  <a:pt x="1475158" y="1463301"/>
                  <a:pt x="1461988" y="1446400"/>
                  <a:pt x="1469890" y="1426683"/>
                </a:cubicBezTo>
                <a:cubicBezTo>
                  <a:pt x="1475158" y="1406965"/>
                  <a:pt x="1501499" y="1392881"/>
                  <a:pt x="1527840" y="1392881"/>
                </a:cubicBezTo>
                <a:close/>
                <a:moveTo>
                  <a:pt x="6449869" y="1308138"/>
                </a:moveTo>
                <a:cubicBezTo>
                  <a:pt x="6473486" y="1308138"/>
                  <a:pt x="6499726" y="1322312"/>
                  <a:pt x="6510223" y="1342155"/>
                </a:cubicBezTo>
                <a:cubicBezTo>
                  <a:pt x="6518095" y="1361998"/>
                  <a:pt x="6504975" y="1376171"/>
                  <a:pt x="6481358" y="1376171"/>
                </a:cubicBezTo>
                <a:cubicBezTo>
                  <a:pt x="6455117" y="1376171"/>
                  <a:pt x="6428876" y="1361998"/>
                  <a:pt x="6421004" y="1342155"/>
                </a:cubicBezTo>
                <a:cubicBezTo>
                  <a:pt x="6413132" y="1322312"/>
                  <a:pt x="6423628" y="1308138"/>
                  <a:pt x="6449869" y="1308138"/>
                </a:cubicBezTo>
                <a:close/>
                <a:moveTo>
                  <a:pt x="6014076" y="1308138"/>
                </a:moveTo>
                <a:cubicBezTo>
                  <a:pt x="6037944" y="1308138"/>
                  <a:pt x="6064464" y="1322312"/>
                  <a:pt x="6072420" y="1342155"/>
                </a:cubicBezTo>
                <a:cubicBezTo>
                  <a:pt x="6080376" y="1361998"/>
                  <a:pt x="6067116" y="1376171"/>
                  <a:pt x="6040596" y="1376171"/>
                </a:cubicBezTo>
                <a:cubicBezTo>
                  <a:pt x="6016728" y="1376171"/>
                  <a:pt x="5990208" y="1361998"/>
                  <a:pt x="5982252" y="1342155"/>
                </a:cubicBezTo>
                <a:cubicBezTo>
                  <a:pt x="5974296" y="1322312"/>
                  <a:pt x="5990208" y="1308138"/>
                  <a:pt x="6014076" y="1308138"/>
                </a:cubicBezTo>
                <a:close/>
                <a:moveTo>
                  <a:pt x="5905923" y="1308138"/>
                </a:moveTo>
                <a:cubicBezTo>
                  <a:pt x="5929888" y="1308138"/>
                  <a:pt x="5956515" y="1322312"/>
                  <a:pt x="5964504" y="1342155"/>
                </a:cubicBezTo>
                <a:cubicBezTo>
                  <a:pt x="5969829" y="1361998"/>
                  <a:pt x="5956515" y="1376171"/>
                  <a:pt x="5929888" y="1376171"/>
                </a:cubicBezTo>
                <a:cubicBezTo>
                  <a:pt x="5905923" y="1376171"/>
                  <a:pt x="5879296" y="1361998"/>
                  <a:pt x="5873970" y="1342155"/>
                </a:cubicBezTo>
                <a:cubicBezTo>
                  <a:pt x="5865982" y="1322312"/>
                  <a:pt x="5881958" y="1308138"/>
                  <a:pt x="5905923" y="1308138"/>
                </a:cubicBezTo>
                <a:close/>
                <a:moveTo>
                  <a:pt x="5797611" y="1308138"/>
                </a:moveTo>
                <a:cubicBezTo>
                  <a:pt x="5821576" y="1308138"/>
                  <a:pt x="5848203" y="1322312"/>
                  <a:pt x="5853529" y="1342155"/>
                </a:cubicBezTo>
                <a:cubicBezTo>
                  <a:pt x="5861517" y="1361998"/>
                  <a:pt x="5845541" y="1376171"/>
                  <a:pt x="5821576" y="1376171"/>
                </a:cubicBezTo>
                <a:cubicBezTo>
                  <a:pt x="5794948" y="1376171"/>
                  <a:pt x="5770984" y="1361998"/>
                  <a:pt x="5762995" y="1342155"/>
                </a:cubicBezTo>
                <a:cubicBezTo>
                  <a:pt x="5757670" y="1322312"/>
                  <a:pt x="5770984" y="1308138"/>
                  <a:pt x="5797611" y="1308138"/>
                </a:cubicBezTo>
                <a:close/>
                <a:moveTo>
                  <a:pt x="5361854" y="1308138"/>
                </a:moveTo>
                <a:cubicBezTo>
                  <a:pt x="5385656" y="1308138"/>
                  <a:pt x="5412103" y="1322312"/>
                  <a:pt x="5417392" y="1342155"/>
                </a:cubicBezTo>
                <a:cubicBezTo>
                  <a:pt x="5422681" y="1361998"/>
                  <a:pt x="5406813" y="1376171"/>
                  <a:pt x="5380367" y="1376171"/>
                </a:cubicBezTo>
                <a:cubicBezTo>
                  <a:pt x="5356565" y="1376171"/>
                  <a:pt x="5332763" y="1361998"/>
                  <a:pt x="5327474" y="1342155"/>
                </a:cubicBezTo>
                <a:cubicBezTo>
                  <a:pt x="5322184" y="1322312"/>
                  <a:pt x="5338052" y="1308138"/>
                  <a:pt x="5361854" y="1308138"/>
                </a:cubicBezTo>
                <a:close/>
                <a:moveTo>
                  <a:pt x="5253707" y="1308138"/>
                </a:moveTo>
                <a:cubicBezTo>
                  <a:pt x="5277608" y="1308138"/>
                  <a:pt x="5301510" y="1322312"/>
                  <a:pt x="5306822" y="1342155"/>
                </a:cubicBezTo>
                <a:cubicBezTo>
                  <a:pt x="5312133" y="1361998"/>
                  <a:pt x="5296199" y="1376171"/>
                  <a:pt x="5272297" y="1376171"/>
                </a:cubicBezTo>
                <a:cubicBezTo>
                  <a:pt x="5245739" y="1376171"/>
                  <a:pt x="5221838" y="1361998"/>
                  <a:pt x="5216526" y="1342155"/>
                </a:cubicBezTo>
                <a:cubicBezTo>
                  <a:pt x="5213870" y="1322312"/>
                  <a:pt x="5229805" y="1308138"/>
                  <a:pt x="5253707" y="1308138"/>
                </a:cubicBezTo>
                <a:close/>
                <a:moveTo>
                  <a:pt x="4601708" y="1308138"/>
                </a:moveTo>
                <a:cubicBezTo>
                  <a:pt x="4625437" y="1308138"/>
                  <a:pt x="4649165" y="1322312"/>
                  <a:pt x="4651802" y="1342155"/>
                </a:cubicBezTo>
                <a:cubicBezTo>
                  <a:pt x="4654438" y="1361998"/>
                  <a:pt x="4635983" y="1376171"/>
                  <a:pt x="4612254" y="1376171"/>
                </a:cubicBezTo>
                <a:cubicBezTo>
                  <a:pt x="4585889" y="1376171"/>
                  <a:pt x="4564797" y="1361998"/>
                  <a:pt x="4562161" y="1342155"/>
                </a:cubicBezTo>
                <a:cubicBezTo>
                  <a:pt x="4559524" y="1322312"/>
                  <a:pt x="4577980" y="1308138"/>
                  <a:pt x="4601708" y="1308138"/>
                </a:cubicBezTo>
                <a:close/>
                <a:moveTo>
                  <a:pt x="4493069" y="1308138"/>
                </a:moveTo>
                <a:cubicBezTo>
                  <a:pt x="4516614" y="1308138"/>
                  <a:pt x="4537543" y="1322312"/>
                  <a:pt x="4540159" y="1342155"/>
                </a:cubicBezTo>
                <a:cubicBezTo>
                  <a:pt x="4542775" y="1361998"/>
                  <a:pt x="4524462" y="1376171"/>
                  <a:pt x="4500917" y="1376171"/>
                </a:cubicBezTo>
                <a:cubicBezTo>
                  <a:pt x="4477372" y="1376171"/>
                  <a:pt x="4453827" y="1361998"/>
                  <a:pt x="4453827" y="1342155"/>
                </a:cubicBezTo>
                <a:cubicBezTo>
                  <a:pt x="4451211" y="1322312"/>
                  <a:pt x="4469524" y="1308138"/>
                  <a:pt x="4493069" y="1308138"/>
                </a:cubicBezTo>
                <a:close/>
                <a:moveTo>
                  <a:pt x="4384369" y="1308138"/>
                </a:moveTo>
                <a:cubicBezTo>
                  <a:pt x="4408097" y="1308138"/>
                  <a:pt x="4429189" y="1322312"/>
                  <a:pt x="4431826" y="1342155"/>
                </a:cubicBezTo>
                <a:cubicBezTo>
                  <a:pt x="4434462" y="1361998"/>
                  <a:pt x="4416007" y="1376171"/>
                  <a:pt x="4389642" y="1376171"/>
                </a:cubicBezTo>
                <a:cubicBezTo>
                  <a:pt x="4365913" y="1376171"/>
                  <a:pt x="4344821" y="1361998"/>
                  <a:pt x="4342185" y="1342155"/>
                </a:cubicBezTo>
                <a:cubicBezTo>
                  <a:pt x="4339548" y="1322312"/>
                  <a:pt x="4358004" y="1308138"/>
                  <a:pt x="4384369" y="1308138"/>
                </a:cubicBezTo>
                <a:close/>
                <a:moveTo>
                  <a:pt x="4273603" y="1308138"/>
                </a:moveTo>
                <a:cubicBezTo>
                  <a:pt x="4300083" y="1308138"/>
                  <a:pt x="4321267" y="1322312"/>
                  <a:pt x="4323915" y="1342155"/>
                </a:cubicBezTo>
                <a:cubicBezTo>
                  <a:pt x="4323915" y="1361998"/>
                  <a:pt x="4305379" y="1376171"/>
                  <a:pt x="4281547" y="1376171"/>
                </a:cubicBezTo>
                <a:cubicBezTo>
                  <a:pt x="4255067" y="1376171"/>
                  <a:pt x="4233882" y="1361998"/>
                  <a:pt x="4233882" y="1342155"/>
                </a:cubicBezTo>
                <a:cubicBezTo>
                  <a:pt x="4231234" y="1322312"/>
                  <a:pt x="4249770" y="1308138"/>
                  <a:pt x="4273603" y="1308138"/>
                </a:cubicBezTo>
                <a:close/>
                <a:moveTo>
                  <a:pt x="4165290" y="1308138"/>
                </a:moveTo>
                <a:cubicBezTo>
                  <a:pt x="4191770" y="1308138"/>
                  <a:pt x="4212954" y="1322312"/>
                  <a:pt x="4212954" y="1342155"/>
                </a:cubicBezTo>
                <a:cubicBezTo>
                  <a:pt x="4215602" y="1361998"/>
                  <a:pt x="4197066" y="1376171"/>
                  <a:pt x="4170586" y="1376171"/>
                </a:cubicBezTo>
                <a:cubicBezTo>
                  <a:pt x="4146754" y="1376171"/>
                  <a:pt x="4125569" y="1361998"/>
                  <a:pt x="4122921" y="1342155"/>
                </a:cubicBezTo>
                <a:cubicBezTo>
                  <a:pt x="4122921" y="1322312"/>
                  <a:pt x="4141457" y="1308138"/>
                  <a:pt x="4165290" y="1308138"/>
                </a:cubicBezTo>
                <a:close/>
                <a:moveTo>
                  <a:pt x="4057172" y="1308138"/>
                </a:moveTo>
                <a:cubicBezTo>
                  <a:pt x="4081113" y="1308138"/>
                  <a:pt x="4102395" y="1322312"/>
                  <a:pt x="4105055" y="1342155"/>
                </a:cubicBezTo>
                <a:cubicBezTo>
                  <a:pt x="4105055" y="1361998"/>
                  <a:pt x="4086434" y="1376171"/>
                  <a:pt x="4062492" y="1376171"/>
                </a:cubicBezTo>
                <a:cubicBezTo>
                  <a:pt x="4035890" y="1376171"/>
                  <a:pt x="4014608" y="1361998"/>
                  <a:pt x="4014608" y="1342155"/>
                </a:cubicBezTo>
                <a:cubicBezTo>
                  <a:pt x="4014608" y="1322312"/>
                  <a:pt x="4033230" y="1308138"/>
                  <a:pt x="4057172" y="1308138"/>
                </a:cubicBezTo>
                <a:close/>
                <a:moveTo>
                  <a:pt x="3949079" y="1308138"/>
                </a:moveTo>
                <a:cubicBezTo>
                  <a:pt x="3972911" y="1308138"/>
                  <a:pt x="3994095" y="1322312"/>
                  <a:pt x="3994095" y="1342155"/>
                </a:cubicBezTo>
                <a:cubicBezTo>
                  <a:pt x="3996743" y="1361998"/>
                  <a:pt x="3975559" y="1376171"/>
                  <a:pt x="3951727" y="1376171"/>
                </a:cubicBezTo>
                <a:cubicBezTo>
                  <a:pt x="3927895" y="1376171"/>
                  <a:pt x="3906710" y="1361998"/>
                  <a:pt x="3906710" y="1342155"/>
                </a:cubicBezTo>
                <a:cubicBezTo>
                  <a:pt x="3904062" y="1322312"/>
                  <a:pt x="3925246" y="1308138"/>
                  <a:pt x="3949079" y="1308138"/>
                </a:cubicBezTo>
                <a:close/>
                <a:moveTo>
                  <a:pt x="3840971" y="1308138"/>
                </a:moveTo>
                <a:cubicBezTo>
                  <a:pt x="3864913" y="1308138"/>
                  <a:pt x="3886194" y="1322312"/>
                  <a:pt x="3886194" y="1342155"/>
                </a:cubicBezTo>
                <a:cubicBezTo>
                  <a:pt x="3886194" y="1361998"/>
                  <a:pt x="3867573" y="1376171"/>
                  <a:pt x="3840971" y="1376171"/>
                </a:cubicBezTo>
                <a:cubicBezTo>
                  <a:pt x="3817029" y="1376171"/>
                  <a:pt x="3795747" y="1361998"/>
                  <a:pt x="3795747" y="1342155"/>
                </a:cubicBezTo>
                <a:cubicBezTo>
                  <a:pt x="3795747" y="1322312"/>
                  <a:pt x="3817029" y="1308138"/>
                  <a:pt x="3840971" y="1308138"/>
                </a:cubicBezTo>
                <a:close/>
                <a:moveTo>
                  <a:pt x="3732659" y="1308138"/>
                </a:moveTo>
                <a:cubicBezTo>
                  <a:pt x="3756601" y="1308138"/>
                  <a:pt x="3775222" y="1322312"/>
                  <a:pt x="3777882" y="1342155"/>
                </a:cubicBezTo>
                <a:cubicBezTo>
                  <a:pt x="3777882" y="1361998"/>
                  <a:pt x="3756601" y="1376171"/>
                  <a:pt x="3732659" y="1376171"/>
                </a:cubicBezTo>
                <a:cubicBezTo>
                  <a:pt x="3706057" y="1376171"/>
                  <a:pt x="3687435" y="1361998"/>
                  <a:pt x="3687435" y="1342155"/>
                </a:cubicBezTo>
                <a:cubicBezTo>
                  <a:pt x="3687435" y="1322312"/>
                  <a:pt x="3706057" y="1308138"/>
                  <a:pt x="3732659" y="1308138"/>
                </a:cubicBezTo>
                <a:close/>
                <a:moveTo>
                  <a:pt x="3621554" y="1308138"/>
                </a:moveTo>
                <a:cubicBezTo>
                  <a:pt x="3647828" y="1308138"/>
                  <a:pt x="3666219" y="1322312"/>
                  <a:pt x="3666219" y="1342155"/>
                </a:cubicBezTo>
                <a:cubicBezTo>
                  <a:pt x="3666219" y="1361998"/>
                  <a:pt x="3645200" y="1376171"/>
                  <a:pt x="3621554" y="1376171"/>
                </a:cubicBezTo>
                <a:cubicBezTo>
                  <a:pt x="3597907" y="1376171"/>
                  <a:pt x="3576888" y="1361998"/>
                  <a:pt x="3576888" y="1342155"/>
                </a:cubicBezTo>
                <a:cubicBezTo>
                  <a:pt x="3579516" y="1322312"/>
                  <a:pt x="3597907" y="1308138"/>
                  <a:pt x="3621554" y="1308138"/>
                </a:cubicBezTo>
                <a:close/>
                <a:moveTo>
                  <a:pt x="3513241" y="1308138"/>
                </a:moveTo>
                <a:cubicBezTo>
                  <a:pt x="3539515" y="1308138"/>
                  <a:pt x="3557906" y="1322312"/>
                  <a:pt x="3557906" y="1342155"/>
                </a:cubicBezTo>
                <a:cubicBezTo>
                  <a:pt x="3555279" y="1361998"/>
                  <a:pt x="3536887" y="1376171"/>
                  <a:pt x="3510613" y="1376171"/>
                </a:cubicBezTo>
                <a:cubicBezTo>
                  <a:pt x="3486967" y="1376171"/>
                  <a:pt x="3468575" y="1361998"/>
                  <a:pt x="3468575" y="1342155"/>
                </a:cubicBezTo>
                <a:cubicBezTo>
                  <a:pt x="3468575" y="1322312"/>
                  <a:pt x="3489594" y="1308138"/>
                  <a:pt x="3513241" y="1308138"/>
                </a:cubicBezTo>
                <a:close/>
                <a:moveTo>
                  <a:pt x="3405118" y="1308138"/>
                </a:moveTo>
                <a:cubicBezTo>
                  <a:pt x="3428663" y="1308138"/>
                  <a:pt x="3449592" y="1322312"/>
                  <a:pt x="3446976" y="1342155"/>
                </a:cubicBezTo>
                <a:cubicBezTo>
                  <a:pt x="3446976" y="1361998"/>
                  <a:pt x="3426047" y="1376171"/>
                  <a:pt x="3402502" y="1376171"/>
                </a:cubicBezTo>
                <a:cubicBezTo>
                  <a:pt x="3376341" y="1376171"/>
                  <a:pt x="3358028" y="1361998"/>
                  <a:pt x="3360644" y="1342155"/>
                </a:cubicBezTo>
                <a:cubicBezTo>
                  <a:pt x="3360644" y="1322312"/>
                  <a:pt x="3381573" y="1308138"/>
                  <a:pt x="3405118" y="1308138"/>
                </a:cubicBezTo>
                <a:close/>
                <a:moveTo>
                  <a:pt x="3297008" y="1308138"/>
                </a:moveTo>
                <a:cubicBezTo>
                  <a:pt x="3320655" y="1308138"/>
                  <a:pt x="3339046" y="1322312"/>
                  <a:pt x="3339046" y="1342155"/>
                </a:cubicBezTo>
                <a:cubicBezTo>
                  <a:pt x="3336419" y="1361998"/>
                  <a:pt x="3315400" y="1376171"/>
                  <a:pt x="3291753" y="1376171"/>
                </a:cubicBezTo>
                <a:cubicBezTo>
                  <a:pt x="3268107" y="1376171"/>
                  <a:pt x="3249715" y="1361998"/>
                  <a:pt x="3249715" y="1342155"/>
                </a:cubicBezTo>
                <a:cubicBezTo>
                  <a:pt x="3252343" y="1322312"/>
                  <a:pt x="3273362" y="1308138"/>
                  <a:pt x="3297008" y="1308138"/>
                </a:cubicBezTo>
                <a:close/>
                <a:moveTo>
                  <a:pt x="3188365" y="1308138"/>
                </a:moveTo>
                <a:cubicBezTo>
                  <a:pt x="3212197" y="1308138"/>
                  <a:pt x="3230733" y="1322312"/>
                  <a:pt x="3230733" y="1342155"/>
                </a:cubicBezTo>
                <a:cubicBezTo>
                  <a:pt x="3228085" y="1361998"/>
                  <a:pt x="3206901" y="1376171"/>
                  <a:pt x="3180421" y="1376171"/>
                </a:cubicBezTo>
                <a:cubicBezTo>
                  <a:pt x="3156588" y="1376171"/>
                  <a:pt x="3138052" y="1361998"/>
                  <a:pt x="3140700" y="1342155"/>
                </a:cubicBezTo>
                <a:cubicBezTo>
                  <a:pt x="3140700" y="1322312"/>
                  <a:pt x="3164533" y="1308138"/>
                  <a:pt x="3188365" y="1308138"/>
                </a:cubicBezTo>
                <a:close/>
                <a:moveTo>
                  <a:pt x="3080235" y="1308138"/>
                </a:moveTo>
                <a:cubicBezTo>
                  <a:pt x="3103964" y="1308138"/>
                  <a:pt x="3122419" y="1322312"/>
                  <a:pt x="3119783" y="1342155"/>
                </a:cubicBezTo>
                <a:cubicBezTo>
                  <a:pt x="3117146" y="1361998"/>
                  <a:pt x="3096054" y="1376171"/>
                  <a:pt x="3072326" y="1376171"/>
                </a:cubicBezTo>
                <a:cubicBezTo>
                  <a:pt x="3045961" y="1376171"/>
                  <a:pt x="3027505" y="1361998"/>
                  <a:pt x="3030142" y="1342155"/>
                </a:cubicBezTo>
                <a:cubicBezTo>
                  <a:pt x="3032778" y="1322312"/>
                  <a:pt x="3053870" y="1308138"/>
                  <a:pt x="3080235" y="1308138"/>
                </a:cubicBezTo>
                <a:close/>
                <a:moveTo>
                  <a:pt x="1992240" y="1308138"/>
                </a:moveTo>
                <a:cubicBezTo>
                  <a:pt x="2015778" y="1308138"/>
                  <a:pt x="2031470" y="1322312"/>
                  <a:pt x="2026239" y="1342155"/>
                </a:cubicBezTo>
                <a:cubicBezTo>
                  <a:pt x="2021009" y="1361998"/>
                  <a:pt x="1997471" y="1376171"/>
                  <a:pt x="1971318" y="1376171"/>
                </a:cubicBezTo>
                <a:cubicBezTo>
                  <a:pt x="1947780" y="1376171"/>
                  <a:pt x="1932089" y="1361998"/>
                  <a:pt x="1937319" y="1342155"/>
                </a:cubicBezTo>
                <a:cubicBezTo>
                  <a:pt x="1942550" y="1322312"/>
                  <a:pt x="1968703" y="1308138"/>
                  <a:pt x="1992240" y="1308138"/>
                </a:cubicBezTo>
                <a:close/>
                <a:moveTo>
                  <a:pt x="1883928" y="1308138"/>
                </a:moveTo>
                <a:cubicBezTo>
                  <a:pt x="1907466" y="1308138"/>
                  <a:pt x="1923158" y="1322312"/>
                  <a:pt x="1917927" y="1342155"/>
                </a:cubicBezTo>
                <a:cubicBezTo>
                  <a:pt x="1910081" y="1361998"/>
                  <a:pt x="1886544" y="1376171"/>
                  <a:pt x="1863006" y="1376171"/>
                </a:cubicBezTo>
                <a:cubicBezTo>
                  <a:pt x="1836853" y="1376171"/>
                  <a:pt x="1823777" y="1361998"/>
                  <a:pt x="1829007" y="1342155"/>
                </a:cubicBezTo>
                <a:cubicBezTo>
                  <a:pt x="1834238" y="1322312"/>
                  <a:pt x="1860391" y="1308138"/>
                  <a:pt x="1883928" y="1308138"/>
                </a:cubicBezTo>
                <a:close/>
                <a:moveTo>
                  <a:pt x="1775331" y="1308138"/>
                </a:moveTo>
                <a:cubicBezTo>
                  <a:pt x="1799038" y="1308138"/>
                  <a:pt x="1814843" y="1322312"/>
                  <a:pt x="1806940" y="1342155"/>
                </a:cubicBezTo>
                <a:cubicBezTo>
                  <a:pt x="1801672" y="1361998"/>
                  <a:pt x="1775331" y="1376171"/>
                  <a:pt x="1751624" y="1376171"/>
                </a:cubicBezTo>
                <a:cubicBezTo>
                  <a:pt x="1727917" y="1376171"/>
                  <a:pt x="1712113" y="1361998"/>
                  <a:pt x="1720015" y="1342155"/>
                </a:cubicBezTo>
                <a:cubicBezTo>
                  <a:pt x="1725283" y="1322312"/>
                  <a:pt x="1748990" y="1308138"/>
                  <a:pt x="1775331" y="1308138"/>
                </a:cubicBezTo>
                <a:close/>
                <a:moveTo>
                  <a:pt x="1448308" y="1308138"/>
                </a:moveTo>
                <a:cubicBezTo>
                  <a:pt x="1471924" y="1308138"/>
                  <a:pt x="1487669" y="1322312"/>
                  <a:pt x="1479797" y="1342155"/>
                </a:cubicBezTo>
                <a:cubicBezTo>
                  <a:pt x="1471924" y="1361998"/>
                  <a:pt x="1445684" y="1376171"/>
                  <a:pt x="1422067" y="1376171"/>
                </a:cubicBezTo>
                <a:cubicBezTo>
                  <a:pt x="1398450" y="1376171"/>
                  <a:pt x="1382706" y="1361998"/>
                  <a:pt x="1390578" y="1342155"/>
                </a:cubicBezTo>
                <a:cubicBezTo>
                  <a:pt x="1398450" y="1322312"/>
                  <a:pt x="1424691" y="1308138"/>
                  <a:pt x="1448308" y="1308138"/>
                </a:cubicBezTo>
                <a:close/>
                <a:moveTo>
                  <a:pt x="6304847" y="1223396"/>
                </a:moveTo>
                <a:cubicBezTo>
                  <a:pt x="6328554" y="1223396"/>
                  <a:pt x="6354895" y="1240404"/>
                  <a:pt x="6362798" y="1257413"/>
                </a:cubicBezTo>
                <a:cubicBezTo>
                  <a:pt x="6370700" y="1277256"/>
                  <a:pt x="6357529" y="1291429"/>
                  <a:pt x="6333823" y="1291429"/>
                </a:cubicBezTo>
                <a:cubicBezTo>
                  <a:pt x="6310116" y="1291429"/>
                  <a:pt x="6283775" y="1277256"/>
                  <a:pt x="6275872" y="1257413"/>
                </a:cubicBezTo>
                <a:cubicBezTo>
                  <a:pt x="6267970" y="1240404"/>
                  <a:pt x="6281141" y="1223396"/>
                  <a:pt x="6304847" y="1223396"/>
                </a:cubicBezTo>
                <a:close/>
                <a:moveTo>
                  <a:pt x="5982289" y="1223396"/>
                </a:moveTo>
                <a:cubicBezTo>
                  <a:pt x="6006091" y="1223396"/>
                  <a:pt x="6032538" y="1240404"/>
                  <a:pt x="6040472" y="1257413"/>
                </a:cubicBezTo>
                <a:cubicBezTo>
                  <a:pt x="6045761" y="1277256"/>
                  <a:pt x="6032538" y="1291429"/>
                  <a:pt x="6008736" y="1291429"/>
                </a:cubicBezTo>
                <a:cubicBezTo>
                  <a:pt x="5984934" y="1291429"/>
                  <a:pt x="5958487" y="1277256"/>
                  <a:pt x="5950553" y="1257413"/>
                </a:cubicBezTo>
                <a:cubicBezTo>
                  <a:pt x="5945264" y="1240404"/>
                  <a:pt x="5958487" y="1223396"/>
                  <a:pt x="5982289" y="1223396"/>
                </a:cubicBezTo>
                <a:close/>
                <a:moveTo>
                  <a:pt x="5876620" y="1223396"/>
                </a:moveTo>
                <a:cubicBezTo>
                  <a:pt x="5900422" y="1223396"/>
                  <a:pt x="5924224" y="1240404"/>
                  <a:pt x="5932158" y="1257413"/>
                </a:cubicBezTo>
                <a:cubicBezTo>
                  <a:pt x="5937447" y="1277256"/>
                  <a:pt x="5924224" y="1291429"/>
                  <a:pt x="5900422" y="1291429"/>
                </a:cubicBezTo>
                <a:cubicBezTo>
                  <a:pt x="5876620" y="1291429"/>
                  <a:pt x="5850173" y="1277256"/>
                  <a:pt x="5844884" y="1257413"/>
                </a:cubicBezTo>
                <a:cubicBezTo>
                  <a:pt x="5836950" y="1240404"/>
                  <a:pt x="5850173" y="1223396"/>
                  <a:pt x="5876620" y="1223396"/>
                </a:cubicBezTo>
                <a:close/>
                <a:moveTo>
                  <a:pt x="5768307" y="1223396"/>
                </a:moveTo>
                <a:cubicBezTo>
                  <a:pt x="5792109" y="1223396"/>
                  <a:pt x="5815911" y="1240404"/>
                  <a:pt x="5823845" y="1257413"/>
                </a:cubicBezTo>
                <a:cubicBezTo>
                  <a:pt x="5829134" y="1277256"/>
                  <a:pt x="5815911" y="1291429"/>
                  <a:pt x="5792109" y="1291429"/>
                </a:cubicBezTo>
                <a:cubicBezTo>
                  <a:pt x="5768307" y="1291429"/>
                  <a:pt x="5741860" y="1277256"/>
                  <a:pt x="5736571" y="1257413"/>
                </a:cubicBezTo>
                <a:cubicBezTo>
                  <a:pt x="5728637" y="1240404"/>
                  <a:pt x="5744505" y="1223396"/>
                  <a:pt x="5768307" y="1223396"/>
                </a:cubicBezTo>
                <a:close/>
                <a:moveTo>
                  <a:pt x="5660699" y="1223396"/>
                </a:moveTo>
                <a:cubicBezTo>
                  <a:pt x="5684501" y="1223396"/>
                  <a:pt x="5710948" y="1240404"/>
                  <a:pt x="5716237" y="1257413"/>
                </a:cubicBezTo>
                <a:cubicBezTo>
                  <a:pt x="5724171" y="1277256"/>
                  <a:pt x="5708303" y="1291429"/>
                  <a:pt x="5684501" y="1291429"/>
                </a:cubicBezTo>
                <a:cubicBezTo>
                  <a:pt x="5658055" y="1291429"/>
                  <a:pt x="5634253" y="1277256"/>
                  <a:pt x="5628963" y="1257413"/>
                </a:cubicBezTo>
                <a:cubicBezTo>
                  <a:pt x="5623674" y="1240404"/>
                  <a:pt x="5636897" y="1223396"/>
                  <a:pt x="5660699" y="1223396"/>
                </a:cubicBezTo>
                <a:close/>
                <a:moveTo>
                  <a:pt x="5340804" y="1223396"/>
                </a:moveTo>
                <a:cubicBezTo>
                  <a:pt x="5364705" y="1223396"/>
                  <a:pt x="5388607" y="1240404"/>
                  <a:pt x="5393919" y="1257413"/>
                </a:cubicBezTo>
                <a:cubicBezTo>
                  <a:pt x="5399230" y="1277256"/>
                  <a:pt x="5383296" y="1291429"/>
                  <a:pt x="5359394" y="1291429"/>
                </a:cubicBezTo>
                <a:cubicBezTo>
                  <a:pt x="5332836" y="1291429"/>
                  <a:pt x="5308935" y="1277256"/>
                  <a:pt x="5303623" y="1257413"/>
                </a:cubicBezTo>
                <a:cubicBezTo>
                  <a:pt x="5300967" y="1240404"/>
                  <a:pt x="5314246" y="1223396"/>
                  <a:pt x="5340804" y="1223396"/>
                </a:cubicBezTo>
                <a:close/>
                <a:moveTo>
                  <a:pt x="5232491" y="1223396"/>
                </a:moveTo>
                <a:cubicBezTo>
                  <a:pt x="5256392" y="1223396"/>
                  <a:pt x="5280294" y="1240404"/>
                  <a:pt x="5285606" y="1257413"/>
                </a:cubicBezTo>
                <a:cubicBezTo>
                  <a:pt x="5290917" y="1277256"/>
                  <a:pt x="5274983" y="1291429"/>
                  <a:pt x="5248425" y="1291429"/>
                </a:cubicBezTo>
                <a:cubicBezTo>
                  <a:pt x="5224523" y="1291429"/>
                  <a:pt x="5200622" y="1277256"/>
                  <a:pt x="5197966" y="1257413"/>
                </a:cubicBezTo>
                <a:cubicBezTo>
                  <a:pt x="5192654" y="1240404"/>
                  <a:pt x="5208589" y="1223396"/>
                  <a:pt x="5232491" y="1223396"/>
                </a:cubicBezTo>
                <a:close/>
                <a:moveTo>
                  <a:pt x="4588078" y="1223396"/>
                </a:moveTo>
                <a:cubicBezTo>
                  <a:pt x="4614558" y="1223396"/>
                  <a:pt x="4635742" y="1240404"/>
                  <a:pt x="4638390" y="1257413"/>
                </a:cubicBezTo>
                <a:cubicBezTo>
                  <a:pt x="4641038" y="1277256"/>
                  <a:pt x="4622502" y="1291429"/>
                  <a:pt x="4598670" y="1291429"/>
                </a:cubicBezTo>
                <a:cubicBezTo>
                  <a:pt x="4574838" y="1291429"/>
                  <a:pt x="4553653" y="1277256"/>
                  <a:pt x="4551005" y="1257413"/>
                </a:cubicBezTo>
                <a:cubicBezTo>
                  <a:pt x="4548357" y="1240404"/>
                  <a:pt x="4564245" y="1223396"/>
                  <a:pt x="4588078" y="1223396"/>
                </a:cubicBezTo>
                <a:close/>
                <a:moveTo>
                  <a:pt x="4482413" y="1223396"/>
                </a:moveTo>
                <a:cubicBezTo>
                  <a:pt x="4506245" y="1223396"/>
                  <a:pt x="4527429" y="1240404"/>
                  <a:pt x="4530077" y="1257413"/>
                </a:cubicBezTo>
                <a:cubicBezTo>
                  <a:pt x="4532725" y="1277256"/>
                  <a:pt x="4514189" y="1291429"/>
                  <a:pt x="4490357" y="1291429"/>
                </a:cubicBezTo>
                <a:cubicBezTo>
                  <a:pt x="4466525" y="1291429"/>
                  <a:pt x="4445340" y="1277256"/>
                  <a:pt x="4442692" y="1257413"/>
                </a:cubicBezTo>
                <a:cubicBezTo>
                  <a:pt x="4440044" y="1240404"/>
                  <a:pt x="4458580" y="1223396"/>
                  <a:pt x="4482413" y="1223396"/>
                </a:cubicBezTo>
                <a:close/>
                <a:moveTo>
                  <a:pt x="4374100" y="1223396"/>
                </a:moveTo>
                <a:cubicBezTo>
                  <a:pt x="4397932" y="1223396"/>
                  <a:pt x="4419116" y="1240404"/>
                  <a:pt x="4421764" y="1257413"/>
                </a:cubicBezTo>
                <a:cubicBezTo>
                  <a:pt x="4424412" y="1277256"/>
                  <a:pt x="4405876" y="1291429"/>
                  <a:pt x="4382044" y="1291429"/>
                </a:cubicBezTo>
                <a:cubicBezTo>
                  <a:pt x="4358212" y="1291429"/>
                  <a:pt x="4337027" y="1277256"/>
                  <a:pt x="4334379" y="1257413"/>
                </a:cubicBezTo>
                <a:cubicBezTo>
                  <a:pt x="4331731" y="1240404"/>
                  <a:pt x="4350267" y="1223396"/>
                  <a:pt x="4374100" y="1223396"/>
                </a:cubicBezTo>
                <a:close/>
                <a:moveTo>
                  <a:pt x="4268806" y="1223396"/>
                </a:moveTo>
                <a:cubicBezTo>
                  <a:pt x="4292453" y="1223396"/>
                  <a:pt x="4313472" y="1240404"/>
                  <a:pt x="4313472" y="1257413"/>
                </a:cubicBezTo>
                <a:cubicBezTo>
                  <a:pt x="4316099" y="1277256"/>
                  <a:pt x="4297708" y="1291429"/>
                  <a:pt x="4274061" y="1291429"/>
                </a:cubicBezTo>
                <a:cubicBezTo>
                  <a:pt x="4250415" y="1291429"/>
                  <a:pt x="4229396" y="1277256"/>
                  <a:pt x="4226768" y="1257413"/>
                </a:cubicBezTo>
                <a:cubicBezTo>
                  <a:pt x="4226768" y="1240404"/>
                  <a:pt x="4242533" y="1223396"/>
                  <a:pt x="4268806" y="1223396"/>
                </a:cubicBezTo>
                <a:close/>
                <a:moveTo>
                  <a:pt x="4160492" y="1223396"/>
                </a:moveTo>
                <a:cubicBezTo>
                  <a:pt x="4184139" y="1223396"/>
                  <a:pt x="4205158" y="1240404"/>
                  <a:pt x="4207785" y="1257413"/>
                </a:cubicBezTo>
                <a:cubicBezTo>
                  <a:pt x="4207785" y="1277256"/>
                  <a:pt x="4189394" y="1291429"/>
                  <a:pt x="4165747" y="1291429"/>
                </a:cubicBezTo>
                <a:cubicBezTo>
                  <a:pt x="4142101" y="1291429"/>
                  <a:pt x="4121082" y="1277256"/>
                  <a:pt x="4118454" y="1257413"/>
                </a:cubicBezTo>
                <a:cubicBezTo>
                  <a:pt x="4118454" y="1240404"/>
                  <a:pt x="4136846" y="1223396"/>
                  <a:pt x="4160492" y="1223396"/>
                </a:cubicBezTo>
                <a:close/>
                <a:moveTo>
                  <a:pt x="4052179" y="1223396"/>
                </a:moveTo>
                <a:cubicBezTo>
                  <a:pt x="4078453" y="1223396"/>
                  <a:pt x="4096845" y="1240404"/>
                  <a:pt x="4099472" y="1257413"/>
                </a:cubicBezTo>
                <a:cubicBezTo>
                  <a:pt x="4099472" y="1277256"/>
                  <a:pt x="4081081" y="1291429"/>
                  <a:pt x="4057434" y="1291429"/>
                </a:cubicBezTo>
                <a:cubicBezTo>
                  <a:pt x="4033788" y="1291429"/>
                  <a:pt x="4012769" y="1277256"/>
                  <a:pt x="4010141" y="1257413"/>
                </a:cubicBezTo>
                <a:cubicBezTo>
                  <a:pt x="4010141" y="1240404"/>
                  <a:pt x="4028533" y="1223396"/>
                  <a:pt x="4052179" y="1223396"/>
                </a:cubicBezTo>
                <a:close/>
                <a:moveTo>
                  <a:pt x="3946494" y="1223396"/>
                </a:moveTo>
                <a:cubicBezTo>
                  <a:pt x="3970140" y="1223396"/>
                  <a:pt x="3991159" y="1240404"/>
                  <a:pt x="3991159" y="1257413"/>
                </a:cubicBezTo>
                <a:cubicBezTo>
                  <a:pt x="3991159" y="1277256"/>
                  <a:pt x="3972768" y="1291429"/>
                  <a:pt x="3949121" y="1291429"/>
                </a:cubicBezTo>
                <a:cubicBezTo>
                  <a:pt x="3925475" y="1291429"/>
                  <a:pt x="3904456" y="1277256"/>
                  <a:pt x="3904456" y="1257413"/>
                </a:cubicBezTo>
                <a:cubicBezTo>
                  <a:pt x="3901828" y="1240404"/>
                  <a:pt x="3922847" y="1223396"/>
                  <a:pt x="3946494" y="1223396"/>
                </a:cubicBezTo>
                <a:close/>
                <a:moveTo>
                  <a:pt x="3837976" y="1223396"/>
                </a:moveTo>
                <a:cubicBezTo>
                  <a:pt x="3861730" y="1223396"/>
                  <a:pt x="3882844" y="1240404"/>
                  <a:pt x="3882844" y="1257413"/>
                </a:cubicBezTo>
                <a:cubicBezTo>
                  <a:pt x="3882844" y="1277256"/>
                  <a:pt x="3864369" y="1291429"/>
                  <a:pt x="3840615" y="1291429"/>
                </a:cubicBezTo>
                <a:cubicBezTo>
                  <a:pt x="3814222" y="1291429"/>
                  <a:pt x="3795747" y="1277256"/>
                  <a:pt x="3795747" y="1257413"/>
                </a:cubicBezTo>
                <a:cubicBezTo>
                  <a:pt x="3795747" y="1240404"/>
                  <a:pt x="3814222" y="1223396"/>
                  <a:pt x="3837976" y="1223396"/>
                </a:cubicBezTo>
                <a:close/>
                <a:moveTo>
                  <a:pt x="3732303" y="1223396"/>
                </a:moveTo>
                <a:cubicBezTo>
                  <a:pt x="3756057" y="1223396"/>
                  <a:pt x="3774532" y="1240404"/>
                  <a:pt x="3774532" y="1257413"/>
                </a:cubicBezTo>
                <a:cubicBezTo>
                  <a:pt x="3774532" y="1277256"/>
                  <a:pt x="3756057" y="1291429"/>
                  <a:pt x="3732303" y="1291429"/>
                </a:cubicBezTo>
                <a:cubicBezTo>
                  <a:pt x="3705910" y="1291429"/>
                  <a:pt x="3687435" y="1277256"/>
                  <a:pt x="3687435" y="1257413"/>
                </a:cubicBezTo>
                <a:cubicBezTo>
                  <a:pt x="3687435" y="1240404"/>
                  <a:pt x="3708550" y="1223396"/>
                  <a:pt x="3732303" y="1223396"/>
                </a:cubicBezTo>
                <a:close/>
                <a:moveTo>
                  <a:pt x="3624345" y="1223396"/>
                </a:moveTo>
                <a:cubicBezTo>
                  <a:pt x="3648287" y="1223396"/>
                  <a:pt x="3669568" y="1240404"/>
                  <a:pt x="3666908" y="1257413"/>
                </a:cubicBezTo>
                <a:cubicBezTo>
                  <a:pt x="3666908" y="1277256"/>
                  <a:pt x="3648287" y="1291429"/>
                  <a:pt x="3624345" y="1291429"/>
                </a:cubicBezTo>
                <a:cubicBezTo>
                  <a:pt x="3597743" y="1291429"/>
                  <a:pt x="3579121" y="1277256"/>
                  <a:pt x="3579121" y="1257413"/>
                </a:cubicBezTo>
                <a:cubicBezTo>
                  <a:pt x="3579121" y="1240404"/>
                  <a:pt x="3600403" y="1223396"/>
                  <a:pt x="3624345" y="1223396"/>
                </a:cubicBezTo>
                <a:close/>
                <a:moveTo>
                  <a:pt x="3516032" y="1223396"/>
                </a:moveTo>
                <a:cubicBezTo>
                  <a:pt x="3542634" y="1223396"/>
                  <a:pt x="3561255" y="1240404"/>
                  <a:pt x="3561255" y="1257413"/>
                </a:cubicBezTo>
                <a:cubicBezTo>
                  <a:pt x="3558595" y="1277256"/>
                  <a:pt x="3539974" y="1291429"/>
                  <a:pt x="3516032" y="1291429"/>
                </a:cubicBezTo>
                <a:cubicBezTo>
                  <a:pt x="3489430" y="1291429"/>
                  <a:pt x="3470808" y="1277256"/>
                  <a:pt x="3470808" y="1257413"/>
                </a:cubicBezTo>
                <a:cubicBezTo>
                  <a:pt x="3473468" y="1240404"/>
                  <a:pt x="3492090" y="1223396"/>
                  <a:pt x="3516032" y="1223396"/>
                </a:cubicBezTo>
                <a:close/>
                <a:moveTo>
                  <a:pt x="3410379" y="1223396"/>
                </a:moveTo>
                <a:cubicBezTo>
                  <a:pt x="3434321" y="1223396"/>
                  <a:pt x="3452942" y="1240404"/>
                  <a:pt x="3452942" y="1257413"/>
                </a:cubicBezTo>
                <a:cubicBezTo>
                  <a:pt x="3452942" y="1277256"/>
                  <a:pt x="3431661" y="1291429"/>
                  <a:pt x="3405059" y="1291429"/>
                </a:cubicBezTo>
                <a:cubicBezTo>
                  <a:pt x="3381117" y="1291429"/>
                  <a:pt x="3362495" y="1277256"/>
                  <a:pt x="3365155" y="1257413"/>
                </a:cubicBezTo>
                <a:cubicBezTo>
                  <a:pt x="3365155" y="1240404"/>
                  <a:pt x="3386437" y="1223396"/>
                  <a:pt x="3410379" y="1223396"/>
                </a:cubicBezTo>
                <a:close/>
                <a:moveTo>
                  <a:pt x="3302066" y="1223396"/>
                </a:moveTo>
                <a:cubicBezTo>
                  <a:pt x="3326008" y="1223396"/>
                  <a:pt x="3344629" y="1240404"/>
                  <a:pt x="3344629" y="1257413"/>
                </a:cubicBezTo>
                <a:cubicBezTo>
                  <a:pt x="3344629" y="1277256"/>
                  <a:pt x="3323348" y="1291429"/>
                  <a:pt x="3296746" y="1291429"/>
                </a:cubicBezTo>
                <a:cubicBezTo>
                  <a:pt x="3272804" y="1291429"/>
                  <a:pt x="3254182" y="1277256"/>
                  <a:pt x="3256842" y="1257413"/>
                </a:cubicBezTo>
                <a:cubicBezTo>
                  <a:pt x="3256842" y="1240404"/>
                  <a:pt x="3278124" y="1223396"/>
                  <a:pt x="3302066" y="1223396"/>
                </a:cubicBezTo>
                <a:close/>
                <a:moveTo>
                  <a:pt x="3196182" y="1223396"/>
                </a:moveTo>
                <a:cubicBezTo>
                  <a:pt x="3220014" y="1223396"/>
                  <a:pt x="3238550" y="1240404"/>
                  <a:pt x="3235902" y="1257413"/>
                </a:cubicBezTo>
                <a:cubicBezTo>
                  <a:pt x="3235902" y="1277256"/>
                  <a:pt x="3214718" y="1291429"/>
                  <a:pt x="3188238" y="1291429"/>
                </a:cubicBezTo>
                <a:cubicBezTo>
                  <a:pt x="3164405" y="1291429"/>
                  <a:pt x="3145869" y="1277256"/>
                  <a:pt x="3148517" y="1257413"/>
                </a:cubicBezTo>
                <a:cubicBezTo>
                  <a:pt x="3151165" y="1240404"/>
                  <a:pt x="3172350" y="1223396"/>
                  <a:pt x="3196182" y="1223396"/>
                </a:cubicBezTo>
                <a:close/>
                <a:moveTo>
                  <a:pt x="3087868" y="1223396"/>
                </a:moveTo>
                <a:cubicBezTo>
                  <a:pt x="3111700" y="1223396"/>
                  <a:pt x="3130236" y="1240404"/>
                  <a:pt x="3127588" y="1257413"/>
                </a:cubicBezTo>
                <a:cubicBezTo>
                  <a:pt x="3127588" y="1277256"/>
                  <a:pt x="3106404" y="1291429"/>
                  <a:pt x="3079924" y="1291429"/>
                </a:cubicBezTo>
                <a:cubicBezTo>
                  <a:pt x="3056091" y="1291429"/>
                  <a:pt x="3037555" y="1277256"/>
                  <a:pt x="3040203" y="1257413"/>
                </a:cubicBezTo>
                <a:cubicBezTo>
                  <a:pt x="3042851" y="1240404"/>
                  <a:pt x="3064036" y="1223396"/>
                  <a:pt x="3087868" y="1223396"/>
                </a:cubicBezTo>
                <a:close/>
                <a:moveTo>
                  <a:pt x="1480112" y="1223396"/>
                </a:moveTo>
                <a:cubicBezTo>
                  <a:pt x="1504076" y="1223396"/>
                  <a:pt x="1520053" y="1240404"/>
                  <a:pt x="1512065" y="1257413"/>
                </a:cubicBezTo>
                <a:cubicBezTo>
                  <a:pt x="1504076" y="1277256"/>
                  <a:pt x="1480112" y="1291429"/>
                  <a:pt x="1453484" y="1291429"/>
                </a:cubicBezTo>
                <a:cubicBezTo>
                  <a:pt x="1429519" y="1291429"/>
                  <a:pt x="1416206" y="1277256"/>
                  <a:pt x="1424194" y="1257413"/>
                </a:cubicBezTo>
                <a:cubicBezTo>
                  <a:pt x="1429519" y="1240404"/>
                  <a:pt x="1456147" y="1223396"/>
                  <a:pt x="1480112" y="1223396"/>
                </a:cubicBezTo>
                <a:close/>
                <a:moveTo>
                  <a:pt x="1374461" y="1223396"/>
                </a:moveTo>
                <a:cubicBezTo>
                  <a:pt x="1398426" y="1223396"/>
                  <a:pt x="1411740" y="1240404"/>
                  <a:pt x="1403752" y="1257413"/>
                </a:cubicBezTo>
                <a:cubicBezTo>
                  <a:pt x="1395763" y="1277256"/>
                  <a:pt x="1371799" y="1291429"/>
                  <a:pt x="1345171" y="1291429"/>
                </a:cubicBezTo>
                <a:cubicBezTo>
                  <a:pt x="1321207" y="1291429"/>
                  <a:pt x="1307894" y="1277256"/>
                  <a:pt x="1315882" y="1257413"/>
                </a:cubicBezTo>
                <a:cubicBezTo>
                  <a:pt x="1323870" y="1240404"/>
                  <a:pt x="1347834" y="1223396"/>
                  <a:pt x="1374461" y="1223396"/>
                </a:cubicBezTo>
                <a:close/>
                <a:moveTo>
                  <a:pt x="1266148" y="1223396"/>
                </a:moveTo>
                <a:cubicBezTo>
                  <a:pt x="1290113" y="1223396"/>
                  <a:pt x="1303426" y="1240404"/>
                  <a:pt x="1295438" y="1257413"/>
                </a:cubicBezTo>
                <a:cubicBezTo>
                  <a:pt x="1287449" y="1277256"/>
                  <a:pt x="1263485" y="1291429"/>
                  <a:pt x="1236858" y="1291429"/>
                </a:cubicBezTo>
                <a:cubicBezTo>
                  <a:pt x="1212893" y="1291429"/>
                  <a:pt x="1199579" y="1277256"/>
                  <a:pt x="1207567" y="1257413"/>
                </a:cubicBezTo>
                <a:cubicBezTo>
                  <a:pt x="1215555" y="1240404"/>
                  <a:pt x="1242184" y="1223396"/>
                  <a:pt x="1266148" y="1223396"/>
                </a:cubicBezTo>
                <a:close/>
                <a:moveTo>
                  <a:pt x="5844943" y="1144621"/>
                </a:moveTo>
                <a:cubicBezTo>
                  <a:pt x="5868745" y="1144621"/>
                  <a:pt x="5895192" y="1158632"/>
                  <a:pt x="5900481" y="1175446"/>
                </a:cubicBezTo>
                <a:cubicBezTo>
                  <a:pt x="5908415" y="1195062"/>
                  <a:pt x="5895192" y="1209073"/>
                  <a:pt x="5871390" y="1209073"/>
                </a:cubicBezTo>
                <a:cubicBezTo>
                  <a:pt x="5844943" y="1209073"/>
                  <a:pt x="5821141" y="1195062"/>
                  <a:pt x="5815852" y="1175446"/>
                </a:cubicBezTo>
                <a:cubicBezTo>
                  <a:pt x="5807918" y="1158632"/>
                  <a:pt x="5821141" y="1144621"/>
                  <a:pt x="5844943" y="1144621"/>
                </a:cubicBezTo>
                <a:close/>
                <a:moveTo>
                  <a:pt x="5739979" y="1144621"/>
                </a:moveTo>
                <a:cubicBezTo>
                  <a:pt x="5763781" y="1144621"/>
                  <a:pt x="5790228" y="1158632"/>
                  <a:pt x="5795517" y="1175446"/>
                </a:cubicBezTo>
                <a:cubicBezTo>
                  <a:pt x="5803451" y="1195062"/>
                  <a:pt x="5787583" y="1209073"/>
                  <a:pt x="5763781" y="1209073"/>
                </a:cubicBezTo>
                <a:cubicBezTo>
                  <a:pt x="5739979" y="1209073"/>
                  <a:pt x="5716177" y="1195062"/>
                  <a:pt x="5708243" y="1175446"/>
                </a:cubicBezTo>
                <a:cubicBezTo>
                  <a:pt x="5702954" y="1158632"/>
                  <a:pt x="5716177" y="1144621"/>
                  <a:pt x="5739979" y="1144621"/>
                </a:cubicBezTo>
                <a:close/>
                <a:moveTo>
                  <a:pt x="5634056" y="1144621"/>
                </a:moveTo>
                <a:cubicBezTo>
                  <a:pt x="5657957" y="1144621"/>
                  <a:pt x="5684515" y="1158632"/>
                  <a:pt x="5689826" y="1175446"/>
                </a:cubicBezTo>
                <a:cubicBezTo>
                  <a:pt x="5695138" y="1195062"/>
                  <a:pt x="5681859" y="1209073"/>
                  <a:pt x="5657957" y="1209073"/>
                </a:cubicBezTo>
                <a:cubicBezTo>
                  <a:pt x="5631400" y="1209073"/>
                  <a:pt x="5607498" y="1195062"/>
                  <a:pt x="5602187" y="1175446"/>
                </a:cubicBezTo>
                <a:cubicBezTo>
                  <a:pt x="5596875" y="1158632"/>
                  <a:pt x="5610154" y="1144621"/>
                  <a:pt x="5634056" y="1144621"/>
                </a:cubicBezTo>
                <a:close/>
                <a:moveTo>
                  <a:pt x="5422742" y="1144621"/>
                </a:moveTo>
                <a:cubicBezTo>
                  <a:pt x="5446471" y="1144621"/>
                  <a:pt x="5470199" y="1158632"/>
                  <a:pt x="5475472" y="1175446"/>
                </a:cubicBezTo>
                <a:cubicBezTo>
                  <a:pt x="5480745" y="1195062"/>
                  <a:pt x="5467563" y="1209073"/>
                  <a:pt x="5443834" y="1209073"/>
                </a:cubicBezTo>
                <a:cubicBezTo>
                  <a:pt x="5417469" y="1209073"/>
                  <a:pt x="5393741" y="1195062"/>
                  <a:pt x="5388468" y="1175446"/>
                </a:cubicBezTo>
                <a:cubicBezTo>
                  <a:pt x="5385831" y="1158632"/>
                  <a:pt x="5399014" y="1144621"/>
                  <a:pt x="5422742" y="1144621"/>
                </a:cubicBezTo>
                <a:close/>
                <a:moveTo>
                  <a:pt x="5316902" y="1144621"/>
                </a:moveTo>
                <a:cubicBezTo>
                  <a:pt x="5340533" y="1144621"/>
                  <a:pt x="5364163" y="1158632"/>
                  <a:pt x="5369414" y="1175446"/>
                </a:cubicBezTo>
                <a:cubicBezTo>
                  <a:pt x="5374665" y="1195062"/>
                  <a:pt x="5358912" y="1209073"/>
                  <a:pt x="5335281" y="1209073"/>
                </a:cubicBezTo>
                <a:cubicBezTo>
                  <a:pt x="5311651" y="1209073"/>
                  <a:pt x="5288021" y="1195062"/>
                  <a:pt x="5282769" y="1175446"/>
                </a:cubicBezTo>
                <a:cubicBezTo>
                  <a:pt x="5277518" y="1158632"/>
                  <a:pt x="5293272" y="1144621"/>
                  <a:pt x="5316902" y="1144621"/>
                </a:cubicBezTo>
                <a:close/>
                <a:moveTo>
                  <a:pt x="5211275" y="1144621"/>
                </a:moveTo>
                <a:cubicBezTo>
                  <a:pt x="5235176" y="1144621"/>
                  <a:pt x="5259078" y="1158632"/>
                  <a:pt x="5264390" y="1175446"/>
                </a:cubicBezTo>
                <a:cubicBezTo>
                  <a:pt x="5269701" y="1195062"/>
                  <a:pt x="5253767" y="1209073"/>
                  <a:pt x="5229865" y="1209073"/>
                </a:cubicBezTo>
                <a:cubicBezTo>
                  <a:pt x="5203307" y="1209073"/>
                  <a:pt x="5182061" y="1195062"/>
                  <a:pt x="5176750" y="1175446"/>
                </a:cubicBezTo>
                <a:cubicBezTo>
                  <a:pt x="5171438" y="1158632"/>
                  <a:pt x="5187373" y="1144621"/>
                  <a:pt x="5211275" y="1144621"/>
                </a:cubicBezTo>
                <a:close/>
                <a:moveTo>
                  <a:pt x="5106023" y="1144621"/>
                </a:moveTo>
                <a:cubicBezTo>
                  <a:pt x="5129751" y="1144621"/>
                  <a:pt x="5153480" y="1158632"/>
                  <a:pt x="5158753" y="1175446"/>
                </a:cubicBezTo>
                <a:cubicBezTo>
                  <a:pt x="5161389" y="1195062"/>
                  <a:pt x="5145570" y="1209073"/>
                  <a:pt x="5121842" y="1209073"/>
                </a:cubicBezTo>
                <a:cubicBezTo>
                  <a:pt x="5098113" y="1209073"/>
                  <a:pt x="5074385" y="1195062"/>
                  <a:pt x="5071748" y="1175446"/>
                </a:cubicBezTo>
                <a:cubicBezTo>
                  <a:pt x="5066475" y="1158632"/>
                  <a:pt x="5082294" y="1144621"/>
                  <a:pt x="5106023" y="1144621"/>
                </a:cubicBezTo>
                <a:close/>
                <a:moveTo>
                  <a:pt x="4789072" y="1144621"/>
                </a:moveTo>
                <a:cubicBezTo>
                  <a:pt x="4812904" y="1144621"/>
                  <a:pt x="4834088" y="1158632"/>
                  <a:pt x="4839384" y="1175446"/>
                </a:cubicBezTo>
                <a:cubicBezTo>
                  <a:pt x="4842032" y="1195062"/>
                  <a:pt x="4826144" y="1209073"/>
                  <a:pt x="4802312" y="1209073"/>
                </a:cubicBezTo>
                <a:cubicBezTo>
                  <a:pt x="4775832" y="1209073"/>
                  <a:pt x="4754647" y="1195062"/>
                  <a:pt x="4751999" y="1175446"/>
                </a:cubicBezTo>
                <a:cubicBezTo>
                  <a:pt x="4749351" y="1158632"/>
                  <a:pt x="4765239" y="1144621"/>
                  <a:pt x="4789072" y="1144621"/>
                </a:cubicBezTo>
                <a:close/>
                <a:moveTo>
                  <a:pt x="4682991" y="1144621"/>
                </a:moveTo>
                <a:cubicBezTo>
                  <a:pt x="4706823" y="1144621"/>
                  <a:pt x="4728007" y="1158632"/>
                  <a:pt x="4730655" y="1175446"/>
                </a:cubicBezTo>
                <a:cubicBezTo>
                  <a:pt x="4735951" y="1195062"/>
                  <a:pt x="4717415" y="1209073"/>
                  <a:pt x="4693583" y="1209073"/>
                </a:cubicBezTo>
                <a:cubicBezTo>
                  <a:pt x="4669751" y="1209073"/>
                  <a:pt x="4648566" y="1195062"/>
                  <a:pt x="4645918" y="1175446"/>
                </a:cubicBezTo>
                <a:cubicBezTo>
                  <a:pt x="4643270" y="1158632"/>
                  <a:pt x="4659158" y="1144621"/>
                  <a:pt x="4682991" y="1144621"/>
                </a:cubicBezTo>
                <a:close/>
                <a:moveTo>
                  <a:pt x="4577327" y="1144621"/>
                </a:moveTo>
                <a:cubicBezTo>
                  <a:pt x="4601159" y="1144621"/>
                  <a:pt x="4622343" y="1158632"/>
                  <a:pt x="4624991" y="1175446"/>
                </a:cubicBezTo>
                <a:cubicBezTo>
                  <a:pt x="4627639" y="1195062"/>
                  <a:pt x="4611751" y="1209073"/>
                  <a:pt x="4587919" y="1209073"/>
                </a:cubicBezTo>
                <a:cubicBezTo>
                  <a:pt x="4561439" y="1209073"/>
                  <a:pt x="4540254" y="1195062"/>
                  <a:pt x="4537606" y="1175446"/>
                </a:cubicBezTo>
                <a:cubicBezTo>
                  <a:pt x="4534958" y="1158632"/>
                  <a:pt x="4553494" y="1144621"/>
                  <a:pt x="4577327" y="1144621"/>
                </a:cubicBezTo>
                <a:close/>
                <a:moveTo>
                  <a:pt x="4472363" y="1144621"/>
                </a:moveTo>
                <a:cubicBezTo>
                  <a:pt x="4496195" y="1144621"/>
                  <a:pt x="4517379" y="1158632"/>
                  <a:pt x="4520027" y="1175446"/>
                </a:cubicBezTo>
                <a:cubicBezTo>
                  <a:pt x="4522675" y="1195062"/>
                  <a:pt x="4504139" y="1209073"/>
                  <a:pt x="4480307" y="1209073"/>
                </a:cubicBezTo>
                <a:cubicBezTo>
                  <a:pt x="4456475" y="1209073"/>
                  <a:pt x="4435290" y="1195062"/>
                  <a:pt x="4432642" y="1175446"/>
                </a:cubicBezTo>
                <a:cubicBezTo>
                  <a:pt x="4429994" y="1158632"/>
                  <a:pt x="4448530" y="1144621"/>
                  <a:pt x="4472363" y="1144621"/>
                </a:cubicBezTo>
                <a:close/>
                <a:moveTo>
                  <a:pt x="4260990" y="1144621"/>
                </a:moveTo>
                <a:cubicBezTo>
                  <a:pt x="4284637" y="1144621"/>
                  <a:pt x="4305656" y="1158632"/>
                  <a:pt x="4305656" y="1175446"/>
                </a:cubicBezTo>
                <a:cubicBezTo>
                  <a:pt x="4308283" y="1195062"/>
                  <a:pt x="4289892" y="1209073"/>
                  <a:pt x="4266245" y="1209073"/>
                </a:cubicBezTo>
                <a:cubicBezTo>
                  <a:pt x="4242599" y="1209073"/>
                  <a:pt x="4221580" y="1195062"/>
                  <a:pt x="4221580" y="1175446"/>
                </a:cubicBezTo>
                <a:cubicBezTo>
                  <a:pt x="4218952" y="1158632"/>
                  <a:pt x="4237344" y="1144621"/>
                  <a:pt x="4260990" y="1144621"/>
                </a:cubicBezTo>
                <a:close/>
                <a:moveTo>
                  <a:pt x="4154909" y="1144621"/>
                </a:moveTo>
                <a:cubicBezTo>
                  <a:pt x="4178556" y="1144621"/>
                  <a:pt x="4199575" y="1158632"/>
                  <a:pt x="4199575" y="1175446"/>
                </a:cubicBezTo>
                <a:cubicBezTo>
                  <a:pt x="4202202" y="1195062"/>
                  <a:pt x="4183811" y="1209073"/>
                  <a:pt x="4160164" y="1209073"/>
                </a:cubicBezTo>
                <a:cubicBezTo>
                  <a:pt x="4136518" y="1209073"/>
                  <a:pt x="4115499" y="1195062"/>
                  <a:pt x="4112871" y="1175446"/>
                </a:cubicBezTo>
                <a:cubicBezTo>
                  <a:pt x="4112871" y="1158632"/>
                  <a:pt x="4131263" y="1144621"/>
                  <a:pt x="4154909" y="1144621"/>
                </a:cubicBezTo>
                <a:close/>
                <a:moveTo>
                  <a:pt x="4049021" y="1144621"/>
                </a:moveTo>
                <a:cubicBezTo>
                  <a:pt x="4072775" y="1144621"/>
                  <a:pt x="4091250" y="1158632"/>
                  <a:pt x="4093889" y="1175446"/>
                </a:cubicBezTo>
                <a:cubicBezTo>
                  <a:pt x="4093889" y="1195062"/>
                  <a:pt x="4075414" y="1209073"/>
                  <a:pt x="4051660" y="1209073"/>
                </a:cubicBezTo>
                <a:cubicBezTo>
                  <a:pt x="4027907" y="1209073"/>
                  <a:pt x="4006792" y="1195062"/>
                  <a:pt x="4006792" y="1175446"/>
                </a:cubicBezTo>
                <a:cubicBezTo>
                  <a:pt x="4006792" y="1158632"/>
                  <a:pt x="4025267" y="1144621"/>
                  <a:pt x="4049021" y="1144621"/>
                </a:cubicBezTo>
                <a:close/>
                <a:moveTo>
                  <a:pt x="3944057" y="1144621"/>
                </a:moveTo>
                <a:cubicBezTo>
                  <a:pt x="3967811" y="1144621"/>
                  <a:pt x="3986286" y="1158632"/>
                  <a:pt x="3988925" y="1175446"/>
                </a:cubicBezTo>
                <a:cubicBezTo>
                  <a:pt x="3988925" y="1195062"/>
                  <a:pt x="3970450" y="1209073"/>
                  <a:pt x="3946696" y="1209073"/>
                </a:cubicBezTo>
                <a:cubicBezTo>
                  <a:pt x="3922943" y="1209073"/>
                  <a:pt x="3901828" y="1195062"/>
                  <a:pt x="3901828" y="1175446"/>
                </a:cubicBezTo>
                <a:cubicBezTo>
                  <a:pt x="3901828" y="1158632"/>
                  <a:pt x="3920303" y="1144621"/>
                  <a:pt x="3944057" y="1144621"/>
                </a:cubicBezTo>
                <a:close/>
                <a:moveTo>
                  <a:pt x="3838181" y="1144621"/>
                </a:moveTo>
                <a:cubicBezTo>
                  <a:pt x="3861827" y="1144621"/>
                  <a:pt x="3880219" y="1158632"/>
                  <a:pt x="3880219" y="1175446"/>
                </a:cubicBezTo>
                <a:cubicBezTo>
                  <a:pt x="3882846" y="1195062"/>
                  <a:pt x="3861827" y="1209073"/>
                  <a:pt x="3838181" y="1209073"/>
                </a:cubicBezTo>
                <a:cubicBezTo>
                  <a:pt x="3814534" y="1209073"/>
                  <a:pt x="3796143" y="1195062"/>
                  <a:pt x="3796143" y="1175446"/>
                </a:cubicBezTo>
                <a:cubicBezTo>
                  <a:pt x="3793515" y="1158632"/>
                  <a:pt x="3814534" y="1144621"/>
                  <a:pt x="3838181" y="1144621"/>
                </a:cubicBezTo>
                <a:close/>
                <a:moveTo>
                  <a:pt x="3730984" y="1144621"/>
                </a:moveTo>
                <a:cubicBezTo>
                  <a:pt x="3755035" y="1144621"/>
                  <a:pt x="3774533" y="1159049"/>
                  <a:pt x="3774533" y="1176847"/>
                </a:cubicBezTo>
                <a:cubicBezTo>
                  <a:pt x="3774533" y="1194645"/>
                  <a:pt x="3755035" y="1209073"/>
                  <a:pt x="3730984" y="1209073"/>
                </a:cubicBezTo>
                <a:cubicBezTo>
                  <a:pt x="3706933" y="1209073"/>
                  <a:pt x="3687435" y="1194645"/>
                  <a:pt x="3687435" y="1176847"/>
                </a:cubicBezTo>
                <a:cubicBezTo>
                  <a:pt x="3687435" y="1159049"/>
                  <a:pt x="3706933" y="1144621"/>
                  <a:pt x="3730984" y="1144621"/>
                </a:cubicBezTo>
                <a:close/>
                <a:moveTo>
                  <a:pt x="3627339" y="1144621"/>
                </a:moveTo>
                <a:cubicBezTo>
                  <a:pt x="3651093" y="1144621"/>
                  <a:pt x="3669568" y="1158632"/>
                  <a:pt x="3669568" y="1175446"/>
                </a:cubicBezTo>
                <a:cubicBezTo>
                  <a:pt x="3669568" y="1195062"/>
                  <a:pt x="3648454" y="1209073"/>
                  <a:pt x="3624700" y="1209073"/>
                </a:cubicBezTo>
                <a:cubicBezTo>
                  <a:pt x="3600946" y="1209073"/>
                  <a:pt x="3582471" y="1195062"/>
                  <a:pt x="3582471" y="1175446"/>
                </a:cubicBezTo>
                <a:cubicBezTo>
                  <a:pt x="3582471" y="1158632"/>
                  <a:pt x="3603586" y="1144621"/>
                  <a:pt x="3627339" y="1144621"/>
                </a:cubicBezTo>
                <a:close/>
                <a:moveTo>
                  <a:pt x="3521451" y="1144621"/>
                </a:moveTo>
                <a:cubicBezTo>
                  <a:pt x="3545098" y="1144621"/>
                  <a:pt x="3563489" y="1158632"/>
                  <a:pt x="3563489" y="1175446"/>
                </a:cubicBezTo>
                <a:cubicBezTo>
                  <a:pt x="3560862" y="1195062"/>
                  <a:pt x="3542470" y="1209073"/>
                  <a:pt x="3518824" y="1209073"/>
                </a:cubicBezTo>
                <a:cubicBezTo>
                  <a:pt x="3495177" y="1209073"/>
                  <a:pt x="3474158" y="1195062"/>
                  <a:pt x="3476786" y="1175446"/>
                </a:cubicBezTo>
                <a:cubicBezTo>
                  <a:pt x="3476786" y="1158632"/>
                  <a:pt x="3497805" y="1144621"/>
                  <a:pt x="3521451" y="1144621"/>
                </a:cubicBezTo>
                <a:close/>
                <a:moveTo>
                  <a:pt x="3415371" y="1144621"/>
                </a:moveTo>
                <a:cubicBezTo>
                  <a:pt x="3439018" y="1144621"/>
                  <a:pt x="3457409" y="1158632"/>
                  <a:pt x="3454782" y="1175446"/>
                </a:cubicBezTo>
                <a:cubicBezTo>
                  <a:pt x="3454782" y="1195062"/>
                  <a:pt x="3433763" y="1209073"/>
                  <a:pt x="3410116" y="1209073"/>
                </a:cubicBezTo>
                <a:cubicBezTo>
                  <a:pt x="3386470" y="1209073"/>
                  <a:pt x="3368078" y="1195062"/>
                  <a:pt x="3368078" y="1175446"/>
                </a:cubicBezTo>
                <a:cubicBezTo>
                  <a:pt x="3370706" y="1158632"/>
                  <a:pt x="3391725" y="1144621"/>
                  <a:pt x="3415371" y="1144621"/>
                </a:cubicBezTo>
                <a:close/>
                <a:moveTo>
                  <a:pt x="3309882" y="1144621"/>
                </a:moveTo>
                <a:cubicBezTo>
                  <a:pt x="3333824" y="1144621"/>
                  <a:pt x="3352445" y="1158632"/>
                  <a:pt x="3349785" y="1175446"/>
                </a:cubicBezTo>
                <a:cubicBezTo>
                  <a:pt x="3349785" y="1195062"/>
                  <a:pt x="3328503" y="1209073"/>
                  <a:pt x="3304562" y="1209073"/>
                </a:cubicBezTo>
                <a:cubicBezTo>
                  <a:pt x="3280620" y="1209073"/>
                  <a:pt x="3261998" y="1195062"/>
                  <a:pt x="3261998" y="1175446"/>
                </a:cubicBezTo>
                <a:cubicBezTo>
                  <a:pt x="3264658" y="1158632"/>
                  <a:pt x="3285940" y="1144621"/>
                  <a:pt x="3309882" y="1144621"/>
                </a:cubicBezTo>
                <a:close/>
                <a:moveTo>
                  <a:pt x="3204722" y="1144621"/>
                </a:moveTo>
                <a:cubicBezTo>
                  <a:pt x="3228368" y="1144621"/>
                  <a:pt x="3244132" y="1158632"/>
                  <a:pt x="3244132" y="1175446"/>
                </a:cubicBezTo>
                <a:cubicBezTo>
                  <a:pt x="3241505" y="1195062"/>
                  <a:pt x="3220486" y="1209073"/>
                  <a:pt x="3196839" y="1209073"/>
                </a:cubicBezTo>
                <a:cubicBezTo>
                  <a:pt x="3173193" y="1209073"/>
                  <a:pt x="3154801" y="1195062"/>
                  <a:pt x="3157429" y="1175446"/>
                </a:cubicBezTo>
                <a:cubicBezTo>
                  <a:pt x="3160056" y="1158632"/>
                  <a:pt x="3178448" y="1144621"/>
                  <a:pt x="3204722" y="1144621"/>
                </a:cubicBezTo>
                <a:close/>
                <a:moveTo>
                  <a:pt x="3096015" y="1144621"/>
                </a:moveTo>
                <a:cubicBezTo>
                  <a:pt x="3122289" y="1144621"/>
                  <a:pt x="3138053" y="1158632"/>
                  <a:pt x="3138053" y="1175446"/>
                </a:cubicBezTo>
                <a:cubicBezTo>
                  <a:pt x="3135426" y="1195062"/>
                  <a:pt x="3114407" y="1209073"/>
                  <a:pt x="3090760" y="1209073"/>
                </a:cubicBezTo>
                <a:cubicBezTo>
                  <a:pt x="3067114" y="1209073"/>
                  <a:pt x="3048722" y="1195062"/>
                  <a:pt x="3051350" y="1175446"/>
                </a:cubicBezTo>
                <a:cubicBezTo>
                  <a:pt x="3051350" y="1158632"/>
                  <a:pt x="3072369" y="1144621"/>
                  <a:pt x="3096015" y="1144621"/>
                </a:cubicBezTo>
                <a:close/>
                <a:moveTo>
                  <a:pt x="1828772" y="1144621"/>
                </a:moveTo>
                <a:cubicBezTo>
                  <a:pt x="1852574" y="1144621"/>
                  <a:pt x="1868442" y="1158632"/>
                  <a:pt x="1860508" y="1175446"/>
                </a:cubicBezTo>
                <a:cubicBezTo>
                  <a:pt x="1855218" y="1195062"/>
                  <a:pt x="1831417" y="1209073"/>
                  <a:pt x="1807615" y="1209073"/>
                </a:cubicBezTo>
                <a:cubicBezTo>
                  <a:pt x="1783813" y="1209073"/>
                  <a:pt x="1767945" y="1195062"/>
                  <a:pt x="1775879" y="1175446"/>
                </a:cubicBezTo>
                <a:cubicBezTo>
                  <a:pt x="1781168" y="1158632"/>
                  <a:pt x="1804970" y="1144621"/>
                  <a:pt x="1828772" y="1144621"/>
                </a:cubicBezTo>
                <a:close/>
                <a:moveTo>
                  <a:pt x="1722947" y="1144621"/>
                </a:moveTo>
                <a:cubicBezTo>
                  <a:pt x="1746849" y="1144621"/>
                  <a:pt x="1760128" y="1158632"/>
                  <a:pt x="1754816" y="1175446"/>
                </a:cubicBezTo>
                <a:cubicBezTo>
                  <a:pt x="1749505" y="1195062"/>
                  <a:pt x="1722947" y="1209073"/>
                  <a:pt x="1699045" y="1209073"/>
                </a:cubicBezTo>
                <a:cubicBezTo>
                  <a:pt x="1675144" y="1209073"/>
                  <a:pt x="1661865" y="1195062"/>
                  <a:pt x="1667176" y="1175446"/>
                </a:cubicBezTo>
                <a:cubicBezTo>
                  <a:pt x="1675144" y="1158632"/>
                  <a:pt x="1699045" y="1144621"/>
                  <a:pt x="1722947" y="1144621"/>
                </a:cubicBezTo>
                <a:close/>
                <a:moveTo>
                  <a:pt x="1405980" y="1144621"/>
                </a:moveTo>
                <a:cubicBezTo>
                  <a:pt x="1429781" y="1144621"/>
                  <a:pt x="1443005" y="1158632"/>
                  <a:pt x="1435071" y="1175446"/>
                </a:cubicBezTo>
                <a:cubicBezTo>
                  <a:pt x="1429781" y="1195062"/>
                  <a:pt x="1403335" y="1209073"/>
                  <a:pt x="1379533" y="1209073"/>
                </a:cubicBezTo>
                <a:cubicBezTo>
                  <a:pt x="1355731" y="1209073"/>
                  <a:pt x="1342508" y="1195062"/>
                  <a:pt x="1347797" y="1175446"/>
                </a:cubicBezTo>
                <a:cubicBezTo>
                  <a:pt x="1355731" y="1158632"/>
                  <a:pt x="1382178" y="1144621"/>
                  <a:pt x="1405980" y="1144621"/>
                </a:cubicBezTo>
                <a:close/>
                <a:moveTo>
                  <a:pt x="1300048" y="1144621"/>
                </a:moveTo>
                <a:cubicBezTo>
                  <a:pt x="1323754" y="1144621"/>
                  <a:pt x="1336925" y="1158632"/>
                  <a:pt x="1329023" y="1175446"/>
                </a:cubicBezTo>
                <a:cubicBezTo>
                  <a:pt x="1321121" y="1195062"/>
                  <a:pt x="1297413" y="1209073"/>
                  <a:pt x="1271073" y="1209073"/>
                </a:cubicBezTo>
                <a:cubicBezTo>
                  <a:pt x="1247366" y="1209073"/>
                  <a:pt x="1234195" y="1195062"/>
                  <a:pt x="1242097" y="1175446"/>
                </a:cubicBezTo>
                <a:cubicBezTo>
                  <a:pt x="1250000" y="1158632"/>
                  <a:pt x="1276341" y="1144621"/>
                  <a:pt x="1300048" y="1144621"/>
                </a:cubicBezTo>
                <a:close/>
                <a:moveTo>
                  <a:pt x="1195084" y="1144621"/>
                </a:moveTo>
                <a:cubicBezTo>
                  <a:pt x="1218792" y="1144621"/>
                  <a:pt x="1231962" y="1158632"/>
                  <a:pt x="1224060" y="1175446"/>
                </a:cubicBezTo>
                <a:cubicBezTo>
                  <a:pt x="1216158" y="1195062"/>
                  <a:pt x="1189816" y="1209073"/>
                  <a:pt x="1166110" y="1209073"/>
                </a:cubicBezTo>
                <a:cubicBezTo>
                  <a:pt x="1142402" y="1209073"/>
                  <a:pt x="1129232" y="1195062"/>
                  <a:pt x="1137134" y="1175446"/>
                </a:cubicBezTo>
                <a:cubicBezTo>
                  <a:pt x="1145037" y="1158632"/>
                  <a:pt x="1171378" y="1144621"/>
                  <a:pt x="1195084" y="1144621"/>
                </a:cubicBezTo>
                <a:close/>
                <a:moveTo>
                  <a:pt x="1089144" y="1144621"/>
                </a:moveTo>
                <a:cubicBezTo>
                  <a:pt x="1112760" y="1144621"/>
                  <a:pt x="1125881" y="1158632"/>
                  <a:pt x="1118009" y="1175446"/>
                </a:cubicBezTo>
                <a:cubicBezTo>
                  <a:pt x="1107512" y="1195062"/>
                  <a:pt x="1083896" y="1209073"/>
                  <a:pt x="1057655" y="1209073"/>
                </a:cubicBezTo>
                <a:cubicBezTo>
                  <a:pt x="1034039" y="1209073"/>
                  <a:pt x="1020918" y="1195062"/>
                  <a:pt x="1031414" y="1175446"/>
                </a:cubicBezTo>
                <a:cubicBezTo>
                  <a:pt x="1039286" y="1158632"/>
                  <a:pt x="1065528" y="1144621"/>
                  <a:pt x="1089144" y="1144621"/>
                </a:cubicBezTo>
                <a:close/>
                <a:moveTo>
                  <a:pt x="6235764" y="1064652"/>
                </a:moveTo>
                <a:cubicBezTo>
                  <a:pt x="6259566" y="1064652"/>
                  <a:pt x="6283368" y="1078923"/>
                  <a:pt x="6291302" y="1096048"/>
                </a:cubicBezTo>
                <a:cubicBezTo>
                  <a:pt x="6299236" y="1116027"/>
                  <a:pt x="6286013" y="1130298"/>
                  <a:pt x="6262211" y="1130298"/>
                </a:cubicBezTo>
                <a:cubicBezTo>
                  <a:pt x="6238409" y="1130298"/>
                  <a:pt x="6214607" y="1116027"/>
                  <a:pt x="6206673" y="1096048"/>
                </a:cubicBezTo>
                <a:cubicBezTo>
                  <a:pt x="6198739" y="1078923"/>
                  <a:pt x="6211962" y="1064652"/>
                  <a:pt x="6235764" y="1064652"/>
                </a:cubicBezTo>
                <a:close/>
                <a:moveTo>
                  <a:pt x="6027110" y="1064652"/>
                </a:moveTo>
                <a:cubicBezTo>
                  <a:pt x="6051011" y="1064652"/>
                  <a:pt x="6074913" y="1078923"/>
                  <a:pt x="6082880" y="1096048"/>
                </a:cubicBezTo>
                <a:cubicBezTo>
                  <a:pt x="6088192" y="1116027"/>
                  <a:pt x="6074913" y="1130298"/>
                  <a:pt x="6051011" y="1130298"/>
                </a:cubicBezTo>
                <a:cubicBezTo>
                  <a:pt x="6027110" y="1130298"/>
                  <a:pt x="6003208" y="1116027"/>
                  <a:pt x="5995241" y="1096048"/>
                </a:cubicBezTo>
                <a:cubicBezTo>
                  <a:pt x="5989929" y="1078923"/>
                  <a:pt x="6003208" y="1064652"/>
                  <a:pt x="6027110" y="1064652"/>
                </a:cubicBezTo>
                <a:close/>
                <a:moveTo>
                  <a:pt x="5921990" y="1064652"/>
                </a:moveTo>
                <a:cubicBezTo>
                  <a:pt x="5945792" y="1064652"/>
                  <a:pt x="5969594" y="1078923"/>
                  <a:pt x="5977528" y="1096048"/>
                </a:cubicBezTo>
                <a:cubicBezTo>
                  <a:pt x="5985462" y="1116027"/>
                  <a:pt x="5969594" y="1130298"/>
                  <a:pt x="5945792" y="1130298"/>
                </a:cubicBezTo>
                <a:cubicBezTo>
                  <a:pt x="5921990" y="1130298"/>
                  <a:pt x="5898188" y="1116027"/>
                  <a:pt x="5892899" y="1096048"/>
                </a:cubicBezTo>
                <a:cubicBezTo>
                  <a:pt x="5884965" y="1078923"/>
                  <a:pt x="5898188" y="1064652"/>
                  <a:pt x="5921990" y="1064652"/>
                </a:cubicBezTo>
                <a:close/>
                <a:moveTo>
                  <a:pt x="5818555" y="1064652"/>
                </a:moveTo>
                <a:cubicBezTo>
                  <a:pt x="5842357" y="1064652"/>
                  <a:pt x="5866159" y="1078923"/>
                  <a:pt x="5871448" y="1096048"/>
                </a:cubicBezTo>
                <a:cubicBezTo>
                  <a:pt x="5879382" y="1116027"/>
                  <a:pt x="5866159" y="1130298"/>
                  <a:pt x="5839712" y="1130298"/>
                </a:cubicBezTo>
                <a:cubicBezTo>
                  <a:pt x="5815910" y="1130298"/>
                  <a:pt x="5792108" y="1116027"/>
                  <a:pt x="5786819" y="1096048"/>
                </a:cubicBezTo>
                <a:cubicBezTo>
                  <a:pt x="5778885" y="1078923"/>
                  <a:pt x="5794753" y="1064652"/>
                  <a:pt x="5818555" y="1064652"/>
                </a:cubicBezTo>
                <a:close/>
                <a:moveTo>
                  <a:pt x="5713336" y="1064652"/>
                </a:moveTo>
                <a:cubicBezTo>
                  <a:pt x="5737237" y="1064652"/>
                  <a:pt x="5761139" y="1078923"/>
                  <a:pt x="5769106" y="1096048"/>
                </a:cubicBezTo>
                <a:cubicBezTo>
                  <a:pt x="5774418" y="1116027"/>
                  <a:pt x="5761139" y="1130298"/>
                  <a:pt x="5737237" y="1130298"/>
                </a:cubicBezTo>
                <a:cubicBezTo>
                  <a:pt x="5713336" y="1130298"/>
                  <a:pt x="5686778" y="1116027"/>
                  <a:pt x="5681467" y="1096048"/>
                </a:cubicBezTo>
                <a:cubicBezTo>
                  <a:pt x="5676155" y="1078923"/>
                  <a:pt x="5689434" y="1064652"/>
                  <a:pt x="5713336" y="1064652"/>
                </a:cubicBezTo>
                <a:close/>
                <a:moveTo>
                  <a:pt x="5609911" y="1064652"/>
                </a:moveTo>
                <a:cubicBezTo>
                  <a:pt x="5633813" y="1064652"/>
                  <a:pt x="5657715" y="1078923"/>
                  <a:pt x="5663026" y="1096048"/>
                </a:cubicBezTo>
                <a:cubicBezTo>
                  <a:pt x="5668338" y="1116027"/>
                  <a:pt x="5655059" y="1130298"/>
                  <a:pt x="5631157" y="1130298"/>
                </a:cubicBezTo>
                <a:cubicBezTo>
                  <a:pt x="5607256" y="1130298"/>
                  <a:pt x="5583354" y="1116027"/>
                  <a:pt x="5575387" y="1096048"/>
                </a:cubicBezTo>
                <a:cubicBezTo>
                  <a:pt x="5570075" y="1078923"/>
                  <a:pt x="5586010" y="1064652"/>
                  <a:pt x="5609911" y="1064652"/>
                </a:cubicBezTo>
                <a:close/>
                <a:moveTo>
                  <a:pt x="5504256" y="1064652"/>
                </a:moveTo>
                <a:cubicBezTo>
                  <a:pt x="5527984" y="1064652"/>
                  <a:pt x="5551713" y="1078923"/>
                  <a:pt x="5556986" y="1096048"/>
                </a:cubicBezTo>
                <a:cubicBezTo>
                  <a:pt x="5562259" y="1116027"/>
                  <a:pt x="5549076" y="1130298"/>
                  <a:pt x="5525348" y="1130298"/>
                </a:cubicBezTo>
                <a:cubicBezTo>
                  <a:pt x="5501620" y="1130298"/>
                  <a:pt x="5477891" y="1116027"/>
                  <a:pt x="5472618" y="1096048"/>
                </a:cubicBezTo>
                <a:cubicBezTo>
                  <a:pt x="5467345" y="1078923"/>
                  <a:pt x="5480528" y="1064652"/>
                  <a:pt x="5504256" y="1064652"/>
                </a:cubicBezTo>
                <a:close/>
                <a:moveTo>
                  <a:pt x="5401929" y="1064652"/>
                </a:moveTo>
                <a:cubicBezTo>
                  <a:pt x="5425657" y="1064652"/>
                  <a:pt x="5446749" y="1078923"/>
                  <a:pt x="5452022" y="1096048"/>
                </a:cubicBezTo>
                <a:cubicBezTo>
                  <a:pt x="5457295" y="1116027"/>
                  <a:pt x="5444113" y="1130298"/>
                  <a:pt x="5420384" y="1130298"/>
                </a:cubicBezTo>
                <a:cubicBezTo>
                  <a:pt x="5396656" y="1130298"/>
                  <a:pt x="5372927" y="1116027"/>
                  <a:pt x="5367654" y="1096048"/>
                </a:cubicBezTo>
                <a:cubicBezTo>
                  <a:pt x="5362381" y="1078923"/>
                  <a:pt x="5378200" y="1064652"/>
                  <a:pt x="5401929" y="1064652"/>
                </a:cubicBezTo>
                <a:close/>
                <a:moveTo>
                  <a:pt x="5295685" y="1064652"/>
                </a:moveTo>
                <a:cubicBezTo>
                  <a:pt x="5319316" y="1064652"/>
                  <a:pt x="5342946" y="1078923"/>
                  <a:pt x="5348197" y="1096048"/>
                </a:cubicBezTo>
                <a:cubicBezTo>
                  <a:pt x="5353448" y="1116027"/>
                  <a:pt x="5337695" y="1130298"/>
                  <a:pt x="5314064" y="1130298"/>
                </a:cubicBezTo>
                <a:cubicBezTo>
                  <a:pt x="5290434" y="1130298"/>
                  <a:pt x="5266804" y="1116027"/>
                  <a:pt x="5261552" y="1096048"/>
                </a:cubicBezTo>
                <a:cubicBezTo>
                  <a:pt x="5256301" y="1078923"/>
                  <a:pt x="5272055" y="1064652"/>
                  <a:pt x="5295685" y="1064652"/>
                </a:cubicBezTo>
                <a:close/>
                <a:moveTo>
                  <a:pt x="5193119" y="1064652"/>
                </a:moveTo>
                <a:cubicBezTo>
                  <a:pt x="5216847" y="1064652"/>
                  <a:pt x="5237939" y="1078923"/>
                  <a:pt x="5243212" y="1096048"/>
                </a:cubicBezTo>
                <a:cubicBezTo>
                  <a:pt x="5248485" y="1116027"/>
                  <a:pt x="5232666" y="1130298"/>
                  <a:pt x="5208938" y="1130298"/>
                </a:cubicBezTo>
                <a:cubicBezTo>
                  <a:pt x="5185209" y="1130298"/>
                  <a:pt x="5161481" y="1116027"/>
                  <a:pt x="5158844" y="1096048"/>
                </a:cubicBezTo>
                <a:cubicBezTo>
                  <a:pt x="5153571" y="1078923"/>
                  <a:pt x="5169390" y="1064652"/>
                  <a:pt x="5193119" y="1064652"/>
                </a:cubicBezTo>
                <a:close/>
                <a:moveTo>
                  <a:pt x="5087039" y="1064652"/>
                </a:moveTo>
                <a:cubicBezTo>
                  <a:pt x="5110767" y="1064652"/>
                  <a:pt x="5134496" y="1078923"/>
                  <a:pt x="5137132" y="1096048"/>
                </a:cubicBezTo>
                <a:cubicBezTo>
                  <a:pt x="5142405" y="1116027"/>
                  <a:pt x="5126586" y="1130298"/>
                  <a:pt x="5102858" y="1130298"/>
                </a:cubicBezTo>
                <a:cubicBezTo>
                  <a:pt x="5079129" y="1130298"/>
                  <a:pt x="5055401" y="1116027"/>
                  <a:pt x="5052764" y="1096048"/>
                </a:cubicBezTo>
                <a:cubicBezTo>
                  <a:pt x="5047491" y="1078923"/>
                  <a:pt x="5063310" y="1064652"/>
                  <a:pt x="5087039" y="1064652"/>
                </a:cubicBezTo>
                <a:close/>
                <a:moveTo>
                  <a:pt x="4775362" y="1064652"/>
                </a:moveTo>
                <a:cubicBezTo>
                  <a:pt x="4799008" y="1064652"/>
                  <a:pt x="4820027" y="1078923"/>
                  <a:pt x="4822655" y="1096048"/>
                </a:cubicBezTo>
                <a:cubicBezTo>
                  <a:pt x="4825282" y="1116027"/>
                  <a:pt x="4809518" y="1130298"/>
                  <a:pt x="4785872" y="1130298"/>
                </a:cubicBezTo>
                <a:cubicBezTo>
                  <a:pt x="4762225" y="1130298"/>
                  <a:pt x="4741206" y="1116027"/>
                  <a:pt x="4738579" y="1096048"/>
                </a:cubicBezTo>
                <a:cubicBezTo>
                  <a:pt x="4735951" y="1078923"/>
                  <a:pt x="4751716" y="1064652"/>
                  <a:pt x="4775362" y="1064652"/>
                </a:cubicBezTo>
                <a:close/>
                <a:moveTo>
                  <a:pt x="4669592" y="1064652"/>
                </a:moveTo>
                <a:cubicBezTo>
                  <a:pt x="4693424" y="1064652"/>
                  <a:pt x="4714608" y="1078923"/>
                  <a:pt x="4717256" y="1096048"/>
                </a:cubicBezTo>
                <a:cubicBezTo>
                  <a:pt x="4722552" y="1116027"/>
                  <a:pt x="4704016" y="1130298"/>
                  <a:pt x="4680184" y="1130298"/>
                </a:cubicBezTo>
                <a:cubicBezTo>
                  <a:pt x="4656352" y="1130298"/>
                  <a:pt x="4635167" y="1116027"/>
                  <a:pt x="4632519" y="1096048"/>
                </a:cubicBezTo>
                <a:cubicBezTo>
                  <a:pt x="4629871" y="1078923"/>
                  <a:pt x="4645759" y="1064652"/>
                  <a:pt x="4669592" y="1064652"/>
                </a:cubicBezTo>
                <a:close/>
                <a:moveTo>
                  <a:pt x="4567277" y="1064652"/>
                </a:moveTo>
                <a:cubicBezTo>
                  <a:pt x="4591109" y="1064652"/>
                  <a:pt x="4612293" y="1078923"/>
                  <a:pt x="4614941" y="1096048"/>
                </a:cubicBezTo>
                <a:cubicBezTo>
                  <a:pt x="4617589" y="1116027"/>
                  <a:pt x="4599053" y="1130298"/>
                  <a:pt x="4575221" y="1130298"/>
                </a:cubicBezTo>
                <a:cubicBezTo>
                  <a:pt x="4551389" y="1130298"/>
                  <a:pt x="4530204" y="1116027"/>
                  <a:pt x="4527556" y="1096048"/>
                </a:cubicBezTo>
                <a:cubicBezTo>
                  <a:pt x="4524908" y="1078923"/>
                  <a:pt x="4543444" y="1064652"/>
                  <a:pt x="4567277" y="1064652"/>
                </a:cubicBezTo>
                <a:close/>
                <a:moveTo>
                  <a:pt x="4461589" y="1064652"/>
                </a:moveTo>
                <a:cubicBezTo>
                  <a:pt x="4485235" y="1064652"/>
                  <a:pt x="4506254" y="1078923"/>
                  <a:pt x="4508882" y="1096048"/>
                </a:cubicBezTo>
                <a:cubicBezTo>
                  <a:pt x="4511509" y="1116027"/>
                  <a:pt x="4493118" y="1130298"/>
                  <a:pt x="4469471" y="1130298"/>
                </a:cubicBezTo>
                <a:cubicBezTo>
                  <a:pt x="4445825" y="1130298"/>
                  <a:pt x="4424806" y="1116027"/>
                  <a:pt x="4424806" y="1096048"/>
                </a:cubicBezTo>
                <a:cubicBezTo>
                  <a:pt x="4422178" y="1078923"/>
                  <a:pt x="4437943" y="1064652"/>
                  <a:pt x="4461589" y="1064652"/>
                </a:cubicBezTo>
                <a:close/>
                <a:moveTo>
                  <a:pt x="4358136" y="1064652"/>
                </a:moveTo>
                <a:cubicBezTo>
                  <a:pt x="4381783" y="1064652"/>
                  <a:pt x="4400174" y="1078923"/>
                  <a:pt x="4402802" y="1096048"/>
                </a:cubicBezTo>
                <a:cubicBezTo>
                  <a:pt x="4405429" y="1116027"/>
                  <a:pt x="4387038" y="1130298"/>
                  <a:pt x="4363391" y="1130298"/>
                </a:cubicBezTo>
                <a:cubicBezTo>
                  <a:pt x="4339745" y="1130298"/>
                  <a:pt x="4321353" y="1116027"/>
                  <a:pt x="4318726" y="1096048"/>
                </a:cubicBezTo>
                <a:cubicBezTo>
                  <a:pt x="4316098" y="1078923"/>
                  <a:pt x="4334490" y="1064652"/>
                  <a:pt x="4358136" y="1064652"/>
                </a:cubicBezTo>
                <a:close/>
                <a:moveTo>
                  <a:pt x="4252958" y="1064652"/>
                </a:moveTo>
                <a:cubicBezTo>
                  <a:pt x="4276712" y="1064652"/>
                  <a:pt x="4297826" y="1078923"/>
                  <a:pt x="4300465" y="1096048"/>
                </a:cubicBezTo>
                <a:cubicBezTo>
                  <a:pt x="4300465" y="1116027"/>
                  <a:pt x="4281990" y="1130298"/>
                  <a:pt x="4258236" y="1130298"/>
                </a:cubicBezTo>
                <a:cubicBezTo>
                  <a:pt x="4234483" y="1130298"/>
                  <a:pt x="4216008" y="1116027"/>
                  <a:pt x="4213368" y="1096048"/>
                </a:cubicBezTo>
                <a:cubicBezTo>
                  <a:pt x="4213368" y="1078923"/>
                  <a:pt x="4229204" y="1064652"/>
                  <a:pt x="4252958" y="1064652"/>
                </a:cubicBezTo>
                <a:close/>
                <a:moveTo>
                  <a:pt x="4149517" y="1064652"/>
                </a:moveTo>
                <a:cubicBezTo>
                  <a:pt x="4173271" y="1064652"/>
                  <a:pt x="4191746" y="1078923"/>
                  <a:pt x="4194385" y="1096048"/>
                </a:cubicBezTo>
                <a:cubicBezTo>
                  <a:pt x="4194385" y="1116027"/>
                  <a:pt x="4175910" y="1130298"/>
                  <a:pt x="4152156" y="1130298"/>
                </a:cubicBezTo>
                <a:cubicBezTo>
                  <a:pt x="4128403" y="1130298"/>
                  <a:pt x="4109928" y="1116027"/>
                  <a:pt x="4107288" y="1096048"/>
                </a:cubicBezTo>
                <a:cubicBezTo>
                  <a:pt x="4107288" y="1078923"/>
                  <a:pt x="4125763" y="1064652"/>
                  <a:pt x="4149517" y="1064652"/>
                </a:cubicBezTo>
                <a:close/>
                <a:moveTo>
                  <a:pt x="4044554" y="1064652"/>
                </a:moveTo>
                <a:cubicBezTo>
                  <a:pt x="4068308" y="1064652"/>
                  <a:pt x="4089422" y="1078923"/>
                  <a:pt x="4089422" y="1096048"/>
                </a:cubicBezTo>
                <a:cubicBezTo>
                  <a:pt x="4089422" y="1116027"/>
                  <a:pt x="4073586" y="1130298"/>
                  <a:pt x="4049833" y="1130298"/>
                </a:cubicBezTo>
                <a:cubicBezTo>
                  <a:pt x="4026079" y="1130298"/>
                  <a:pt x="4004965" y="1116027"/>
                  <a:pt x="4004965" y="1096048"/>
                </a:cubicBezTo>
                <a:cubicBezTo>
                  <a:pt x="4002325" y="1078923"/>
                  <a:pt x="4020800" y="1064652"/>
                  <a:pt x="4044554" y="1064652"/>
                </a:cubicBezTo>
                <a:close/>
                <a:moveTo>
                  <a:pt x="3940706" y="1064652"/>
                </a:moveTo>
                <a:cubicBezTo>
                  <a:pt x="3964460" y="1064652"/>
                  <a:pt x="3982935" y="1078923"/>
                  <a:pt x="3982935" y="1096048"/>
                </a:cubicBezTo>
                <a:cubicBezTo>
                  <a:pt x="3985574" y="1116027"/>
                  <a:pt x="3967099" y="1130298"/>
                  <a:pt x="3943345" y="1130298"/>
                </a:cubicBezTo>
                <a:cubicBezTo>
                  <a:pt x="3919592" y="1130298"/>
                  <a:pt x="3898477" y="1116027"/>
                  <a:pt x="3898477" y="1096048"/>
                </a:cubicBezTo>
                <a:cubicBezTo>
                  <a:pt x="3898477" y="1078923"/>
                  <a:pt x="3916952" y="1064652"/>
                  <a:pt x="3940706" y="1064652"/>
                </a:cubicBezTo>
                <a:close/>
                <a:moveTo>
                  <a:pt x="3835744" y="1064652"/>
                </a:moveTo>
                <a:cubicBezTo>
                  <a:pt x="3859498" y="1064652"/>
                  <a:pt x="3877973" y="1078923"/>
                  <a:pt x="3880612" y="1096048"/>
                </a:cubicBezTo>
                <a:cubicBezTo>
                  <a:pt x="3880612" y="1116027"/>
                  <a:pt x="3862137" y="1130298"/>
                  <a:pt x="3838383" y="1130298"/>
                </a:cubicBezTo>
                <a:cubicBezTo>
                  <a:pt x="3814630" y="1130298"/>
                  <a:pt x="3793515" y="1116027"/>
                  <a:pt x="3793515" y="1096048"/>
                </a:cubicBezTo>
                <a:cubicBezTo>
                  <a:pt x="3793515" y="1078923"/>
                  <a:pt x="3811990" y="1064652"/>
                  <a:pt x="3835744" y="1064652"/>
                </a:cubicBezTo>
                <a:close/>
                <a:moveTo>
                  <a:pt x="3732303" y="1064652"/>
                </a:moveTo>
                <a:cubicBezTo>
                  <a:pt x="3756057" y="1064652"/>
                  <a:pt x="3774532" y="1078923"/>
                  <a:pt x="3774532" y="1096048"/>
                </a:cubicBezTo>
                <a:cubicBezTo>
                  <a:pt x="3774532" y="1116027"/>
                  <a:pt x="3756057" y="1130298"/>
                  <a:pt x="3732303" y="1130298"/>
                </a:cubicBezTo>
                <a:cubicBezTo>
                  <a:pt x="3708550" y="1130298"/>
                  <a:pt x="3687435" y="1116027"/>
                  <a:pt x="3690075" y="1096048"/>
                </a:cubicBezTo>
                <a:cubicBezTo>
                  <a:pt x="3690075" y="1078923"/>
                  <a:pt x="3708550" y="1064652"/>
                  <a:pt x="3732303" y="1064652"/>
                </a:cubicBezTo>
                <a:close/>
                <a:moveTo>
                  <a:pt x="3627137" y="1064652"/>
                </a:moveTo>
                <a:cubicBezTo>
                  <a:pt x="3650572" y="1064652"/>
                  <a:pt x="3669569" y="1079347"/>
                  <a:pt x="3669569" y="1097475"/>
                </a:cubicBezTo>
                <a:cubicBezTo>
                  <a:pt x="3669569" y="1115603"/>
                  <a:pt x="3650572" y="1130298"/>
                  <a:pt x="3627137" y="1130298"/>
                </a:cubicBezTo>
                <a:cubicBezTo>
                  <a:pt x="3603702" y="1130298"/>
                  <a:pt x="3584705" y="1115603"/>
                  <a:pt x="3584705" y="1097475"/>
                </a:cubicBezTo>
                <a:cubicBezTo>
                  <a:pt x="3584705" y="1079347"/>
                  <a:pt x="3603702" y="1064652"/>
                  <a:pt x="3627137" y="1064652"/>
                </a:cubicBezTo>
                <a:close/>
                <a:moveTo>
                  <a:pt x="3523493" y="1064652"/>
                </a:moveTo>
                <a:cubicBezTo>
                  <a:pt x="3547247" y="1064652"/>
                  <a:pt x="3565722" y="1078923"/>
                  <a:pt x="3565722" y="1096048"/>
                </a:cubicBezTo>
                <a:cubicBezTo>
                  <a:pt x="3563083" y="1116027"/>
                  <a:pt x="3544608" y="1130298"/>
                  <a:pt x="3520854" y="1130298"/>
                </a:cubicBezTo>
                <a:cubicBezTo>
                  <a:pt x="3497100" y="1130298"/>
                  <a:pt x="3478625" y="1116027"/>
                  <a:pt x="3478625" y="1096048"/>
                </a:cubicBezTo>
                <a:cubicBezTo>
                  <a:pt x="3478625" y="1078923"/>
                  <a:pt x="3499740" y="1064652"/>
                  <a:pt x="3523493" y="1064652"/>
                </a:cubicBezTo>
                <a:close/>
                <a:moveTo>
                  <a:pt x="3418529" y="1064652"/>
                </a:moveTo>
                <a:cubicBezTo>
                  <a:pt x="3442283" y="1064652"/>
                  <a:pt x="3460758" y="1078923"/>
                  <a:pt x="3460758" y="1096048"/>
                </a:cubicBezTo>
                <a:cubicBezTo>
                  <a:pt x="3458119" y="1116027"/>
                  <a:pt x="3439644" y="1130298"/>
                  <a:pt x="3415890" y="1130298"/>
                </a:cubicBezTo>
                <a:cubicBezTo>
                  <a:pt x="3392136" y="1130298"/>
                  <a:pt x="3373661" y="1116027"/>
                  <a:pt x="3373661" y="1096048"/>
                </a:cubicBezTo>
                <a:cubicBezTo>
                  <a:pt x="3376301" y="1078923"/>
                  <a:pt x="3394776" y="1064652"/>
                  <a:pt x="3418529" y="1064652"/>
                </a:cubicBezTo>
                <a:close/>
                <a:moveTo>
                  <a:pt x="3315465" y="1064652"/>
                </a:moveTo>
                <a:cubicBezTo>
                  <a:pt x="3339407" y="1064652"/>
                  <a:pt x="3358028" y="1078923"/>
                  <a:pt x="3355368" y="1096048"/>
                </a:cubicBezTo>
                <a:cubicBezTo>
                  <a:pt x="3355368" y="1116027"/>
                  <a:pt x="3334086" y="1130298"/>
                  <a:pt x="3310145" y="1130298"/>
                </a:cubicBezTo>
                <a:cubicBezTo>
                  <a:pt x="3286203" y="1130298"/>
                  <a:pt x="3267581" y="1116027"/>
                  <a:pt x="3270241" y="1096048"/>
                </a:cubicBezTo>
                <a:cubicBezTo>
                  <a:pt x="3270241" y="1078923"/>
                  <a:pt x="3291523" y="1064652"/>
                  <a:pt x="3315465" y="1064652"/>
                </a:cubicBezTo>
                <a:close/>
                <a:moveTo>
                  <a:pt x="3209911" y="1064652"/>
                </a:moveTo>
                <a:cubicBezTo>
                  <a:pt x="3233558" y="1064652"/>
                  <a:pt x="3251949" y="1078923"/>
                  <a:pt x="3249322" y="1096048"/>
                </a:cubicBezTo>
                <a:cubicBezTo>
                  <a:pt x="3249322" y="1116027"/>
                  <a:pt x="3228303" y="1130298"/>
                  <a:pt x="3204656" y="1130298"/>
                </a:cubicBezTo>
                <a:cubicBezTo>
                  <a:pt x="3181010" y="1130298"/>
                  <a:pt x="3162618" y="1116027"/>
                  <a:pt x="3165246" y="1096048"/>
                </a:cubicBezTo>
                <a:cubicBezTo>
                  <a:pt x="3167873" y="1078923"/>
                  <a:pt x="3186265" y="1064652"/>
                  <a:pt x="3209911" y="1064652"/>
                </a:cubicBezTo>
                <a:close/>
                <a:moveTo>
                  <a:pt x="3106459" y="1064652"/>
                </a:moveTo>
                <a:cubicBezTo>
                  <a:pt x="3130105" y="1064652"/>
                  <a:pt x="3145869" y="1078923"/>
                  <a:pt x="3145869" y="1096048"/>
                </a:cubicBezTo>
                <a:cubicBezTo>
                  <a:pt x="3143242" y="1116027"/>
                  <a:pt x="3122223" y="1130298"/>
                  <a:pt x="3098576" y="1130298"/>
                </a:cubicBezTo>
                <a:cubicBezTo>
                  <a:pt x="3074930" y="1130298"/>
                  <a:pt x="3056538" y="1116027"/>
                  <a:pt x="3059166" y="1096048"/>
                </a:cubicBezTo>
                <a:cubicBezTo>
                  <a:pt x="3061793" y="1078923"/>
                  <a:pt x="3082812" y="1064652"/>
                  <a:pt x="3106459" y="1064652"/>
                </a:cubicBezTo>
                <a:close/>
                <a:moveTo>
                  <a:pt x="1749324" y="1064652"/>
                </a:moveTo>
                <a:cubicBezTo>
                  <a:pt x="1773226" y="1064652"/>
                  <a:pt x="1789161" y="1078923"/>
                  <a:pt x="1781193" y="1096048"/>
                </a:cubicBezTo>
                <a:cubicBezTo>
                  <a:pt x="1775882" y="1116027"/>
                  <a:pt x="1751980" y="1130298"/>
                  <a:pt x="1728078" y="1130298"/>
                </a:cubicBezTo>
                <a:cubicBezTo>
                  <a:pt x="1704177" y="1130298"/>
                  <a:pt x="1690898" y="1116027"/>
                  <a:pt x="1696209" y="1096048"/>
                </a:cubicBezTo>
                <a:cubicBezTo>
                  <a:pt x="1701521" y="1078923"/>
                  <a:pt x="1725423" y="1064652"/>
                  <a:pt x="1749324" y="1064652"/>
                </a:cubicBezTo>
                <a:close/>
                <a:moveTo>
                  <a:pt x="1229302" y="1064652"/>
                </a:moveTo>
                <a:cubicBezTo>
                  <a:pt x="1253267" y="1064652"/>
                  <a:pt x="1266581" y="1078923"/>
                  <a:pt x="1258593" y="1096048"/>
                </a:cubicBezTo>
                <a:cubicBezTo>
                  <a:pt x="1250605" y="1116027"/>
                  <a:pt x="1223976" y="1130298"/>
                  <a:pt x="1200011" y="1130298"/>
                </a:cubicBezTo>
                <a:cubicBezTo>
                  <a:pt x="1176048" y="1130298"/>
                  <a:pt x="1162734" y="1116027"/>
                  <a:pt x="1170721" y="1096048"/>
                </a:cubicBezTo>
                <a:cubicBezTo>
                  <a:pt x="1178709" y="1078923"/>
                  <a:pt x="1205336" y="1064652"/>
                  <a:pt x="1229302" y="1064652"/>
                </a:cubicBezTo>
                <a:close/>
                <a:moveTo>
                  <a:pt x="1123620" y="1064652"/>
                </a:moveTo>
                <a:cubicBezTo>
                  <a:pt x="1147327" y="1064652"/>
                  <a:pt x="1160498" y="1078923"/>
                  <a:pt x="1152596" y="1096048"/>
                </a:cubicBezTo>
                <a:cubicBezTo>
                  <a:pt x="1144693" y="1116027"/>
                  <a:pt x="1118353" y="1130298"/>
                  <a:pt x="1094645" y="1130298"/>
                </a:cubicBezTo>
                <a:cubicBezTo>
                  <a:pt x="1070939" y="1130298"/>
                  <a:pt x="1057768" y="1116027"/>
                  <a:pt x="1068305" y="1096048"/>
                </a:cubicBezTo>
                <a:cubicBezTo>
                  <a:pt x="1076207" y="1078923"/>
                  <a:pt x="1099914" y="1064652"/>
                  <a:pt x="1123620" y="1064652"/>
                </a:cubicBezTo>
                <a:close/>
                <a:moveTo>
                  <a:pt x="6098418" y="989459"/>
                </a:moveTo>
                <a:cubicBezTo>
                  <a:pt x="6122220" y="989459"/>
                  <a:pt x="6146022" y="1003565"/>
                  <a:pt x="6153956" y="1020492"/>
                </a:cubicBezTo>
                <a:cubicBezTo>
                  <a:pt x="6161890" y="1037418"/>
                  <a:pt x="6148667" y="1051524"/>
                  <a:pt x="6124865" y="1051524"/>
                </a:cubicBezTo>
                <a:cubicBezTo>
                  <a:pt x="6101063" y="1051524"/>
                  <a:pt x="6077261" y="1037418"/>
                  <a:pt x="6069327" y="1020492"/>
                </a:cubicBezTo>
                <a:cubicBezTo>
                  <a:pt x="6061393" y="1003565"/>
                  <a:pt x="6074616" y="989459"/>
                  <a:pt x="6098418" y="989459"/>
                </a:cubicBezTo>
                <a:close/>
                <a:moveTo>
                  <a:pt x="5995844" y="989459"/>
                </a:moveTo>
                <a:cubicBezTo>
                  <a:pt x="6019745" y="989459"/>
                  <a:pt x="6043647" y="1003565"/>
                  <a:pt x="6051614" y="1020492"/>
                </a:cubicBezTo>
                <a:cubicBezTo>
                  <a:pt x="6056926" y="1037418"/>
                  <a:pt x="6043647" y="1051524"/>
                  <a:pt x="6022401" y="1051524"/>
                </a:cubicBezTo>
                <a:cubicBezTo>
                  <a:pt x="5998499" y="1051524"/>
                  <a:pt x="5971942" y="1037418"/>
                  <a:pt x="5966630" y="1020492"/>
                </a:cubicBezTo>
                <a:cubicBezTo>
                  <a:pt x="5958663" y="1003565"/>
                  <a:pt x="5971942" y="989459"/>
                  <a:pt x="5995844" y="989459"/>
                </a:cubicBezTo>
                <a:close/>
                <a:moveTo>
                  <a:pt x="5892691" y="989459"/>
                </a:moveTo>
                <a:cubicBezTo>
                  <a:pt x="5916322" y="989459"/>
                  <a:pt x="5939952" y="1003565"/>
                  <a:pt x="5947829" y="1020492"/>
                </a:cubicBezTo>
                <a:cubicBezTo>
                  <a:pt x="5953080" y="1037418"/>
                  <a:pt x="5939952" y="1051524"/>
                  <a:pt x="5916322" y="1051524"/>
                </a:cubicBezTo>
                <a:cubicBezTo>
                  <a:pt x="5892691" y="1051524"/>
                  <a:pt x="5869061" y="1037418"/>
                  <a:pt x="5863810" y="1020492"/>
                </a:cubicBezTo>
                <a:cubicBezTo>
                  <a:pt x="5855933" y="1003565"/>
                  <a:pt x="5869061" y="989459"/>
                  <a:pt x="5892691" y="989459"/>
                </a:cubicBezTo>
                <a:close/>
                <a:moveTo>
                  <a:pt x="5789961" y="989459"/>
                </a:moveTo>
                <a:cubicBezTo>
                  <a:pt x="5813592" y="989459"/>
                  <a:pt x="5837222" y="1003565"/>
                  <a:pt x="5842473" y="1020492"/>
                </a:cubicBezTo>
                <a:cubicBezTo>
                  <a:pt x="5850350" y="1037418"/>
                  <a:pt x="5837222" y="1051524"/>
                  <a:pt x="5813592" y="1051524"/>
                </a:cubicBezTo>
                <a:cubicBezTo>
                  <a:pt x="5789961" y="1051524"/>
                  <a:pt x="5766331" y="1037418"/>
                  <a:pt x="5758454" y="1020492"/>
                </a:cubicBezTo>
                <a:cubicBezTo>
                  <a:pt x="5753203" y="1003565"/>
                  <a:pt x="5766331" y="989459"/>
                  <a:pt x="5789961" y="989459"/>
                </a:cubicBezTo>
                <a:close/>
                <a:moveTo>
                  <a:pt x="5686537" y="989459"/>
                </a:moveTo>
                <a:cubicBezTo>
                  <a:pt x="5710438" y="989459"/>
                  <a:pt x="5734340" y="1003565"/>
                  <a:pt x="5739652" y="1020492"/>
                </a:cubicBezTo>
                <a:cubicBezTo>
                  <a:pt x="5747619" y="1037418"/>
                  <a:pt x="5731684" y="1051524"/>
                  <a:pt x="5707783" y="1051524"/>
                </a:cubicBezTo>
                <a:cubicBezTo>
                  <a:pt x="5686537" y="1051524"/>
                  <a:pt x="5659979" y="1037418"/>
                  <a:pt x="5654668" y="1020492"/>
                </a:cubicBezTo>
                <a:cubicBezTo>
                  <a:pt x="5649356" y="1003565"/>
                  <a:pt x="5662635" y="989459"/>
                  <a:pt x="5686537" y="989459"/>
                </a:cubicBezTo>
                <a:close/>
                <a:moveTo>
                  <a:pt x="5583537" y="989459"/>
                </a:moveTo>
                <a:cubicBezTo>
                  <a:pt x="5607266" y="989459"/>
                  <a:pt x="5630994" y="1003565"/>
                  <a:pt x="5636267" y="1020492"/>
                </a:cubicBezTo>
                <a:cubicBezTo>
                  <a:pt x="5641540" y="1037418"/>
                  <a:pt x="5628358" y="1051524"/>
                  <a:pt x="5604629" y="1051524"/>
                </a:cubicBezTo>
                <a:cubicBezTo>
                  <a:pt x="5580900" y="1051524"/>
                  <a:pt x="5557172" y="1037418"/>
                  <a:pt x="5551899" y="1020492"/>
                </a:cubicBezTo>
                <a:cubicBezTo>
                  <a:pt x="5546626" y="1003565"/>
                  <a:pt x="5559808" y="989459"/>
                  <a:pt x="5583537" y="989459"/>
                </a:cubicBezTo>
                <a:close/>
                <a:moveTo>
                  <a:pt x="5480806" y="989459"/>
                </a:moveTo>
                <a:cubicBezTo>
                  <a:pt x="5504535" y="989459"/>
                  <a:pt x="5528263" y="1003565"/>
                  <a:pt x="5533536" y="1020492"/>
                </a:cubicBezTo>
                <a:cubicBezTo>
                  <a:pt x="5538809" y="1037418"/>
                  <a:pt x="5522990" y="1051524"/>
                  <a:pt x="5501898" y="1051524"/>
                </a:cubicBezTo>
                <a:cubicBezTo>
                  <a:pt x="5478170" y="1051524"/>
                  <a:pt x="5454441" y="1037418"/>
                  <a:pt x="5449168" y="1020492"/>
                </a:cubicBezTo>
                <a:cubicBezTo>
                  <a:pt x="5443895" y="1003565"/>
                  <a:pt x="5457078" y="989459"/>
                  <a:pt x="5480806" y="989459"/>
                </a:cubicBezTo>
                <a:close/>
                <a:moveTo>
                  <a:pt x="5378076" y="989459"/>
                </a:moveTo>
                <a:cubicBezTo>
                  <a:pt x="5401805" y="989459"/>
                  <a:pt x="5425533" y="1003565"/>
                  <a:pt x="5430806" y="1020492"/>
                </a:cubicBezTo>
                <a:cubicBezTo>
                  <a:pt x="5436079" y="1037418"/>
                  <a:pt x="5420260" y="1051524"/>
                  <a:pt x="5396532" y="1051524"/>
                </a:cubicBezTo>
                <a:cubicBezTo>
                  <a:pt x="5372803" y="1051524"/>
                  <a:pt x="5351711" y="1037418"/>
                  <a:pt x="5346438" y="1020492"/>
                </a:cubicBezTo>
                <a:cubicBezTo>
                  <a:pt x="5341165" y="1003565"/>
                  <a:pt x="5356984" y="989459"/>
                  <a:pt x="5378076" y="989459"/>
                </a:cubicBezTo>
                <a:close/>
                <a:moveTo>
                  <a:pt x="5274392" y="989459"/>
                </a:moveTo>
                <a:cubicBezTo>
                  <a:pt x="5298224" y="989459"/>
                  <a:pt x="5322056" y="1003565"/>
                  <a:pt x="5327352" y="1020492"/>
                </a:cubicBezTo>
                <a:cubicBezTo>
                  <a:pt x="5330000" y="1037418"/>
                  <a:pt x="5316760" y="1051524"/>
                  <a:pt x="5292928" y="1051524"/>
                </a:cubicBezTo>
                <a:cubicBezTo>
                  <a:pt x="5269096" y="1051524"/>
                  <a:pt x="5245263" y="1037418"/>
                  <a:pt x="5242615" y="1020492"/>
                </a:cubicBezTo>
                <a:cubicBezTo>
                  <a:pt x="5237319" y="1003565"/>
                  <a:pt x="5253207" y="989459"/>
                  <a:pt x="5274392" y="989459"/>
                </a:cubicBezTo>
                <a:close/>
                <a:moveTo>
                  <a:pt x="5171662" y="989459"/>
                </a:moveTo>
                <a:cubicBezTo>
                  <a:pt x="5195494" y="989459"/>
                  <a:pt x="5219326" y="1003565"/>
                  <a:pt x="5221974" y="1020492"/>
                </a:cubicBezTo>
                <a:cubicBezTo>
                  <a:pt x="5227270" y="1037418"/>
                  <a:pt x="5211382" y="1051524"/>
                  <a:pt x="5187550" y="1051524"/>
                </a:cubicBezTo>
                <a:cubicBezTo>
                  <a:pt x="5163718" y="1051524"/>
                  <a:pt x="5142533" y="1037418"/>
                  <a:pt x="5137237" y="1020492"/>
                </a:cubicBezTo>
                <a:cubicBezTo>
                  <a:pt x="5134589" y="1003565"/>
                  <a:pt x="5150477" y="989459"/>
                  <a:pt x="5171662" y="989459"/>
                </a:cubicBezTo>
                <a:close/>
                <a:moveTo>
                  <a:pt x="5068932" y="989459"/>
                </a:moveTo>
                <a:cubicBezTo>
                  <a:pt x="5092764" y="989459"/>
                  <a:pt x="5116596" y="1003565"/>
                  <a:pt x="5119244" y="1020492"/>
                </a:cubicBezTo>
                <a:cubicBezTo>
                  <a:pt x="5124540" y="1037418"/>
                  <a:pt x="5108652" y="1051524"/>
                  <a:pt x="5084820" y="1051524"/>
                </a:cubicBezTo>
                <a:cubicBezTo>
                  <a:pt x="5060988" y="1051524"/>
                  <a:pt x="5039803" y="1037418"/>
                  <a:pt x="5034507" y="1020492"/>
                </a:cubicBezTo>
                <a:cubicBezTo>
                  <a:pt x="5031859" y="1003565"/>
                  <a:pt x="5047747" y="989459"/>
                  <a:pt x="5068932" y="989459"/>
                </a:cubicBezTo>
                <a:close/>
                <a:moveTo>
                  <a:pt x="4965913" y="989459"/>
                </a:moveTo>
                <a:cubicBezTo>
                  <a:pt x="4989559" y="989459"/>
                  <a:pt x="5010578" y="1003565"/>
                  <a:pt x="5015833" y="1020492"/>
                </a:cubicBezTo>
                <a:cubicBezTo>
                  <a:pt x="5018460" y="1037418"/>
                  <a:pt x="5002696" y="1051524"/>
                  <a:pt x="4981677" y="1051524"/>
                </a:cubicBezTo>
                <a:cubicBezTo>
                  <a:pt x="4958030" y="1051524"/>
                  <a:pt x="4934384" y="1037418"/>
                  <a:pt x="4931757" y="1020492"/>
                </a:cubicBezTo>
                <a:cubicBezTo>
                  <a:pt x="4929129" y="1003565"/>
                  <a:pt x="4944894" y="989459"/>
                  <a:pt x="4965913" y="989459"/>
                </a:cubicBezTo>
                <a:close/>
                <a:moveTo>
                  <a:pt x="4862525" y="989459"/>
                </a:moveTo>
                <a:cubicBezTo>
                  <a:pt x="4886467" y="989459"/>
                  <a:pt x="4907749" y="1003565"/>
                  <a:pt x="4913069" y="1020492"/>
                </a:cubicBezTo>
                <a:cubicBezTo>
                  <a:pt x="4915729" y="1037418"/>
                  <a:pt x="4899768" y="1051524"/>
                  <a:pt x="4875826" y="1051524"/>
                </a:cubicBezTo>
                <a:cubicBezTo>
                  <a:pt x="4851884" y="1051524"/>
                  <a:pt x="4830603" y="1037418"/>
                  <a:pt x="4827942" y="1020492"/>
                </a:cubicBezTo>
                <a:cubicBezTo>
                  <a:pt x="4825282" y="1003565"/>
                  <a:pt x="4841243" y="989459"/>
                  <a:pt x="4862525" y="989459"/>
                </a:cubicBezTo>
                <a:close/>
                <a:moveTo>
                  <a:pt x="4760040" y="989459"/>
                </a:moveTo>
                <a:cubicBezTo>
                  <a:pt x="4783872" y="989459"/>
                  <a:pt x="4805056" y="1003565"/>
                  <a:pt x="4810352" y="1020492"/>
                </a:cubicBezTo>
                <a:cubicBezTo>
                  <a:pt x="4813000" y="1037418"/>
                  <a:pt x="4797112" y="1051524"/>
                  <a:pt x="4773280" y="1051524"/>
                </a:cubicBezTo>
                <a:cubicBezTo>
                  <a:pt x="4749448" y="1051524"/>
                  <a:pt x="4728263" y="1037418"/>
                  <a:pt x="4725615" y="1020492"/>
                </a:cubicBezTo>
                <a:cubicBezTo>
                  <a:pt x="4720319" y="1003565"/>
                  <a:pt x="4738855" y="989459"/>
                  <a:pt x="4760040" y="989459"/>
                </a:cubicBezTo>
                <a:close/>
                <a:moveTo>
                  <a:pt x="4556306" y="989459"/>
                </a:moveTo>
                <a:cubicBezTo>
                  <a:pt x="4577587" y="989459"/>
                  <a:pt x="4598869" y="1003565"/>
                  <a:pt x="4601529" y="1020492"/>
                </a:cubicBezTo>
                <a:cubicBezTo>
                  <a:pt x="4604189" y="1037418"/>
                  <a:pt x="4588228" y="1051524"/>
                  <a:pt x="4564286" y="1051524"/>
                </a:cubicBezTo>
                <a:cubicBezTo>
                  <a:pt x="4540344" y="1051524"/>
                  <a:pt x="4519063" y="1037418"/>
                  <a:pt x="4516402" y="1020492"/>
                </a:cubicBezTo>
                <a:cubicBezTo>
                  <a:pt x="4513742" y="1003565"/>
                  <a:pt x="4532364" y="989459"/>
                  <a:pt x="4556306" y="989459"/>
                </a:cubicBezTo>
                <a:close/>
                <a:moveTo>
                  <a:pt x="4453575" y="989459"/>
                </a:moveTo>
                <a:cubicBezTo>
                  <a:pt x="4474856" y="989459"/>
                  <a:pt x="4496138" y="1003565"/>
                  <a:pt x="4498798" y="1020492"/>
                </a:cubicBezTo>
                <a:cubicBezTo>
                  <a:pt x="4501458" y="1037418"/>
                  <a:pt x="4482837" y="1051524"/>
                  <a:pt x="4461555" y="1051524"/>
                </a:cubicBezTo>
                <a:cubicBezTo>
                  <a:pt x="4437613" y="1051524"/>
                  <a:pt x="4416332" y="1037418"/>
                  <a:pt x="4413671" y="1020492"/>
                </a:cubicBezTo>
                <a:cubicBezTo>
                  <a:pt x="4411011" y="1003565"/>
                  <a:pt x="4429633" y="989459"/>
                  <a:pt x="4453575" y="989459"/>
                </a:cubicBezTo>
                <a:close/>
                <a:moveTo>
                  <a:pt x="4350319" y="989459"/>
                </a:moveTo>
                <a:cubicBezTo>
                  <a:pt x="4371338" y="989459"/>
                  <a:pt x="4392357" y="1003565"/>
                  <a:pt x="4394985" y="1020492"/>
                </a:cubicBezTo>
                <a:cubicBezTo>
                  <a:pt x="4397612" y="1037418"/>
                  <a:pt x="4379221" y="1051524"/>
                  <a:pt x="4355574" y="1051524"/>
                </a:cubicBezTo>
                <a:cubicBezTo>
                  <a:pt x="4331928" y="1051524"/>
                  <a:pt x="4313536" y="1037418"/>
                  <a:pt x="4310909" y="1020492"/>
                </a:cubicBezTo>
                <a:cubicBezTo>
                  <a:pt x="4308281" y="1003565"/>
                  <a:pt x="4326673" y="989459"/>
                  <a:pt x="4350319" y="989459"/>
                </a:cubicBezTo>
                <a:close/>
                <a:moveTo>
                  <a:pt x="4247781" y="989459"/>
                </a:moveTo>
                <a:cubicBezTo>
                  <a:pt x="4268896" y="989459"/>
                  <a:pt x="4290010" y="1003565"/>
                  <a:pt x="4292649" y="1020492"/>
                </a:cubicBezTo>
                <a:cubicBezTo>
                  <a:pt x="4292649" y="1037418"/>
                  <a:pt x="4276813" y="1051524"/>
                  <a:pt x="4253060" y="1051524"/>
                </a:cubicBezTo>
                <a:cubicBezTo>
                  <a:pt x="4229306" y="1051524"/>
                  <a:pt x="4208192" y="1037418"/>
                  <a:pt x="4208192" y="1020492"/>
                </a:cubicBezTo>
                <a:cubicBezTo>
                  <a:pt x="4205552" y="1003565"/>
                  <a:pt x="4224027" y="989459"/>
                  <a:pt x="4247781" y="989459"/>
                </a:cubicBezTo>
                <a:close/>
                <a:moveTo>
                  <a:pt x="4145051" y="989459"/>
                </a:moveTo>
                <a:cubicBezTo>
                  <a:pt x="4166166" y="989459"/>
                  <a:pt x="4187280" y="1003565"/>
                  <a:pt x="4187280" y="1020492"/>
                </a:cubicBezTo>
                <a:cubicBezTo>
                  <a:pt x="4189919" y="1037418"/>
                  <a:pt x="4171444" y="1051524"/>
                  <a:pt x="4147690" y="1051524"/>
                </a:cubicBezTo>
                <a:cubicBezTo>
                  <a:pt x="4123937" y="1051524"/>
                  <a:pt x="4105462" y="1037418"/>
                  <a:pt x="4102822" y="1020492"/>
                </a:cubicBezTo>
                <a:cubicBezTo>
                  <a:pt x="4102822" y="1003565"/>
                  <a:pt x="4121297" y="989459"/>
                  <a:pt x="4145051" y="989459"/>
                </a:cubicBezTo>
                <a:close/>
                <a:moveTo>
                  <a:pt x="4041204" y="989459"/>
                </a:moveTo>
                <a:cubicBezTo>
                  <a:pt x="4062319" y="989459"/>
                  <a:pt x="4083433" y="1003565"/>
                  <a:pt x="4083433" y="1020492"/>
                </a:cubicBezTo>
                <a:cubicBezTo>
                  <a:pt x="4086072" y="1037418"/>
                  <a:pt x="4067597" y="1051524"/>
                  <a:pt x="4043843" y="1051524"/>
                </a:cubicBezTo>
                <a:cubicBezTo>
                  <a:pt x="4020090" y="1051524"/>
                  <a:pt x="4001615" y="1037418"/>
                  <a:pt x="3998975" y="1020492"/>
                </a:cubicBezTo>
                <a:cubicBezTo>
                  <a:pt x="3998975" y="1003565"/>
                  <a:pt x="4017450" y="989459"/>
                  <a:pt x="4041204" y="989459"/>
                </a:cubicBezTo>
                <a:close/>
                <a:moveTo>
                  <a:pt x="3938677" y="989459"/>
                </a:moveTo>
                <a:cubicBezTo>
                  <a:pt x="3962545" y="989459"/>
                  <a:pt x="3981109" y="1003565"/>
                  <a:pt x="3981109" y="1020492"/>
                </a:cubicBezTo>
                <a:cubicBezTo>
                  <a:pt x="3981109" y="1037418"/>
                  <a:pt x="3962545" y="1051524"/>
                  <a:pt x="3941329" y="1051524"/>
                </a:cubicBezTo>
                <a:cubicBezTo>
                  <a:pt x="3917461" y="1051524"/>
                  <a:pt x="3896245" y="1037418"/>
                  <a:pt x="3896245" y="1020492"/>
                </a:cubicBezTo>
                <a:cubicBezTo>
                  <a:pt x="3896245" y="1003565"/>
                  <a:pt x="3914809" y="989459"/>
                  <a:pt x="3938677" y="989459"/>
                </a:cubicBezTo>
                <a:close/>
                <a:moveTo>
                  <a:pt x="3835389" y="989459"/>
                </a:moveTo>
                <a:cubicBezTo>
                  <a:pt x="3858515" y="989459"/>
                  <a:pt x="3877263" y="1003353"/>
                  <a:pt x="3877263" y="1020492"/>
                </a:cubicBezTo>
                <a:cubicBezTo>
                  <a:pt x="3877263" y="1037631"/>
                  <a:pt x="3858515" y="1051525"/>
                  <a:pt x="3835389" y="1051525"/>
                </a:cubicBezTo>
                <a:cubicBezTo>
                  <a:pt x="3812263" y="1051525"/>
                  <a:pt x="3793515" y="1037631"/>
                  <a:pt x="3793515" y="1020492"/>
                </a:cubicBezTo>
                <a:cubicBezTo>
                  <a:pt x="3793515" y="1003353"/>
                  <a:pt x="3812263" y="989459"/>
                  <a:pt x="3835389" y="989459"/>
                </a:cubicBezTo>
                <a:close/>
                <a:moveTo>
                  <a:pt x="3732658" y="989459"/>
                </a:moveTo>
                <a:cubicBezTo>
                  <a:pt x="3755784" y="989459"/>
                  <a:pt x="3774532" y="1003353"/>
                  <a:pt x="3774532" y="1020492"/>
                </a:cubicBezTo>
                <a:cubicBezTo>
                  <a:pt x="3774532" y="1037631"/>
                  <a:pt x="3755784" y="1051525"/>
                  <a:pt x="3732658" y="1051525"/>
                </a:cubicBezTo>
                <a:cubicBezTo>
                  <a:pt x="3709532" y="1051525"/>
                  <a:pt x="3690784" y="1037631"/>
                  <a:pt x="3690784" y="1020492"/>
                </a:cubicBezTo>
                <a:cubicBezTo>
                  <a:pt x="3690784" y="1003353"/>
                  <a:pt x="3709532" y="989459"/>
                  <a:pt x="3732658" y="989459"/>
                </a:cubicBezTo>
                <a:close/>
                <a:moveTo>
                  <a:pt x="3629573" y="989459"/>
                </a:moveTo>
                <a:cubicBezTo>
                  <a:pt x="3653327" y="989459"/>
                  <a:pt x="3671802" y="1003565"/>
                  <a:pt x="3671802" y="1020492"/>
                </a:cubicBezTo>
                <a:cubicBezTo>
                  <a:pt x="3669163" y="1037418"/>
                  <a:pt x="3650688" y="1051524"/>
                  <a:pt x="3626934" y="1051524"/>
                </a:cubicBezTo>
                <a:cubicBezTo>
                  <a:pt x="3603180" y="1051524"/>
                  <a:pt x="3584705" y="1037418"/>
                  <a:pt x="3587345" y="1020492"/>
                </a:cubicBezTo>
                <a:cubicBezTo>
                  <a:pt x="3587345" y="1003565"/>
                  <a:pt x="3605820" y="989459"/>
                  <a:pt x="3629573" y="989459"/>
                </a:cubicBezTo>
                <a:close/>
                <a:moveTo>
                  <a:pt x="3526843" y="989459"/>
                </a:moveTo>
                <a:cubicBezTo>
                  <a:pt x="3550597" y="989459"/>
                  <a:pt x="3569072" y="1003565"/>
                  <a:pt x="3566433" y="1020492"/>
                </a:cubicBezTo>
                <a:cubicBezTo>
                  <a:pt x="3566433" y="1037418"/>
                  <a:pt x="3547958" y="1051524"/>
                  <a:pt x="3524204" y="1051524"/>
                </a:cubicBezTo>
                <a:cubicBezTo>
                  <a:pt x="3500450" y="1051524"/>
                  <a:pt x="3481975" y="1037418"/>
                  <a:pt x="3481975" y="1020492"/>
                </a:cubicBezTo>
                <a:cubicBezTo>
                  <a:pt x="3484615" y="1003565"/>
                  <a:pt x="3503090" y="989459"/>
                  <a:pt x="3526843" y="989459"/>
                </a:cubicBezTo>
                <a:close/>
                <a:moveTo>
                  <a:pt x="3424113" y="989459"/>
                </a:moveTo>
                <a:cubicBezTo>
                  <a:pt x="3447867" y="989459"/>
                  <a:pt x="3466342" y="1003565"/>
                  <a:pt x="3463703" y="1020492"/>
                </a:cubicBezTo>
                <a:cubicBezTo>
                  <a:pt x="3463703" y="1037418"/>
                  <a:pt x="3442589" y="1051524"/>
                  <a:pt x="3421474" y="1051524"/>
                </a:cubicBezTo>
                <a:cubicBezTo>
                  <a:pt x="3397720" y="1051524"/>
                  <a:pt x="3379245" y="1037418"/>
                  <a:pt x="3379245" y="1020492"/>
                </a:cubicBezTo>
                <a:cubicBezTo>
                  <a:pt x="3381885" y="1003565"/>
                  <a:pt x="3400360" y="989459"/>
                  <a:pt x="3424113" y="989459"/>
                </a:cubicBezTo>
                <a:close/>
                <a:moveTo>
                  <a:pt x="3320672" y="989459"/>
                </a:moveTo>
                <a:cubicBezTo>
                  <a:pt x="3344425" y="989459"/>
                  <a:pt x="3360261" y="1003565"/>
                  <a:pt x="3360261" y="1020492"/>
                </a:cubicBezTo>
                <a:cubicBezTo>
                  <a:pt x="3360261" y="1037418"/>
                  <a:pt x="3339147" y="1051524"/>
                  <a:pt x="3315393" y="1051524"/>
                </a:cubicBezTo>
                <a:cubicBezTo>
                  <a:pt x="3291639" y="1051524"/>
                  <a:pt x="3273164" y="1037418"/>
                  <a:pt x="3275804" y="1020492"/>
                </a:cubicBezTo>
                <a:cubicBezTo>
                  <a:pt x="3278443" y="1003565"/>
                  <a:pt x="3296918" y="989459"/>
                  <a:pt x="3320672" y="989459"/>
                </a:cubicBezTo>
                <a:close/>
                <a:moveTo>
                  <a:pt x="3217942" y="989459"/>
                </a:moveTo>
                <a:cubicBezTo>
                  <a:pt x="3241695" y="989459"/>
                  <a:pt x="3257531" y="1003565"/>
                  <a:pt x="3257531" y="1020492"/>
                </a:cubicBezTo>
                <a:cubicBezTo>
                  <a:pt x="3254892" y="1037418"/>
                  <a:pt x="3236417" y="1051524"/>
                  <a:pt x="3212663" y="1051524"/>
                </a:cubicBezTo>
                <a:cubicBezTo>
                  <a:pt x="3188909" y="1051524"/>
                  <a:pt x="3170434" y="1037418"/>
                  <a:pt x="3173074" y="1020492"/>
                </a:cubicBezTo>
                <a:cubicBezTo>
                  <a:pt x="3175713" y="1003565"/>
                  <a:pt x="3194188" y="989459"/>
                  <a:pt x="3217942" y="989459"/>
                </a:cubicBezTo>
                <a:close/>
                <a:moveTo>
                  <a:pt x="1672969" y="989459"/>
                </a:moveTo>
                <a:cubicBezTo>
                  <a:pt x="1696697" y="989459"/>
                  <a:pt x="1709880" y="1003565"/>
                  <a:pt x="1704607" y="1020492"/>
                </a:cubicBezTo>
                <a:cubicBezTo>
                  <a:pt x="1699334" y="1037418"/>
                  <a:pt x="1675605" y="1051524"/>
                  <a:pt x="1651877" y="1051524"/>
                </a:cubicBezTo>
                <a:cubicBezTo>
                  <a:pt x="1628148" y="1051524"/>
                  <a:pt x="1614966" y="1037418"/>
                  <a:pt x="1620239" y="1020492"/>
                </a:cubicBezTo>
                <a:cubicBezTo>
                  <a:pt x="1625512" y="1003565"/>
                  <a:pt x="1651877" y="989459"/>
                  <a:pt x="1672969" y="989459"/>
                </a:cubicBezTo>
                <a:close/>
                <a:moveTo>
                  <a:pt x="1260819" y="989459"/>
                </a:moveTo>
                <a:cubicBezTo>
                  <a:pt x="1284622" y="989459"/>
                  <a:pt x="1297846" y="1003565"/>
                  <a:pt x="1289911" y="1020492"/>
                </a:cubicBezTo>
                <a:cubicBezTo>
                  <a:pt x="1284622" y="1037418"/>
                  <a:pt x="1258177" y="1051524"/>
                  <a:pt x="1234375" y="1051524"/>
                </a:cubicBezTo>
                <a:cubicBezTo>
                  <a:pt x="1210571" y="1051524"/>
                  <a:pt x="1197348" y="1037418"/>
                  <a:pt x="1205283" y="1020492"/>
                </a:cubicBezTo>
                <a:cubicBezTo>
                  <a:pt x="1213216" y="1003565"/>
                  <a:pt x="1239663" y="989459"/>
                  <a:pt x="1260819" y="989459"/>
                </a:cubicBezTo>
                <a:close/>
                <a:moveTo>
                  <a:pt x="1160732" y="989459"/>
                </a:moveTo>
                <a:cubicBezTo>
                  <a:pt x="1181889" y="989459"/>
                  <a:pt x="1195112" y="1003565"/>
                  <a:pt x="1187178" y="1020492"/>
                </a:cubicBezTo>
                <a:cubicBezTo>
                  <a:pt x="1179244" y="1037418"/>
                  <a:pt x="1155443" y="1051524"/>
                  <a:pt x="1131641" y="1051524"/>
                </a:cubicBezTo>
                <a:cubicBezTo>
                  <a:pt x="1107839" y="1051524"/>
                  <a:pt x="1094615" y="1037418"/>
                  <a:pt x="1102549" y="1020492"/>
                </a:cubicBezTo>
                <a:cubicBezTo>
                  <a:pt x="1110483" y="1003565"/>
                  <a:pt x="1136930" y="989459"/>
                  <a:pt x="1160732" y="989459"/>
                </a:cubicBezTo>
                <a:close/>
                <a:moveTo>
                  <a:pt x="1057268" y="989459"/>
                </a:moveTo>
                <a:cubicBezTo>
                  <a:pt x="1078190" y="989459"/>
                  <a:pt x="1091266" y="1003565"/>
                  <a:pt x="1083420" y="1020492"/>
                </a:cubicBezTo>
                <a:cubicBezTo>
                  <a:pt x="1075574" y="1037418"/>
                  <a:pt x="1049421" y="1051524"/>
                  <a:pt x="1025884" y="1051524"/>
                </a:cubicBezTo>
                <a:cubicBezTo>
                  <a:pt x="1002347" y="1051524"/>
                  <a:pt x="991885" y="1037418"/>
                  <a:pt x="999731" y="1020492"/>
                </a:cubicBezTo>
                <a:cubicBezTo>
                  <a:pt x="1007577" y="1003565"/>
                  <a:pt x="1033730" y="989459"/>
                  <a:pt x="1057268" y="989459"/>
                </a:cubicBezTo>
                <a:close/>
                <a:moveTo>
                  <a:pt x="6066886" y="915457"/>
                </a:moveTo>
                <a:cubicBezTo>
                  <a:pt x="6090788" y="915457"/>
                  <a:pt x="6114689" y="929563"/>
                  <a:pt x="6122657" y="946490"/>
                </a:cubicBezTo>
                <a:cubicBezTo>
                  <a:pt x="6130624" y="963416"/>
                  <a:pt x="6117345" y="977522"/>
                  <a:pt x="6093443" y="977522"/>
                </a:cubicBezTo>
                <a:cubicBezTo>
                  <a:pt x="6069542" y="977522"/>
                  <a:pt x="6045640" y="963416"/>
                  <a:pt x="6037673" y="946490"/>
                </a:cubicBezTo>
                <a:cubicBezTo>
                  <a:pt x="6032361" y="929563"/>
                  <a:pt x="6045640" y="915457"/>
                  <a:pt x="6066886" y="915457"/>
                </a:cubicBezTo>
                <a:close/>
                <a:moveTo>
                  <a:pt x="5966812" y="915457"/>
                </a:moveTo>
                <a:cubicBezTo>
                  <a:pt x="5990713" y="915457"/>
                  <a:pt x="6014615" y="929563"/>
                  <a:pt x="6019927" y="946490"/>
                </a:cubicBezTo>
                <a:cubicBezTo>
                  <a:pt x="6027894" y="963416"/>
                  <a:pt x="6014615" y="977522"/>
                  <a:pt x="5990713" y="977522"/>
                </a:cubicBezTo>
                <a:cubicBezTo>
                  <a:pt x="5966812" y="977522"/>
                  <a:pt x="5942910" y="963416"/>
                  <a:pt x="5937598" y="946490"/>
                </a:cubicBezTo>
                <a:cubicBezTo>
                  <a:pt x="5929631" y="929563"/>
                  <a:pt x="5942910" y="915457"/>
                  <a:pt x="5966812" y="915457"/>
                </a:cubicBezTo>
                <a:close/>
                <a:moveTo>
                  <a:pt x="5863408" y="915457"/>
                </a:moveTo>
                <a:cubicBezTo>
                  <a:pt x="5887137" y="915457"/>
                  <a:pt x="5910866" y="929563"/>
                  <a:pt x="5918775" y="946490"/>
                </a:cubicBezTo>
                <a:cubicBezTo>
                  <a:pt x="5924048" y="963416"/>
                  <a:pt x="5910866" y="977522"/>
                  <a:pt x="5887137" y="977522"/>
                </a:cubicBezTo>
                <a:cubicBezTo>
                  <a:pt x="5863408" y="977522"/>
                  <a:pt x="5839680" y="963416"/>
                  <a:pt x="5834407" y="946490"/>
                </a:cubicBezTo>
                <a:cubicBezTo>
                  <a:pt x="5829134" y="929563"/>
                  <a:pt x="5842316" y="915457"/>
                  <a:pt x="5863408" y="915457"/>
                </a:cubicBezTo>
                <a:close/>
                <a:moveTo>
                  <a:pt x="5763314" y="915457"/>
                </a:moveTo>
                <a:cubicBezTo>
                  <a:pt x="5787042" y="915457"/>
                  <a:pt x="5810771" y="929563"/>
                  <a:pt x="5816044" y="946490"/>
                </a:cubicBezTo>
                <a:cubicBezTo>
                  <a:pt x="5821317" y="963416"/>
                  <a:pt x="5808134" y="977522"/>
                  <a:pt x="5784406" y="977522"/>
                </a:cubicBezTo>
                <a:cubicBezTo>
                  <a:pt x="5763314" y="977522"/>
                  <a:pt x="5739586" y="963416"/>
                  <a:pt x="5731676" y="946490"/>
                </a:cubicBezTo>
                <a:cubicBezTo>
                  <a:pt x="5726403" y="929563"/>
                  <a:pt x="5739586" y="915457"/>
                  <a:pt x="5763314" y="915457"/>
                </a:cubicBezTo>
                <a:close/>
                <a:moveTo>
                  <a:pt x="5662978" y="915457"/>
                </a:moveTo>
                <a:cubicBezTo>
                  <a:pt x="5684163" y="915457"/>
                  <a:pt x="5707995" y="929563"/>
                  <a:pt x="5713291" y="946490"/>
                </a:cubicBezTo>
                <a:cubicBezTo>
                  <a:pt x="5718587" y="963416"/>
                  <a:pt x="5705347" y="977522"/>
                  <a:pt x="5681515" y="977522"/>
                </a:cubicBezTo>
                <a:cubicBezTo>
                  <a:pt x="5660330" y="977522"/>
                  <a:pt x="5636498" y="963416"/>
                  <a:pt x="5631202" y="946490"/>
                </a:cubicBezTo>
                <a:cubicBezTo>
                  <a:pt x="5625906" y="929563"/>
                  <a:pt x="5639146" y="915457"/>
                  <a:pt x="5662978" y="915457"/>
                </a:cubicBezTo>
                <a:close/>
                <a:moveTo>
                  <a:pt x="5560087" y="915457"/>
                </a:moveTo>
                <a:cubicBezTo>
                  <a:pt x="5583816" y="915457"/>
                  <a:pt x="5604908" y="929563"/>
                  <a:pt x="5612817" y="946490"/>
                </a:cubicBezTo>
                <a:cubicBezTo>
                  <a:pt x="5618090" y="963416"/>
                  <a:pt x="5602271" y="977522"/>
                  <a:pt x="5581179" y="977522"/>
                </a:cubicBezTo>
                <a:cubicBezTo>
                  <a:pt x="5557450" y="977522"/>
                  <a:pt x="5533722" y="963416"/>
                  <a:pt x="5528449" y="946490"/>
                </a:cubicBezTo>
                <a:cubicBezTo>
                  <a:pt x="5523176" y="929563"/>
                  <a:pt x="5536358" y="915457"/>
                  <a:pt x="5560087" y="915457"/>
                </a:cubicBezTo>
                <a:close/>
                <a:moveTo>
                  <a:pt x="5459994" y="915457"/>
                </a:moveTo>
                <a:cubicBezTo>
                  <a:pt x="5481086" y="915457"/>
                  <a:pt x="5504814" y="929563"/>
                  <a:pt x="5510087" y="946490"/>
                </a:cubicBezTo>
                <a:cubicBezTo>
                  <a:pt x="5515360" y="963416"/>
                  <a:pt x="5499541" y="977522"/>
                  <a:pt x="5478449" y="977522"/>
                </a:cubicBezTo>
                <a:cubicBezTo>
                  <a:pt x="5454721" y="977522"/>
                  <a:pt x="5430992" y="963416"/>
                  <a:pt x="5425719" y="946490"/>
                </a:cubicBezTo>
                <a:cubicBezTo>
                  <a:pt x="5420446" y="929563"/>
                  <a:pt x="5436265" y="915457"/>
                  <a:pt x="5459994" y="915457"/>
                </a:cubicBezTo>
                <a:close/>
                <a:moveTo>
                  <a:pt x="5357022" y="915457"/>
                </a:moveTo>
                <a:cubicBezTo>
                  <a:pt x="5380854" y="915457"/>
                  <a:pt x="5402038" y="929563"/>
                  <a:pt x="5407334" y="946490"/>
                </a:cubicBezTo>
                <a:cubicBezTo>
                  <a:pt x="5412630" y="963416"/>
                  <a:pt x="5399390" y="977522"/>
                  <a:pt x="5375558" y="977522"/>
                </a:cubicBezTo>
                <a:cubicBezTo>
                  <a:pt x="5351726" y="977522"/>
                  <a:pt x="5327893" y="963416"/>
                  <a:pt x="5325245" y="946490"/>
                </a:cubicBezTo>
                <a:cubicBezTo>
                  <a:pt x="5319949" y="929563"/>
                  <a:pt x="5333189" y="915457"/>
                  <a:pt x="5357022" y="915457"/>
                </a:cubicBezTo>
                <a:close/>
                <a:moveTo>
                  <a:pt x="5256461" y="915457"/>
                </a:moveTo>
                <a:cubicBezTo>
                  <a:pt x="5277390" y="915457"/>
                  <a:pt x="5300935" y="929563"/>
                  <a:pt x="5306167" y="946490"/>
                </a:cubicBezTo>
                <a:cubicBezTo>
                  <a:pt x="5308783" y="963416"/>
                  <a:pt x="5295703" y="977522"/>
                  <a:pt x="5272158" y="977522"/>
                </a:cubicBezTo>
                <a:cubicBezTo>
                  <a:pt x="5248613" y="977522"/>
                  <a:pt x="5227684" y="963416"/>
                  <a:pt x="5222451" y="946490"/>
                </a:cubicBezTo>
                <a:cubicBezTo>
                  <a:pt x="5217219" y="929563"/>
                  <a:pt x="5232916" y="915457"/>
                  <a:pt x="5256461" y="915457"/>
                </a:cubicBezTo>
                <a:close/>
                <a:moveTo>
                  <a:pt x="5153349" y="915457"/>
                </a:moveTo>
                <a:cubicBezTo>
                  <a:pt x="5176894" y="915457"/>
                  <a:pt x="5197823" y="929563"/>
                  <a:pt x="5203055" y="946490"/>
                </a:cubicBezTo>
                <a:cubicBezTo>
                  <a:pt x="5208287" y="963416"/>
                  <a:pt x="5192591" y="977522"/>
                  <a:pt x="5169046" y="977522"/>
                </a:cubicBezTo>
                <a:cubicBezTo>
                  <a:pt x="5145501" y="977522"/>
                  <a:pt x="5124572" y="963416"/>
                  <a:pt x="5119339" y="946490"/>
                </a:cubicBezTo>
                <a:cubicBezTo>
                  <a:pt x="5116723" y="929563"/>
                  <a:pt x="5132420" y="915457"/>
                  <a:pt x="5153349" y="915457"/>
                </a:cubicBezTo>
                <a:close/>
                <a:moveTo>
                  <a:pt x="5052597" y="915457"/>
                </a:moveTo>
                <a:cubicBezTo>
                  <a:pt x="5073781" y="915457"/>
                  <a:pt x="5097613" y="929563"/>
                  <a:pt x="5100261" y="946490"/>
                </a:cubicBezTo>
                <a:cubicBezTo>
                  <a:pt x="5105557" y="963416"/>
                  <a:pt x="5089669" y="977522"/>
                  <a:pt x="5065837" y="977522"/>
                </a:cubicBezTo>
                <a:cubicBezTo>
                  <a:pt x="5042005" y="977522"/>
                  <a:pt x="5020820" y="963416"/>
                  <a:pt x="5018172" y="946490"/>
                </a:cubicBezTo>
                <a:cubicBezTo>
                  <a:pt x="5012876" y="929563"/>
                  <a:pt x="5028764" y="915457"/>
                  <a:pt x="5052597" y="915457"/>
                </a:cubicBezTo>
                <a:close/>
                <a:moveTo>
                  <a:pt x="4950279" y="915457"/>
                </a:moveTo>
                <a:cubicBezTo>
                  <a:pt x="4973925" y="915457"/>
                  <a:pt x="4994944" y="929563"/>
                  <a:pt x="5000199" y="946490"/>
                </a:cubicBezTo>
                <a:cubicBezTo>
                  <a:pt x="5002826" y="963416"/>
                  <a:pt x="4987062" y="977522"/>
                  <a:pt x="4963416" y="977522"/>
                </a:cubicBezTo>
                <a:cubicBezTo>
                  <a:pt x="4942396" y="977522"/>
                  <a:pt x="4918750" y="963416"/>
                  <a:pt x="4916123" y="946490"/>
                </a:cubicBezTo>
                <a:cubicBezTo>
                  <a:pt x="4913495" y="929563"/>
                  <a:pt x="4929260" y="915457"/>
                  <a:pt x="4950279" y="915457"/>
                </a:cubicBezTo>
                <a:close/>
                <a:moveTo>
                  <a:pt x="4849552" y="915457"/>
                </a:moveTo>
                <a:cubicBezTo>
                  <a:pt x="4873494" y="915457"/>
                  <a:pt x="4894776" y="929563"/>
                  <a:pt x="4897436" y="946490"/>
                </a:cubicBezTo>
                <a:cubicBezTo>
                  <a:pt x="4900096" y="963416"/>
                  <a:pt x="4884135" y="977522"/>
                  <a:pt x="4860193" y="977522"/>
                </a:cubicBezTo>
                <a:cubicBezTo>
                  <a:pt x="4838912" y="977522"/>
                  <a:pt x="4817630" y="963416"/>
                  <a:pt x="4812309" y="946490"/>
                </a:cubicBezTo>
                <a:cubicBezTo>
                  <a:pt x="4809649" y="929563"/>
                  <a:pt x="4825610" y="915457"/>
                  <a:pt x="4849552" y="915457"/>
                </a:cubicBezTo>
                <a:close/>
                <a:moveTo>
                  <a:pt x="4746103" y="915457"/>
                </a:moveTo>
                <a:cubicBezTo>
                  <a:pt x="4769857" y="915457"/>
                  <a:pt x="4790972" y="929563"/>
                  <a:pt x="4793611" y="946490"/>
                </a:cubicBezTo>
                <a:cubicBezTo>
                  <a:pt x="4796250" y="963416"/>
                  <a:pt x="4780414" y="977522"/>
                  <a:pt x="4759300" y="977522"/>
                </a:cubicBezTo>
                <a:cubicBezTo>
                  <a:pt x="4735546" y="977522"/>
                  <a:pt x="4714432" y="963416"/>
                  <a:pt x="4711793" y="946490"/>
                </a:cubicBezTo>
                <a:cubicBezTo>
                  <a:pt x="4709153" y="929563"/>
                  <a:pt x="4724989" y="915457"/>
                  <a:pt x="4746103" y="915457"/>
                </a:cubicBezTo>
                <a:close/>
                <a:moveTo>
                  <a:pt x="4646326" y="915457"/>
                </a:moveTo>
                <a:cubicBezTo>
                  <a:pt x="4670268" y="915457"/>
                  <a:pt x="4688890" y="929563"/>
                  <a:pt x="4694210" y="946490"/>
                </a:cubicBezTo>
                <a:cubicBezTo>
                  <a:pt x="4696870" y="963416"/>
                  <a:pt x="4678249" y="977522"/>
                  <a:pt x="4656967" y="977522"/>
                </a:cubicBezTo>
                <a:cubicBezTo>
                  <a:pt x="4633025" y="977522"/>
                  <a:pt x="4611744" y="963416"/>
                  <a:pt x="4609083" y="946490"/>
                </a:cubicBezTo>
                <a:cubicBezTo>
                  <a:pt x="4606423" y="929563"/>
                  <a:pt x="4622384" y="915457"/>
                  <a:pt x="4646326" y="915457"/>
                </a:cubicBezTo>
                <a:close/>
                <a:moveTo>
                  <a:pt x="4543103" y="915457"/>
                </a:moveTo>
                <a:cubicBezTo>
                  <a:pt x="4566749" y="915457"/>
                  <a:pt x="4587768" y="929563"/>
                  <a:pt x="4590396" y="946490"/>
                </a:cubicBezTo>
                <a:cubicBezTo>
                  <a:pt x="4593023" y="963416"/>
                  <a:pt x="4577259" y="977522"/>
                  <a:pt x="4553613" y="977522"/>
                </a:cubicBezTo>
                <a:cubicBezTo>
                  <a:pt x="4529966" y="977522"/>
                  <a:pt x="4508947" y="963416"/>
                  <a:pt x="4506320" y="946490"/>
                </a:cubicBezTo>
                <a:cubicBezTo>
                  <a:pt x="4503692" y="929563"/>
                  <a:pt x="4522084" y="915457"/>
                  <a:pt x="4543103" y="915457"/>
                </a:cubicBezTo>
                <a:close/>
                <a:moveTo>
                  <a:pt x="4442785" y="915457"/>
                </a:moveTo>
                <a:cubicBezTo>
                  <a:pt x="4466539" y="915457"/>
                  <a:pt x="4485014" y="929563"/>
                  <a:pt x="4487653" y="946490"/>
                </a:cubicBezTo>
                <a:cubicBezTo>
                  <a:pt x="4490292" y="963416"/>
                  <a:pt x="4474456" y="977522"/>
                  <a:pt x="4450703" y="977522"/>
                </a:cubicBezTo>
                <a:cubicBezTo>
                  <a:pt x="4426949" y="977522"/>
                  <a:pt x="4405835" y="963416"/>
                  <a:pt x="4405835" y="946490"/>
                </a:cubicBezTo>
                <a:cubicBezTo>
                  <a:pt x="4403195" y="929563"/>
                  <a:pt x="4419031" y="915457"/>
                  <a:pt x="4442785" y="915457"/>
                </a:cubicBezTo>
                <a:close/>
                <a:moveTo>
                  <a:pt x="4342694" y="915457"/>
                </a:moveTo>
                <a:cubicBezTo>
                  <a:pt x="4363809" y="915457"/>
                  <a:pt x="4384923" y="929563"/>
                  <a:pt x="4387562" y="946490"/>
                </a:cubicBezTo>
                <a:cubicBezTo>
                  <a:pt x="4387562" y="963416"/>
                  <a:pt x="4371726" y="977522"/>
                  <a:pt x="4347973" y="977522"/>
                </a:cubicBezTo>
                <a:cubicBezTo>
                  <a:pt x="4324219" y="977522"/>
                  <a:pt x="4305744" y="963416"/>
                  <a:pt x="4303105" y="946490"/>
                </a:cubicBezTo>
                <a:cubicBezTo>
                  <a:pt x="4300465" y="929563"/>
                  <a:pt x="4318940" y="915457"/>
                  <a:pt x="4342694" y="915457"/>
                </a:cubicBezTo>
                <a:close/>
                <a:moveTo>
                  <a:pt x="4239558" y="915457"/>
                </a:moveTo>
                <a:cubicBezTo>
                  <a:pt x="4263312" y="915457"/>
                  <a:pt x="4281787" y="929563"/>
                  <a:pt x="4284426" y="946490"/>
                </a:cubicBezTo>
                <a:cubicBezTo>
                  <a:pt x="4287065" y="963416"/>
                  <a:pt x="4268590" y="977522"/>
                  <a:pt x="4244836" y="977522"/>
                </a:cubicBezTo>
                <a:cubicBezTo>
                  <a:pt x="4221083" y="977522"/>
                  <a:pt x="4202608" y="963416"/>
                  <a:pt x="4199968" y="946490"/>
                </a:cubicBezTo>
                <a:cubicBezTo>
                  <a:pt x="4199968" y="929563"/>
                  <a:pt x="4215804" y="915457"/>
                  <a:pt x="4239558" y="915457"/>
                </a:cubicBezTo>
                <a:close/>
                <a:moveTo>
                  <a:pt x="4139467" y="915457"/>
                </a:moveTo>
                <a:cubicBezTo>
                  <a:pt x="4160582" y="915457"/>
                  <a:pt x="4181696" y="929563"/>
                  <a:pt x="4181696" y="946490"/>
                </a:cubicBezTo>
                <a:cubicBezTo>
                  <a:pt x="4184335" y="963416"/>
                  <a:pt x="4165860" y="977522"/>
                  <a:pt x="4142106" y="977522"/>
                </a:cubicBezTo>
                <a:cubicBezTo>
                  <a:pt x="4120992" y="977522"/>
                  <a:pt x="4099878" y="963416"/>
                  <a:pt x="4099878" y="946490"/>
                </a:cubicBezTo>
                <a:cubicBezTo>
                  <a:pt x="4097238" y="929563"/>
                  <a:pt x="4115713" y="915457"/>
                  <a:pt x="4139467" y="915457"/>
                </a:cubicBezTo>
                <a:close/>
                <a:moveTo>
                  <a:pt x="4036522" y="915457"/>
                </a:moveTo>
                <a:cubicBezTo>
                  <a:pt x="4060390" y="915457"/>
                  <a:pt x="4078954" y="929563"/>
                  <a:pt x="4081606" y="946490"/>
                </a:cubicBezTo>
                <a:cubicBezTo>
                  <a:pt x="4081606" y="963416"/>
                  <a:pt x="4063042" y="977522"/>
                  <a:pt x="4039174" y="977522"/>
                </a:cubicBezTo>
                <a:cubicBezTo>
                  <a:pt x="4017958" y="977522"/>
                  <a:pt x="3996742" y="963416"/>
                  <a:pt x="3996742" y="946490"/>
                </a:cubicBezTo>
                <a:cubicBezTo>
                  <a:pt x="3996742" y="929563"/>
                  <a:pt x="4015306" y="915457"/>
                  <a:pt x="4036522" y="915457"/>
                </a:cubicBezTo>
                <a:close/>
                <a:moveTo>
                  <a:pt x="3935886" y="915457"/>
                </a:moveTo>
                <a:cubicBezTo>
                  <a:pt x="3956822" y="915457"/>
                  <a:pt x="3977759" y="929563"/>
                  <a:pt x="3977759" y="946490"/>
                </a:cubicBezTo>
                <a:cubicBezTo>
                  <a:pt x="3977759" y="963416"/>
                  <a:pt x="3959440" y="977522"/>
                  <a:pt x="3938503" y="977522"/>
                </a:cubicBezTo>
                <a:cubicBezTo>
                  <a:pt x="3914949" y="977522"/>
                  <a:pt x="3896629" y="963416"/>
                  <a:pt x="3894012" y="946490"/>
                </a:cubicBezTo>
                <a:cubicBezTo>
                  <a:pt x="3894012" y="929563"/>
                  <a:pt x="3912332" y="915457"/>
                  <a:pt x="3935886" y="915457"/>
                </a:cubicBezTo>
                <a:close/>
                <a:moveTo>
                  <a:pt x="3832958" y="915457"/>
                </a:moveTo>
                <a:cubicBezTo>
                  <a:pt x="3856624" y="915457"/>
                  <a:pt x="3875030" y="929563"/>
                  <a:pt x="3875030" y="946490"/>
                </a:cubicBezTo>
                <a:cubicBezTo>
                  <a:pt x="3875030" y="963416"/>
                  <a:pt x="3856624" y="977522"/>
                  <a:pt x="3835588" y="977522"/>
                </a:cubicBezTo>
                <a:cubicBezTo>
                  <a:pt x="3811922" y="977522"/>
                  <a:pt x="3793515" y="963416"/>
                  <a:pt x="3793515" y="946490"/>
                </a:cubicBezTo>
                <a:cubicBezTo>
                  <a:pt x="3793515" y="929563"/>
                  <a:pt x="3811922" y="915457"/>
                  <a:pt x="3832958" y="915457"/>
                </a:cubicBezTo>
                <a:close/>
                <a:moveTo>
                  <a:pt x="3732658" y="915457"/>
                </a:moveTo>
                <a:cubicBezTo>
                  <a:pt x="3753594" y="915457"/>
                  <a:pt x="3774531" y="929563"/>
                  <a:pt x="3774531" y="946490"/>
                </a:cubicBezTo>
                <a:cubicBezTo>
                  <a:pt x="3774531" y="963416"/>
                  <a:pt x="3756212" y="977522"/>
                  <a:pt x="3732658" y="977522"/>
                </a:cubicBezTo>
                <a:cubicBezTo>
                  <a:pt x="3709104" y="977522"/>
                  <a:pt x="3690784" y="963416"/>
                  <a:pt x="3690784" y="946490"/>
                </a:cubicBezTo>
                <a:cubicBezTo>
                  <a:pt x="3690784" y="929563"/>
                  <a:pt x="3709104" y="915457"/>
                  <a:pt x="3732658" y="915457"/>
                </a:cubicBezTo>
                <a:close/>
                <a:moveTo>
                  <a:pt x="3629370" y="915457"/>
                </a:moveTo>
                <a:cubicBezTo>
                  <a:pt x="3653238" y="915457"/>
                  <a:pt x="3671802" y="929563"/>
                  <a:pt x="3671802" y="946490"/>
                </a:cubicBezTo>
                <a:cubicBezTo>
                  <a:pt x="3671802" y="963416"/>
                  <a:pt x="3653238" y="977522"/>
                  <a:pt x="3629370" y="977522"/>
                </a:cubicBezTo>
                <a:cubicBezTo>
                  <a:pt x="3605502" y="977522"/>
                  <a:pt x="3586938" y="963416"/>
                  <a:pt x="3586938" y="946490"/>
                </a:cubicBezTo>
                <a:cubicBezTo>
                  <a:pt x="3589590" y="929563"/>
                  <a:pt x="3608154" y="915457"/>
                  <a:pt x="3629370" y="915457"/>
                </a:cubicBezTo>
                <a:close/>
                <a:moveTo>
                  <a:pt x="3529292" y="915457"/>
                </a:moveTo>
                <a:cubicBezTo>
                  <a:pt x="3553160" y="915457"/>
                  <a:pt x="3569072" y="929563"/>
                  <a:pt x="3569072" y="946490"/>
                </a:cubicBezTo>
                <a:cubicBezTo>
                  <a:pt x="3569072" y="963416"/>
                  <a:pt x="3550508" y="977522"/>
                  <a:pt x="3526640" y="977522"/>
                </a:cubicBezTo>
                <a:cubicBezTo>
                  <a:pt x="3502772" y="977522"/>
                  <a:pt x="3484208" y="963416"/>
                  <a:pt x="3486860" y="946490"/>
                </a:cubicBezTo>
                <a:cubicBezTo>
                  <a:pt x="3486860" y="929563"/>
                  <a:pt x="3505424" y="915457"/>
                  <a:pt x="3529292" y="915457"/>
                </a:cubicBezTo>
                <a:close/>
                <a:moveTo>
                  <a:pt x="3426143" y="915457"/>
                </a:moveTo>
                <a:cubicBezTo>
                  <a:pt x="3450011" y="915457"/>
                  <a:pt x="3468575" y="929563"/>
                  <a:pt x="3468575" y="946490"/>
                </a:cubicBezTo>
                <a:cubicBezTo>
                  <a:pt x="3465923" y="963416"/>
                  <a:pt x="3447359" y="977522"/>
                  <a:pt x="3423491" y="977522"/>
                </a:cubicBezTo>
                <a:cubicBezTo>
                  <a:pt x="3399623" y="977522"/>
                  <a:pt x="3383711" y="963416"/>
                  <a:pt x="3383711" y="946490"/>
                </a:cubicBezTo>
                <a:cubicBezTo>
                  <a:pt x="3383711" y="929563"/>
                  <a:pt x="3404927" y="915457"/>
                  <a:pt x="3426143" y="915457"/>
                </a:cubicBezTo>
                <a:close/>
                <a:moveTo>
                  <a:pt x="3326065" y="915457"/>
                </a:moveTo>
                <a:cubicBezTo>
                  <a:pt x="3349933" y="915457"/>
                  <a:pt x="3365845" y="929563"/>
                  <a:pt x="3365845" y="946490"/>
                </a:cubicBezTo>
                <a:cubicBezTo>
                  <a:pt x="3363193" y="963416"/>
                  <a:pt x="3344629" y="977522"/>
                  <a:pt x="3320761" y="977522"/>
                </a:cubicBezTo>
                <a:cubicBezTo>
                  <a:pt x="3296893" y="977522"/>
                  <a:pt x="3280981" y="963416"/>
                  <a:pt x="3280981" y="946490"/>
                </a:cubicBezTo>
                <a:cubicBezTo>
                  <a:pt x="3283633" y="929563"/>
                  <a:pt x="3302197" y="915457"/>
                  <a:pt x="3326065" y="915457"/>
                </a:cubicBezTo>
                <a:close/>
                <a:moveTo>
                  <a:pt x="1701731" y="915457"/>
                </a:moveTo>
                <a:cubicBezTo>
                  <a:pt x="1722977" y="915457"/>
                  <a:pt x="1738912" y="929563"/>
                  <a:pt x="1730944" y="946490"/>
                </a:cubicBezTo>
                <a:cubicBezTo>
                  <a:pt x="1725633" y="963416"/>
                  <a:pt x="1701731" y="977522"/>
                  <a:pt x="1677829" y="977522"/>
                </a:cubicBezTo>
                <a:cubicBezTo>
                  <a:pt x="1653928" y="977522"/>
                  <a:pt x="1640649" y="963416"/>
                  <a:pt x="1648616" y="946490"/>
                </a:cubicBezTo>
                <a:cubicBezTo>
                  <a:pt x="1653928" y="929563"/>
                  <a:pt x="1677829" y="915457"/>
                  <a:pt x="1701731" y="915457"/>
                </a:cubicBezTo>
                <a:close/>
                <a:moveTo>
                  <a:pt x="1599272" y="915457"/>
                </a:moveTo>
                <a:cubicBezTo>
                  <a:pt x="1623000" y="915457"/>
                  <a:pt x="1636183" y="929563"/>
                  <a:pt x="1630910" y="946490"/>
                </a:cubicBezTo>
                <a:cubicBezTo>
                  <a:pt x="1623000" y="963416"/>
                  <a:pt x="1599272" y="977522"/>
                  <a:pt x="1575543" y="977522"/>
                </a:cubicBezTo>
                <a:cubicBezTo>
                  <a:pt x="1554451" y="977522"/>
                  <a:pt x="1541269" y="963416"/>
                  <a:pt x="1546542" y="946490"/>
                </a:cubicBezTo>
                <a:cubicBezTo>
                  <a:pt x="1551815" y="929563"/>
                  <a:pt x="1578180" y="915457"/>
                  <a:pt x="1599272" y="915457"/>
                </a:cubicBezTo>
                <a:close/>
                <a:moveTo>
                  <a:pt x="1498061" y="915457"/>
                </a:moveTo>
                <a:cubicBezTo>
                  <a:pt x="1519153" y="915457"/>
                  <a:pt x="1532336" y="929563"/>
                  <a:pt x="1527063" y="946490"/>
                </a:cubicBezTo>
                <a:cubicBezTo>
                  <a:pt x="1519153" y="963416"/>
                  <a:pt x="1495425" y="977522"/>
                  <a:pt x="1471696" y="977522"/>
                </a:cubicBezTo>
                <a:cubicBezTo>
                  <a:pt x="1450604" y="977522"/>
                  <a:pt x="1437422" y="963416"/>
                  <a:pt x="1442695" y="946490"/>
                </a:cubicBezTo>
                <a:cubicBezTo>
                  <a:pt x="1450604" y="929563"/>
                  <a:pt x="1474333" y="915457"/>
                  <a:pt x="1498061" y="915457"/>
                </a:cubicBezTo>
                <a:close/>
                <a:moveTo>
                  <a:pt x="1395774" y="915457"/>
                </a:moveTo>
                <a:cubicBezTo>
                  <a:pt x="1419676" y="915457"/>
                  <a:pt x="1432955" y="929563"/>
                  <a:pt x="1424987" y="946490"/>
                </a:cubicBezTo>
                <a:cubicBezTo>
                  <a:pt x="1419676" y="963416"/>
                  <a:pt x="1393118" y="977522"/>
                  <a:pt x="1371872" y="977522"/>
                </a:cubicBezTo>
                <a:cubicBezTo>
                  <a:pt x="1347971" y="977522"/>
                  <a:pt x="1334692" y="963416"/>
                  <a:pt x="1342659" y="946490"/>
                </a:cubicBezTo>
                <a:cubicBezTo>
                  <a:pt x="1347971" y="929563"/>
                  <a:pt x="1374528" y="915457"/>
                  <a:pt x="1395774" y="915457"/>
                </a:cubicBezTo>
                <a:close/>
                <a:moveTo>
                  <a:pt x="1294979" y="915457"/>
                </a:moveTo>
                <a:cubicBezTo>
                  <a:pt x="1315983" y="915457"/>
                  <a:pt x="1329111" y="929563"/>
                  <a:pt x="1323861" y="946490"/>
                </a:cubicBezTo>
                <a:cubicBezTo>
                  <a:pt x="1315983" y="963416"/>
                  <a:pt x="1289727" y="977522"/>
                  <a:pt x="1268722" y="977522"/>
                </a:cubicBezTo>
                <a:cubicBezTo>
                  <a:pt x="1245093" y="977522"/>
                  <a:pt x="1231964" y="963416"/>
                  <a:pt x="1239842" y="946490"/>
                </a:cubicBezTo>
                <a:cubicBezTo>
                  <a:pt x="1247719" y="929563"/>
                  <a:pt x="1271348" y="915457"/>
                  <a:pt x="1294979" y="915457"/>
                </a:cubicBezTo>
                <a:close/>
                <a:moveTo>
                  <a:pt x="1191999" y="915457"/>
                </a:moveTo>
                <a:cubicBezTo>
                  <a:pt x="1215537" y="915457"/>
                  <a:pt x="1228613" y="929563"/>
                  <a:pt x="1220767" y="946490"/>
                </a:cubicBezTo>
                <a:cubicBezTo>
                  <a:pt x="1212921" y="963416"/>
                  <a:pt x="1189384" y="977522"/>
                  <a:pt x="1165846" y="977522"/>
                </a:cubicBezTo>
                <a:cubicBezTo>
                  <a:pt x="1142308" y="977522"/>
                  <a:pt x="1129232" y="963416"/>
                  <a:pt x="1137078" y="946490"/>
                </a:cubicBezTo>
                <a:cubicBezTo>
                  <a:pt x="1144924" y="929563"/>
                  <a:pt x="1171077" y="915457"/>
                  <a:pt x="1191999" y="915457"/>
                </a:cubicBezTo>
                <a:close/>
                <a:moveTo>
                  <a:pt x="1091750" y="915457"/>
                </a:moveTo>
                <a:cubicBezTo>
                  <a:pt x="1115380" y="915457"/>
                  <a:pt x="1125882" y="929563"/>
                  <a:pt x="1118005" y="946490"/>
                </a:cubicBezTo>
                <a:cubicBezTo>
                  <a:pt x="1110128" y="963416"/>
                  <a:pt x="1086498" y="977522"/>
                  <a:pt x="1062868" y="977522"/>
                </a:cubicBezTo>
                <a:cubicBezTo>
                  <a:pt x="1039238" y="977522"/>
                  <a:pt x="1028735" y="963416"/>
                  <a:pt x="1036612" y="946490"/>
                </a:cubicBezTo>
                <a:cubicBezTo>
                  <a:pt x="1044488" y="929563"/>
                  <a:pt x="1068119" y="915457"/>
                  <a:pt x="1091750" y="915457"/>
                </a:cubicBezTo>
                <a:close/>
                <a:moveTo>
                  <a:pt x="988772" y="915457"/>
                </a:moveTo>
                <a:cubicBezTo>
                  <a:pt x="1012310" y="915457"/>
                  <a:pt x="1025386" y="929563"/>
                  <a:pt x="1017540" y="946490"/>
                </a:cubicBezTo>
                <a:cubicBezTo>
                  <a:pt x="1007080" y="963416"/>
                  <a:pt x="983541" y="977522"/>
                  <a:pt x="960005" y="977522"/>
                </a:cubicBezTo>
                <a:cubicBezTo>
                  <a:pt x="936467" y="977522"/>
                  <a:pt x="926005" y="963416"/>
                  <a:pt x="933851" y="946490"/>
                </a:cubicBezTo>
                <a:cubicBezTo>
                  <a:pt x="941697" y="929563"/>
                  <a:pt x="967850" y="915457"/>
                  <a:pt x="988772" y="915457"/>
                </a:cubicBezTo>
                <a:close/>
                <a:moveTo>
                  <a:pt x="6238598" y="845039"/>
                </a:moveTo>
                <a:cubicBezTo>
                  <a:pt x="6259690" y="845039"/>
                  <a:pt x="6286054" y="856259"/>
                  <a:pt x="6291328" y="873088"/>
                </a:cubicBezTo>
                <a:cubicBezTo>
                  <a:pt x="6299237" y="889918"/>
                  <a:pt x="6288691" y="901137"/>
                  <a:pt x="6264962" y="901137"/>
                </a:cubicBezTo>
                <a:cubicBezTo>
                  <a:pt x="6241234" y="901137"/>
                  <a:pt x="6217506" y="889918"/>
                  <a:pt x="6209596" y="873088"/>
                </a:cubicBezTo>
                <a:cubicBezTo>
                  <a:pt x="6204323" y="856259"/>
                  <a:pt x="6214869" y="845039"/>
                  <a:pt x="6238598" y="845039"/>
                </a:cubicBezTo>
                <a:close/>
                <a:moveTo>
                  <a:pt x="6037853" y="845039"/>
                </a:moveTo>
                <a:cubicBezTo>
                  <a:pt x="6058858" y="845039"/>
                  <a:pt x="6085114" y="856259"/>
                  <a:pt x="6090365" y="873088"/>
                </a:cubicBezTo>
                <a:cubicBezTo>
                  <a:pt x="6098242" y="889918"/>
                  <a:pt x="6085114" y="901137"/>
                  <a:pt x="6061484" y="901137"/>
                </a:cubicBezTo>
                <a:cubicBezTo>
                  <a:pt x="6040479" y="901137"/>
                  <a:pt x="6016849" y="889918"/>
                  <a:pt x="6008972" y="873088"/>
                </a:cubicBezTo>
                <a:cubicBezTo>
                  <a:pt x="6001095" y="856259"/>
                  <a:pt x="6014223" y="845039"/>
                  <a:pt x="6037853" y="845039"/>
                </a:cubicBezTo>
                <a:close/>
                <a:moveTo>
                  <a:pt x="5937509" y="845039"/>
                </a:moveTo>
                <a:cubicBezTo>
                  <a:pt x="5961238" y="845039"/>
                  <a:pt x="5982330" y="856259"/>
                  <a:pt x="5990239" y="873088"/>
                </a:cubicBezTo>
                <a:cubicBezTo>
                  <a:pt x="5995512" y="889918"/>
                  <a:pt x="5984966" y="901137"/>
                  <a:pt x="5961238" y="901137"/>
                </a:cubicBezTo>
                <a:cubicBezTo>
                  <a:pt x="5937509" y="901137"/>
                  <a:pt x="5913780" y="889918"/>
                  <a:pt x="5908508" y="873088"/>
                </a:cubicBezTo>
                <a:cubicBezTo>
                  <a:pt x="5900598" y="856259"/>
                  <a:pt x="5913780" y="845039"/>
                  <a:pt x="5937509" y="845039"/>
                </a:cubicBezTo>
                <a:close/>
                <a:moveTo>
                  <a:pt x="3632360" y="845039"/>
                </a:moveTo>
                <a:cubicBezTo>
                  <a:pt x="3653396" y="845039"/>
                  <a:pt x="3671802" y="856259"/>
                  <a:pt x="3671802" y="873088"/>
                </a:cubicBezTo>
                <a:cubicBezTo>
                  <a:pt x="3671802" y="889918"/>
                  <a:pt x="3653396" y="901137"/>
                  <a:pt x="3629730" y="901137"/>
                </a:cubicBezTo>
                <a:cubicBezTo>
                  <a:pt x="3608694" y="901137"/>
                  <a:pt x="3590287" y="889918"/>
                  <a:pt x="3590287" y="873088"/>
                </a:cubicBezTo>
                <a:cubicBezTo>
                  <a:pt x="3590287" y="856259"/>
                  <a:pt x="3608694" y="845039"/>
                  <a:pt x="3632360" y="845039"/>
                </a:cubicBezTo>
                <a:close/>
                <a:moveTo>
                  <a:pt x="3531864" y="845039"/>
                </a:moveTo>
                <a:cubicBezTo>
                  <a:pt x="3552900" y="845039"/>
                  <a:pt x="3571306" y="856259"/>
                  <a:pt x="3571306" y="873088"/>
                </a:cubicBezTo>
                <a:cubicBezTo>
                  <a:pt x="3571306" y="889918"/>
                  <a:pt x="3552900" y="901137"/>
                  <a:pt x="3529234" y="901137"/>
                </a:cubicBezTo>
                <a:cubicBezTo>
                  <a:pt x="3505568" y="901137"/>
                  <a:pt x="3489791" y="889918"/>
                  <a:pt x="3489791" y="873088"/>
                </a:cubicBezTo>
                <a:cubicBezTo>
                  <a:pt x="3489791" y="856259"/>
                  <a:pt x="3508198" y="845039"/>
                  <a:pt x="3531864" y="845039"/>
                </a:cubicBezTo>
                <a:close/>
                <a:moveTo>
                  <a:pt x="3431552" y="845039"/>
                </a:moveTo>
                <a:cubicBezTo>
                  <a:pt x="3455106" y="845039"/>
                  <a:pt x="3470808" y="856259"/>
                  <a:pt x="3470808" y="873088"/>
                </a:cubicBezTo>
                <a:cubicBezTo>
                  <a:pt x="3470808" y="889918"/>
                  <a:pt x="3449871" y="901137"/>
                  <a:pt x="3428935" y="901137"/>
                </a:cubicBezTo>
                <a:cubicBezTo>
                  <a:pt x="3405381" y="901137"/>
                  <a:pt x="3387061" y="889918"/>
                  <a:pt x="3389678" y="873088"/>
                </a:cubicBezTo>
                <a:cubicBezTo>
                  <a:pt x="3389678" y="856259"/>
                  <a:pt x="3407998" y="845039"/>
                  <a:pt x="3431552" y="845039"/>
                </a:cubicBezTo>
                <a:close/>
                <a:moveTo>
                  <a:pt x="6439449" y="845038"/>
                </a:moveTo>
                <a:cubicBezTo>
                  <a:pt x="6460453" y="845038"/>
                  <a:pt x="6486709" y="856258"/>
                  <a:pt x="6494586" y="873087"/>
                </a:cubicBezTo>
                <a:cubicBezTo>
                  <a:pt x="6502463" y="889917"/>
                  <a:pt x="6489335" y="901136"/>
                  <a:pt x="6468330" y="901136"/>
                </a:cubicBezTo>
                <a:cubicBezTo>
                  <a:pt x="6444700" y="901136"/>
                  <a:pt x="6421070" y="889917"/>
                  <a:pt x="6413193" y="873087"/>
                </a:cubicBezTo>
                <a:cubicBezTo>
                  <a:pt x="6405316" y="856258"/>
                  <a:pt x="6415818" y="845038"/>
                  <a:pt x="6439449" y="845038"/>
                </a:cubicBezTo>
                <a:close/>
                <a:moveTo>
                  <a:pt x="6338952" y="845038"/>
                </a:moveTo>
                <a:cubicBezTo>
                  <a:pt x="6359956" y="845038"/>
                  <a:pt x="6386212" y="856258"/>
                  <a:pt x="6394089" y="873087"/>
                </a:cubicBezTo>
                <a:cubicBezTo>
                  <a:pt x="6401966" y="889917"/>
                  <a:pt x="6388838" y="901136"/>
                  <a:pt x="6365208" y="901136"/>
                </a:cubicBezTo>
                <a:cubicBezTo>
                  <a:pt x="6344203" y="901136"/>
                  <a:pt x="6317947" y="889917"/>
                  <a:pt x="6310070" y="873087"/>
                </a:cubicBezTo>
                <a:cubicBezTo>
                  <a:pt x="6304819" y="856258"/>
                  <a:pt x="6315321" y="845038"/>
                  <a:pt x="6338952" y="845038"/>
                </a:cubicBezTo>
                <a:close/>
                <a:moveTo>
                  <a:pt x="5837012" y="845038"/>
                </a:moveTo>
                <a:cubicBezTo>
                  <a:pt x="5860740" y="845038"/>
                  <a:pt x="5881832" y="856258"/>
                  <a:pt x="5889742" y="873087"/>
                </a:cubicBezTo>
                <a:cubicBezTo>
                  <a:pt x="5895015" y="889917"/>
                  <a:pt x="5881832" y="901136"/>
                  <a:pt x="5860740" y="901136"/>
                </a:cubicBezTo>
                <a:cubicBezTo>
                  <a:pt x="5837012" y="901136"/>
                  <a:pt x="5813284" y="889917"/>
                  <a:pt x="5808010" y="873087"/>
                </a:cubicBezTo>
                <a:cubicBezTo>
                  <a:pt x="5800101" y="856258"/>
                  <a:pt x="5813284" y="845038"/>
                  <a:pt x="5837012" y="845038"/>
                </a:cubicBezTo>
                <a:close/>
                <a:moveTo>
                  <a:pt x="5736515" y="845038"/>
                </a:moveTo>
                <a:cubicBezTo>
                  <a:pt x="5760244" y="845038"/>
                  <a:pt x="5781336" y="856258"/>
                  <a:pt x="5789245" y="873087"/>
                </a:cubicBezTo>
                <a:cubicBezTo>
                  <a:pt x="5794518" y="889917"/>
                  <a:pt x="5781336" y="901136"/>
                  <a:pt x="5757607" y="901136"/>
                </a:cubicBezTo>
                <a:cubicBezTo>
                  <a:pt x="5736515" y="901136"/>
                  <a:pt x="5712786" y="889917"/>
                  <a:pt x="5707514" y="873087"/>
                </a:cubicBezTo>
                <a:cubicBezTo>
                  <a:pt x="5699604" y="856258"/>
                  <a:pt x="5712786" y="845038"/>
                  <a:pt x="5736515" y="845038"/>
                </a:cubicBezTo>
                <a:close/>
                <a:moveTo>
                  <a:pt x="5636453" y="845038"/>
                </a:moveTo>
                <a:cubicBezTo>
                  <a:pt x="5660460" y="845038"/>
                  <a:pt x="5681800" y="856258"/>
                  <a:pt x="5687136" y="873087"/>
                </a:cubicBezTo>
                <a:cubicBezTo>
                  <a:pt x="5695138" y="889917"/>
                  <a:pt x="5679133" y="901136"/>
                  <a:pt x="5657793" y="901136"/>
                </a:cubicBezTo>
                <a:cubicBezTo>
                  <a:pt x="5633786" y="901136"/>
                  <a:pt x="5609778" y="889917"/>
                  <a:pt x="5604443" y="873087"/>
                </a:cubicBezTo>
                <a:cubicBezTo>
                  <a:pt x="5599108" y="856258"/>
                  <a:pt x="5615113" y="845038"/>
                  <a:pt x="5636453" y="845038"/>
                </a:cubicBezTo>
                <a:close/>
                <a:moveTo>
                  <a:pt x="5536354" y="845038"/>
                </a:moveTo>
                <a:cubicBezTo>
                  <a:pt x="5559899" y="845038"/>
                  <a:pt x="5580828" y="856258"/>
                  <a:pt x="5586060" y="873087"/>
                </a:cubicBezTo>
                <a:cubicBezTo>
                  <a:pt x="5591292" y="889917"/>
                  <a:pt x="5578211" y="901136"/>
                  <a:pt x="5554666" y="901136"/>
                </a:cubicBezTo>
                <a:cubicBezTo>
                  <a:pt x="5533737" y="901136"/>
                  <a:pt x="5510193" y="889917"/>
                  <a:pt x="5504960" y="873087"/>
                </a:cubicBezTo>
                <a:cubicBezTo>
                  <a:pt x="5499728" y="856258"/>
                  <a:pt x="5515425" y="845038"/>
                  <a:pt x="5536354" y="845038"/>
                </a:cubicBezTo>
                <a:close/>
                <a:moveTo>
                  <a:pt x="5435857" y="845038"/>
                </a:moveTo>
                <a:cubicBezTo>
                  <a:pt x="5459402" y="845038"/>
                  <a:pt x="5480331" y="856258"/>
                  <a:pt x="5485563" y="873087"/>
                </a:cubicBezTo>
                <a:cubicBezTo>
                  <a:pt x="5490795" y="889917"/>
                  <a:pt x="5477715" y="901136"/>
                  <a:pt x="5454170" y="901136"/>
                </a:cubicBezTo>
                <a:cubicBezTo>
                  <a:pt x="5430625" y="901136"/>
                  <a:pt x="5409696" y="889917"/>
                  <a:pt x="5404463" y="873087"/>
                </a:cubicBezTo>
                <a:cubicBezTo>
                  <a:pt x="5399231" y="856258"/>
                  <a:pt x="5414928" y="845038"/>
                  <a:pt x="5435857" y="845038"/>
                </a:cubicBezTo>
                <a:close/>
                <a:moveTo>
                  <a:pt x="5335806" y="845038"/>
                </a:moveTo>
                <a:cubicBezTo>
                  <a:pt x="5359638" y="845038"/>
                  <a:pt x="5380822" y="856258"/>
                  <a:pt x="5386118" y="873087"/>
                </a:cubicBezTo>
                <a:cubicBezTo>
                  <a:pt x="5391414" y="889917"/>
                  <a:pt x="5375526" y="901136"/>
                  <a:pt x="5354342" y="901136"/>
                </a:cubicBezTo>
                <a:cubicBezTo>
                  <a:pt x="5330510" y="901136"/>
                  <a:pt x="5309325" y="889917"/>
                  <a:pt x="5304029" y="873087"/>
                </a:cubicBezTo>
                <a:cubicBezTo>
                  <a:pt x="5298733" y="856258"/>
                  <a:pt x="5314621" y="845038"/>
                  <a:pt x="5335806" y="845038"/>
                </a:cubicBezTo>
                <a:close/>
                <a:moveTo>
                  <a:pt x="5235310" y="845038"/>
                </a:moveTo>
                <a:cubicBezTo>
                  <a:pt x="5259142" y="845038"/>
                  <a:pt x="5280326" y="856258"/>
                  <a:pt x="5285622" y="873087"/>
                </a:cubicBezTo>
                <a:cubicBezTo>
                  <a:pt x="5290918" y="889917"/>
                  <a:pt x="5275030" y="901136"/>
                  <a:pt x="5251198" y="901136"/>
                </a:cubicBezTo>
                <a:cubicBezTo>
                  <a:pt x="5230014" y="901136"/>
                  <a:pt x="5206181" y="889917"/>
                  <a:pt x="5203533" y="873087"/>
                </a:cubicBezTo>
                <a:cubicBezTo>
                  <a:pt x="5198237" y="856258"/>
                  <a:pt x="5214125" y="845038"/>
                  <a:pt x="5235310" y="845038"/>
                </a:cubicBezTo>
                <a:close/>
                <a:moveTo>
                  <a:pt x="5134524" y="845038"/>
                </a:moveTo>
                <a:cubicBezTo>
                  <a:pt x="5158170" y="845038"/>
                  <a:pt x="5179189" y="856258"/>
                  <a:pt x="5184444" y="873087"/>
                </a:cubicBezTo>
                <a:cubicBezTo>
                  <a:pt x="5187071" y="889917"/>
                  <a:pt x="5173934" y="901136"/>
                  <a:pt x="5150288" y="901136"/>
                </a:cubicBezTo>
                <a:cubicBezTo>
                  <a:pt x="5126641" y="901136"/>
                  <a:pt x="5105622" y="889917"/>
                  <a:pt x="5102995" y="873087"/>
                </a:cubicBezTo>
                <a:cubicBezTo>
                  <a:pt x="5097740" y="856258"/>
                  <a:pt x="5113505" y="845038"/>
                  <a:pt x="5134524" y="845038"/>
                </a:cubicBezTo>
                <a:close/>
                <a:moveTo>
                  <a:pt x="5034486" y="845038"/>
                </a:moveTo>
                <a:cubicBezTo>
                  <a:pt x="5058428" y="845038"/>
                  <a:pt x="5079710" y="856258"/>
                  <a:pt x="5085030" y="873087"/>
                </a:cubicBezTo>
                <a:cubicBezTo>
                  <a:pt x="5087690" y="889917"/>
                  <a:pt x="5071729" y="901136"/>
                  <a:pt x="5050447" y="901136"/>
                </a:cubicBezTo>
                <a:cubicBezTo>
                  <a:pt x="5026506" y="901136"/>
                  <a:pt x="5005224" y="889917"/>
                  <a:pt x="4999903" y="873087"/>
                </a:cubicBezTo>
                <a:cubicBezTo>
                  <a:pt x="4997243" y="856258"/>
                  <a:pt x="5013204" y="845038"/>
                  <a:pt x="5034486" y="845038"/>
                </a:cubicBezTo>
                <a:close/>
                <a:moveTo>
                  <a:pt x="4933990" y="845038"/>
                </a:moveTo>
                <a:cubicBezTo>
                  <a:pt x="4957932" y="845038"/>
                  <a:pt x="4979214" y="856258"/>
                  <a:pt x="4981874" y="873087"/>
                </a:cubicBezTo>
                <a:cubicBezTo>
                  <a:pt x="4987194" y="889917"/>
                  <a:pt x="4971233" y="901136"/>
                  <a:pt x="4947291" y="901136"/>
                </a:cubicBezTo>
                <a:cubicBezTo>
                  <a:pt x="4926010" y="901136"/>
                  <a:pt x="4902068" y="889917"/>
                  <a:pt x="4899407" y="873087"/>
                </a:cubicBezTo>
                <a:cubicBezTo>
                  <a:pt x="4896747" y="856258"/>
                  <a:pt x="4912708" y="845038"/>
                  <a:pt x="4933990" y="845038"/>
                </a:cubicBezTo>
                <a:close/>
                <a:moveTo>
                  <a:pt x="4833674" y="845038"/>
                </a:moveTo>
                <a:cubicBezTo>
                  <a:pt x="4857733" y="845038"/>
                  <a:pt x="4879118" y="856258"/>
                  <a:pt x="4881791" y="873087"/>
                </a:cubicBezTo>
                <a:cubicBezTo>
                  <a:pt x="4884464" y="889917"/>
                  <a:pt x="4868425" y="901136"/>
                  <a:pt x="4847040" y="901136"/>
                </a:cubicBezTo>
                <a:cubicBezTo>
                  <a:pt x="4822982" y="901136"/>
                  <a:pt x="4801597" y="889917"/>
                  <a:pt x="4798923" y="873087"/>
                </a:cubicBezTo>
                <a:cubicBezTo>
                  <a:pt x="4796250" y="856258"/>
                  <a:pt x="4812289" y="845038"/>
                  <a:pt x="4833674" y="845038"/>
                </a:cubicBezTo>
                <a:close/>
                <a:moveTo>
                  <a:pt x="4733819" y="845038"/>
                </a:moveTo>
                <a:cubicBezTo>
                  <a:pt x="4757573" y="845038"/>
                  <a:pt x="4778688" y="856258"/>
                  <a:pt x="4781327" y="873087"/>
                </a:cubicBezTo>
                <a:cubicBezTo>
                  <a:pt x="4783966" y="889917"/>
                  <a:pt x="4768130" y="901136"/>
                  <a:pt x="4744377" y="901136"/>
                </a:cubicBezTo>
                <a:cubicBezTo>
                  <a:pt x="4723262" y="901136"/>
                  <a:pt x="4702148" y="889917"/>
                  <a:pt x="4699509" y="873087"/>
                </a:cubicBezTo>
                <a:cubicBezTo>
                  <a:pt x="4696869" y="856258"/>
                  <a:pt x="4712705" y="845038"/>
                  <a:pt x="4733819" y="845038"/>
                </a:cubicBezTo>
                <a:close/>
                <a:moveTo>
                  <a:pt x="4633322" y="845038"/>
                </a:moveTo>
                <a:cubicBezTo>
                  <a:pt x="4657076" y="845038"/>
                  <a:pt x="4678191" y="856258"/>
                  <a:pt x="4680830" y="873087"/>
                </a:cubicBezTo>
                <a:cubicBezTo>
                  <a:pt x="4683469" y="889917"/>
                  <a:pt x="4667633" y="901136"/>
                  <a:pt x="4643880" y="901136"/>
                </a:cubicBezTo>
                <a:cubicBezTo>
                  <a:pt x="4620126" y="901136"/>
                  <a:pt x="4601651" y="889917"/>
                  <a:pt x="4599012" y="873087"/>
                </a:cubicBezTo>
                <a:cubicBezTo>
                  <a:pt x="4596372" y="856258"/>
                  <a:pt x="4612208" y="845038"/>
                  <a:pt x="4633322" y="845038"/>
                </a:cubicBezTo>
                <a:close/>
                <a:moveTo>
                  <a:pt x="4535465" y="845038"/>
                </a:moveTo>
                <a:cubicBezTo>
                  <a:pt x="4556579" y="845038"/>
                  <a:pt x="4577694" y="856258"/>
                  <a:pt x="4580333" y="873087"/>
                </a:cubicBezTo>
                <a:cubicBezTo>
                  <a:pt x="4582972" y="889917"/>
                  <a:pt x="4564497" y="901136"/>
                  <a:pt x="4543383" y="901136"/>
                </a:cubicBezTo>
                <a:cubicBezTo>
                  <a:pt x="4519629" y="901136"/>
                  <a:pt x="4498515" y="889917"/>
                  <a:pt x="4498515" y="873087"/>
                </a:cubicBezTo>
                <a:cubicBezTo>
                  <a:pt x="4495875" y="856258"/>
                  <a:pt x="4511711" y="845038"/>
                  <a:pt x="4535465" y="845038"/>
                </a:cubicBezTo>
                <a:close/>
                <a:moveTo>
                  <a:pt x="4435158" y="845038"/>
                </a:moveTo>
                <a:cubicBezTo>
                  <a:pt x="4456374" y="845038"/>
                  <a:pt x="4477590" y="856258"/>
                  <a:pt x="4480242" y="873087"/>
                </a:cubicBezTo>
                <a:cubicBezTo>
                  <a:pt x="4480242" y="889917"/>
                  <a:pt x="4464330" y="901136"/>
                  <a:pt x="4440462" y="901136"/>
                </a:cubicBezTo>
                <a:cubicBezTo>
                  <a:pt x="4419246" y="901136"/>
                  <a:pt x="4398030" y="889917"/>
                  <a:pt x="4395378" y="873087"/>
                </a:cubicBezTo>
                <a:cubicBezTo>
                  <a:pt x="4395378" y="856258"/>
                  <a:pt x="4411290" y="845038"/>
                  <a:pt x="4435158" y="845038"/>
                </a:cubicBezTo>
                <a:close/>
                <a:moveTo>
                  <a:pt x="4334662" y="845038"/>
                </a:moveTo>
                <a:cubicBezTo>
                  <a:pt x="4355878" y="845038"/>
                  <a:pt x="4377094" y="856258"/>
                  <a:pt x="4377094" y="873087"/>
                </a:cubicBezTo>
                <a:cubicBezTo>
                  <a:pt x="4379746" y="889917"/>
                  <a:pt x="4363834" y="901136"/>
                  <a:pt x="4339966" y="901136"/>
                </a:cubicBezTo>
                <a:cubicBezTo>
                  <a:pt x="4316098" y="901136"/>
                  <a:pt x="4297534" y="889917"/>
                  <a:pt x="4294882" y="873087"/>
                </a:cubicBezTo>
                <a:cubicBezTo>
                  <a:pt x="4294882" y="856258"/>
                  <a:pt x="4310794" y="845038"/>
                  <a:pt x="4334662" y="845038"/>
                </a:cubicBezTo>
                <a:close/>
                <a:moveTo>
                  <a:pt x="1828434" y="845038"/>
                </a:moveTo>
                <a:cubicBezTo>
                  <a:pt x="1849619" y="845038"/>
                  <a:pt x="1862859" y="856258"/>
                  <a:pt x="1857563" y="873087"/>
                </a:cubicBezTo>
                <a:cubicBezTo>
                  <a:pt x="1852267" y="889917"/>
                  <a:pt x="1828434" y="901136"/>
                  <a:pt x="1807250" y="901136"/>
                </a:cubicBezTo>
                <a:cubicBezTo>
                  <a:pt x="1783418" y="901136"/>
                  <a:pt x="1770178" y="889917"/>
                  <a:pt x="1775474" y="873087"/>
                </a:cubicBezTo>
                <a:cubicBezTo>
                  <a:pt x="1780770" y="856258"/>
                  <a:pt x="1804602" y="845038"/>
                  <a:pt x="1828434" y="845038"/>
                </a:cubicBezTo>
                <a:close/>
                <a:moveTo>
                  <a:pt x="1727937" y="845038"/>
                </a:moveTo>
                <a:cubicBezTo>
                  <a:pt x="1749122" y="845038"/>
                  <a:pt x="1762362" y="856258"/>
                  <a:pt x="1757066" y="873087"/>
                </a:cubicBezTo>
                <a:cubicBezTo>
                  <a:pt x="1751770" y="889917"/>
                  <a:pt x="1727937" y="901136"/>
                  <a:pt x="1704105" y="901136"/>
                </a:cubicBezTo>
                <a:cubicBezTo>
                  <a:pt x="1682921" y="901136"/>
                  <a:pt x="1669681" y="889917"/>
                  <a:pt x="1674977" y="873087"/>
                </a:cubicBezTo>
                <a:cubicBezTo>
                  <a:pt x="1680273" y="856258"/>
                  <a:pt x="1704105" y="845038"/>
                  <a:pt x="1727937" y="845038"/>
                </a:cubicBezTo>
                <a:close/>
                <a:moveTo>
                  <a:pt x="1627590" y="845038"/>
                </a:moveTo>
                <a:cubicBezTo>
                  <a:pt x="1648682" y="845038"/>
                  <a:pt x="1661865" y="856258"/>
                  <a:pt x="1656592" y="873087"/>
                </a:cubicBezTo>
                <a:cubicBezTo>
                  <a:pt x="1651319" y="889917"/>
                  <a:pt x="1627590" y="901136"/>
                  <a:pt x="1603862" y="901136"/>
                </a:cubicBezTo>
                <a:cubicBezTo>
                  <a:pt x="1580133" y="901136"/>
                  <a:pt x="1566951" y="889917"/>
                  <a:pt x="1574860" y="873087"/>
                </a:cubicBezTo>
                <a:cubicBezTo>
                  <a:pt x="1580133" y="856258"/>
                  <a:pt x="1603862" y="845038"/>
                  <a:pt x="1627590" y="845038"/>
                </a:cubicBezTo>
                <a:close/>
                <a:moveTo>
                  <a:pt x="1527093" y="845038"/>
                </a:moveTo>
                <a:cubicBezTo>
                  <a:pt x="1548185" y="845038"/>
                  <a:pt x="1561368" y="856258"/>
                  <a:pt x="1556095" y="873087"/>
                </a:cubicBezTo>
                <a:cubicBezTo>
                  <a:pt x="1548185" y="889917"/>
                  <a:pt x="1524457" y="901136"/>
                  <a:pt x="1503365" y="901136"/>
                </a:cubicBezTo>
                <a:cubicBezTo>
                  <a:pt x="1479636" y="901136"/>
                  <a:pt x="1466454" y="889917"/>
                  <a:pt x="1474363" y="873087"/>
                </a:cubicBezTo>
                <a:cubicBezTo>
                  <a:pt x="1479636" y="856258"/>
                  <a:pt x="1503365" y="845038"/>
                  <a:pt x="1527093" y="845038"/>
                </a:cubicBezTo>
                <a:close/>
                <a:moveTo>
                  <a:pt x="1427310" y="845038"/>
                </a:moveTo>
                <a:cubicBezTo>
                  <a:pt x="1448650" y="845038"/>
                  <a:pt x="1461988" y="856258"/>
                  <a:pt x="1456653" y="873087"/>
                </a:cubicBezTo>
                <a:cubicBezTo>
                  <a:pt x="1448650" y="889917"/>
                  <a:pt x="1424643" y="901136"/>
                  <a:pt x="1400635" y="901136"/>
                </a:cubicBezTo>
                <a:cubicBezTo>
                  <a:pt x="1379295" y="901136"/>
                  <a:pt x="1365958" y="889917"/>
                  <a:pt x="1373960" y="873087"/>
                </a:cubicBezTo>
                <a:cubicBezTo>
                  <a:pt x="1379295" y="856258"/>
                  <a:pt x="1403303" y="845038"/>
                  <a:pt x="1427310" y="845038"/>
                </a:cubicBezTo>
                <a:close/>
                <a:moveTo>
                  <a:pt x="1327220" y="845038"/>
                </a:moveTo>
                <a:cubicBezTo>
                  <a:pt x="1348309" y="845038"/>
                  <a:pt x="1361492" y="856258"/>
                  <a:pt x="1353582" y="873087"/>
                </a:cubicBezTo>
                <a:cubicBezTo>
                  <a:pt x="1348309" y="889917"/>
                  <a:pt x="1324582" y="901136"/>
                  <a:pt x="1300855" y="901136"/>
                </a:cubicBezTo>
                <a:cubicBezTo>
                  <a:pt x="1277126" y="901136"/>
                  <a:pt x="1266581" y="889917"/>
                  <a:pt x="1271853" y="873087"/>
                </a:cubicBezTo>
                <a:cubicBezTo>
                  <a:pt x="1279762" y="856258"/>
                  <a:pt x="1303490" y="845038"/>
                  <a:pt x="1327220" y="845038"/>
                </a:cubicBezTo>
                <a:close/>
                <a:moveTo>
                  <a:pt x="1125973" y="845038"/>
                </a:moveTo>
                <a:cubicBezTo>
                  <a:pt x="1147222" y="845038"/>
                  <a:pt x="1160499" y="856258"/>
                  <a:pt x="1152531" y="873087"/>
                </a:cubicBezTo>
                <a:cubicBezTo>
                  <a:pt x="1144564" y="889917"/>
                  <a:pt x="1120663" y="901136"/>
                  <a:pt x="1096762" y="901136"/>
                </a:cubicBezTo>
                <a:cubicBezTo>
                  <a:pt x="1075515" y="901136"/>
                  <a:pt x="1062235" y="889917"/>
                  <a:pt x="1070203" y="873087"/>
                </a:cubicBezTo>
                <a:cubicBezTo>
                  <a:pt x="1078169" y="856258"/>
                  <a:pt x="1102071" y="845038"/>
                  <a:pt x="1125973" y="845038"/>
                </a:cubicBezTo>
                <a:close/>
                <a:moveTo>
                  <a:pt x="1025868" y="845038"/>
                </a:moveTo>
                <a:cubicBezTo>
                  <a:pt x="1046872" y="845038"/>
                  <a:pt x="1060000" y="856258"/>
                  <a:pt x="1052123" y="873087"/>
                </a:cubicBezTo>
                <a:cubicBezTo>
                  <a:pt x="1044246" y="889917"/>
                  <a:pt x="1020616" y="901136"/>
                  <a:pt x="996986" y="901136"/>
                </a:cubicBezTo>
                <a:cubicBezTo>
                  <a:pt x="973356" y="901136"/>
                  <a:pt x="962853" y="889917"/>
                  <a:pt x="970730" y="873087"/>
                </a:cubicBezTo>
                <a:cubicBezTo>
                  <a:pt x="978606" y="856258"/>
                  <a:pt x="1002237" y="845038"/>
                  <a:pt x="1025868" y="845038"/>
                </a:cubicBezTo>
                <a:close/>
                <a:moveTo>
                  <a:pt x="925123" y="845038"/>
                </a:moveTo>
                <a:cubicBezTo>
                  <a:pt x="948925" y="845038"/>
                  <a:pt x="959504" y="856258"/>
                  <a:pt x="951571" y="873087"/>
                </a:cubicBezTo>
                <a:cubicBezTo>
                  <a:pt x="943636" y="889917"/>
                  <a:pt x="917189" y="901136"/>
                  <a:pt x="896032" y="901136"/>
                </a:cubicBezTo>
                <a:cubicBezTo>
                  <a:pt x="872230" y="901136"/>
                  <a:pt x="859007" y="889917"/>
                  <a:pt x="869586" y="873087"/>
                </a:cubicBezTo>
                <a:cubicBezTo>
                  <a:pt x="877519" y="856258"/>
                  <a:pt x="901321" y="845038"/>
                  <a:pt x="925123" y="845038"/>
                </a:cubicBezTo>
                <a:close/>
                <a:moveTo>
                  <a:pt x="1226470" y="845037"/>
                </a:moveTo>
                <a:cubicBezTo>
                  <a:pt x="1247715" y="845037"/>
                  <a:pt x="1260994" y="856257"/>
                  <a:pt x="1253027" y="873086"/>
                </a:cubicBezTo>
                <a:cubicBezTo>
                  <a:pt x="1247715" y="889916"/>
                  <a:pt x="1221158" y="901135"/>
                  <a:pt x="1199911" y="901135"/>
                </a:cubicBezTo>
                <a:cubicBezTo>
                  <a:pt x="1176010" y="901135"/>
                  <a:pt x="1162731" y="889916"/>
                  <a:pt x="1170698" y="873086"/>
                </a:cubicBezTo>
                <a:cubicBezTo>
                  <a:pt x="1178666" y="856257"/>
                  <a:pt x="1202568" y="845037"/>
                  <a:pt x="1226470" y="845037"/>
                </a:cubicBezTo>
                <a:close/>
                <a:moveTo>
                  <a:pt x="6502372" y="774619"/>
                </a:moveTo>
                <a:cubicBezTo>
                  <a:pt x="6526274" y="774619"/>
                  <a:pt x="6550175" y="785839"/>
                  <a:pt x="6558143" y="802668"/>
                </a:cubicBezTo>
                <a:cubicBezTo>
                  <a:pt x="6566110" y="816693"/>
                  <a:pt x="6555487" y="830717"/>
                  <a:pt x="6531585" y="830717"/>
                </a:cubicBezTo>
                <a:cubicBezTo>
                  <a:pt x="6510339" y="830717"/>
                  <a:pt x="6483782" y="816693"/>
                  <a:pt x="6475814" y="802668"/>
                </a:cubicBezTo>
                <a:cubicBezTo>
                  <a:pt x="6467847" y="785839"/>
                  <a:pt x="6481126" y="774619"/>
                  <a:pt x="6502372" y="774619"/>
                </a:cubicBezTo>
                <a:close/>
                <a:moveTo>
                  <a:pt x="6207332" y="774619"/>
                </a:moveTo>
                <a:cubicBezTo>
                  <a:pt x="6228424" y="774619"/>
                  <a:pt x="6252152" y="785839"/>
                  <a:pt x="6260062" y="802668"/>
                </a:cubicBezTo>
                <a:cubicBezTo>
                  <a:pt x="6267971" y="816693"/>
                  <a:pt x="6254788" y="830717"/>
                  <a:pt x="6233696" y="830717"/>
                </a:cubicBezTo>
                <a:cubicBezTo>
                  <a:pt x="6209968" y="830717"/>
                  <a:pt x="6186240" y="816693"/>
                  <a:pt x="6178330" y="802668"/>
                </a:cubicBezTo>
                <a:cubicBezTo>
                  <a:pt x="6173057" y="785839"/>
                  <a:pt x="6183603" y="774619"/>
                  <a:pt x="6207332" y="774619"/>
                </a:cubicBezTo>
                <a:close/>
                <a:moveTo>
                  <a:pt x="6008974" y="774619"/>
                </a:moveTo>
                <a:cubicBezTo>
                  <a:pt x="6030066" y="774619"/>
                  <a:pt x="6053794" y="785839"/>
                  <a:pt x="6061704" y="802668"/>
                </a:cubicBezTo>
                <a:cubicBezTo>
                  <a:pt x="6066977" y="816693"/>
                  <a:pt x="6053794" y="830717"/>
                  <a:pt x="6032702" y="830717"/>
                </a:cubicBezTo>
                <a:cubicBezTo>
                  <a:pt x="6008974" y="830717"/>
                  <a:pt x="5985246" y="816693"/>
                  <a:pt x="5979972" y="802668"/>
                </a:cubicBezTo>
                <a:cubicBezTo>
                  <a:pt x="5972063" y="785839"/>
                  <a:pt x="5985246" y="774619"/>
                  <a:pt x="6008974" y="774619"/>
                </a:cubicBezTo>
                <a:close/>
                <a:moveTo>
                  <a:pt x="5908223" y="774619"/>
                </a:moveTo>
                <a:cubicBezTo>
                  <a:pt x="5932056" y="774619"/>
                  <a:pt x="5955888" y="785839"/>
                  <a:pt x="5961184" y="802668"/>
                </a:cubicBezTo>
                <a:cubicBezTo>
                  <a:pt x="5966480" y="816693"/>
                  <a:pt x="5955888" y="830717"/>
                  <a:pt x="5932056" y="830717"/>
                </a:cubicBezTo>
                <a:cubicBezTo>
                  <a:pt x="5908223" y="830717"/>
                  <a:pt x="5887039" y="816693"/>
                  <a:pt x="5879095" y="802668"/>
                </a:cubicBezTo>
                <a:cubicBezTo>
                  <a:pt x="5873799" y="785839"/>
                  <a:pt x="5887039" y="774619"/>
                  <a:pt x="5908223" y="774619"/>
                </a:cubicBezTo>
                <a:close/>
                <a:moveTo>
                  <a:pt x="5811330" y="774619"/>
                </a:moveTo>
                <a:cubicBezTo>
                  <a:pt x="5832422" y="774619"/>
                  <a:pt x="5856150" y="785839"/>
                  <a:pt x="5861424" y="802668"/>
                </a:cubicBezTo>
                <a:cubicBezTo>
                  <a:pt x="5869333" y="816693"/>
                  <a:pt x="5856150" y="830717"/>
                  <a:pt x="5832422" y="830717"/>
                </a:cubicBezTo>
                <a:cubicBezTo>
                  <a:pt x="5811330" y="830717"/>
                  <a:pt x="5787602" y="816693"/>
                  <a:pt x="5782328" y="802668"/>
                </a:cubicBezTo>
                <a:cubicBezTo>
                  <a:pt x="5774419" y="785839"/>
                  <a:pt x="5787602" y="774619"/>
                  <a:pt x="5811330" y="774619"/>
                </a:cubicBezTo>
                <a:close/>
                <a:moveTo>
                  <a:pt x="5710579" y="774619"/>
                </a:moveTo>
                <a:cubicBezTo>
                  <a:pt x="5734412" y="774619"/>
                  <a:pt x="5755596" y="785839"/>
                  <a:pt x="5763540" y="802668"/>
                </a:cubicBezTo>
                <a:cubicBezTo>
                  <a:pt x="5768836" y="816693"/>
                  <a:pt x="5755596" y="830717"/>
                  <a:pt x="5731764" y="830717"/>
                </a:cubicBezTo>
                <a:cubicBezTo>
                  <a:pt x="5710579" y="830717"/>
                  <a:pt x="5686747" y="816693"/>
                  <a:pt x="5681451" y="802668"/>
                </a:cubicBezTo>
                <a:cubicBezTo>
                  <a:pt x="5676155" y="785839"/>
                  <a:pt x="5689395" y="774619"/>
                  <a:pt x="5710579" y="774619"/>
                </a:cubicBezTo>
                <a:close/>
                <a:moveTo>
                  <a:pt x="5612730" y="774619"/>
                </a:moveTo>
                <a:cubicBezTo>
                  <a:pt x="5633915" y="774619"/>
                  <a:pt x="5657747" y="785839"/>
                  <a:pt x="5663043" y="802668"/>
                </a:cubicBezTo>
                <a:cubicBezTo>
                  <a:pt x="5668339" y="816693"/>
                  <a:pt x="5655099" y="830717"/>
                  <a:pt x="5631267" y="830717"/>
                </a:cubicBezTo>
                <a:cubicBezTo>
                  <a:pt x="5610082" y="830717"/>
                  <a:pt x="5586250" y="816693"/>
                  <a:pt x="5580954" y="802668"/>
                </a:cubicBezTo>
                <a:cubicBezTo>
                  <a:pt x="5575658" y="785839"/>
                  <a:pt x="5588898" y="774619"/>
                  <a:pt x="5612730" y="774619"/>
                </a:cubicBezTo>
                <a:close/>
                <a:moveTo>
                  <a:pt x="5512667" y="774619"/>
                </a:moveTo>
                <a:cubicBezTo>
                  <a:pt x="5536313" y="774619"/>
                  <a:pt x="5557332" y="785839"/>
                  <a:pt x="5562587" y="802668"/>
                </a:cubicBezTo>
                <a:cubicBezTo>
                  <a:pt x="5567842" y="816693"/>
                  <a:pt x="5554705" y="830717"/>
                  <a:pt x="5533686" y="830717"/>
                </a:cubicBezTo>
                <a:cubicBezTo>
                  <a:pt x="5510040" y="830717"/>
                  <a:pt x="5486393" y="816693"/>
                  <a:pt x="5483766" y="802668"/>
                </a:cubicBezTo>
                <a:cubicBezTo>
                  <a:pt x="5478511" y="785839"/>
                  <a:pt x="5491648" y="774619"/>
                  <a:pt x="5512667" y="774619"/>
                </a:cubicBezTo>
                <a:close/>
                <a:moveTo>
                  <a:pt x="5415087" y="774619"/>
                </a:moveTo>
                <a:cubicBezTo>
                  <a:pt x="5436271" y="774619"/>
                  <a:pt x="5460103" y="785839"/>
                  <a:pt x="5465399" y="802668"/>
                </a:cubicBezTo>
                <a:cubicBezTo>
                  <a:pt x="5470695" y="816693"/>
                  <a:pt x="5454807" y="830717"/>
                  <a:pt x="5433623" y="830717"/>
                </a:cubicBezTo>
                <a:cubicBezTo>
                  <a:pt x="5409791" y="830717"/>
                  <a:pt x="5388606" y="816693"/>
                  <a:pt x="5383310" y="802668"/>
                </a:cubicBezTo>
                <a:cubicBezTo>
                  <a:pt x="5378014" y="785839"/>
                  <a:pt x="5391254" y="774619"/>
                  <a:pt x="5415087" y="774619"/>
                </a:cubicBezTo>
                <a:close/>
                <a:moveTo>
                  <a:pt x="5314334" y="774619"/>
                </a:moveTo>
                <a:cubicBezTo>
                  <a:pt x="5338276" y="774619"/>
                  <a:pt x="5359557" y="785839"/>
                  <a:pt x="5364878" y="802668"/>
                </a:cubicBezTo>
                <a:cubicBezTo>
                  <a:pt x="5370198" y="816693"/>
                  <a:pt x="5354237" y="830717"/>
                  <a:pt x="5332955" y="830717"/>
                </a:cubicBezTo>
                <a:cubicBezTo>
                  <a:pt x="5309014" y="830717"/>
                  <a:pt x="5287732" y="816693"/>
                  <a:pt x="5282411" y="802668"/>
                </a:cubicBezTo>
                <a:cubicBezTo>
                  <a:pt x="5279751" y="785839"/>
                  <a:pt x="5293052" y="774619"/>
                  <a:pt x="5314334" y="774619"/>
                </a:cubicBezTo>
                <a:close/>
                <a:moveTo>
                  <a:pt x="5216497" y="774619"/>
                </a:moveTo>
                <a:cubicBezTo>
                  <a:pt x="5237779" y="774619"/>
                  <a:pt x="5261721" y="785839"/>
                  <a:pt x="5264381" y="802668"/>
                </a:cubicBezTo>
                <a:cubicBezTo>
                  <a:pt x="5269701" y="816693"/>
                  <a:pt x="5253740" y="830717"/>
                  <a:pt x="5232458" y="830717"/>
                </a:cubicBezTo>
                <a:cubicBezTo>
                  <a:pt x="5208517" y="830717"/>
                  <a:pt x="5187235" y="816693"/>
                  <a:pt x="5184575" y="802668"/>
                </a:cubicBezTo>
                <a:cubicBezTo>
                  <a:pt x="5179254" y="785839"/>
                  <a:pt x="5195215" y="774619"/>
                  <a:pt x="5216497" y="774619"/>
                </a:cubicBezTo>
                <a:close/>
                <a:moveTo>
                  <a:pt x="5116658" y="774619"/>
                </a:moveTo>
                <a:cubicBezTo>
                  <a:pt x="5140304" y="774619"/>
                  <a:pt x="5161323" y="785839"/>
                  <a:pt x="5166578" y="802668"/>
                </a:cubicBezTo>
                <a:cubicBezTo>
                  <a:pt x="5169205" y="816693"/>
                  <a:pt x="5156068" y="830717"/>
                  <a:pt x="5132422" y="830717"/>
                </a:cubicBezTo>
                <a:cubicBezTo>
                  <a:pt x="5108775" y="830717"/>
                  <a:pt x="5087756" y="816693"/>
                  <a:pt x="5085129" y="802668"/>
                </a:cubicBezTo>
                <a:cubicBezTo>
                  <a:pt x="5079874" y="785839"/>
                  <a:pt x="5095639" y="774619"/>
                  <a:pt x="5116658" y="774619"/>
                </a:cubicBezTo>
                <a:close/>
                <a:moveTo>
                  <a:pt x="5018561" y="774619"/>
                </a:moveTo>
                <a:cubicBezTo>
                  <a:pt x="5039676" y="774619"/>
                  <a:pt x="5060790" y="785839"/>
                  <a:pt x="5066069" y="802668"/>
                </a:cubicBezTo>
                <a:cubicBezTo>
                  <a:pt x="5068708" y="816693"/>
                  <a:pt x="5055512" y="830717"/>
                  <a:pt x="5031758" y="830717"/>
                </a:cubicBezTo>
                <a:cubicBezTo>
                  <a:pt x="5010644" y="830717"/>
                  <a:pt x="4989529" y="816693"/>
                  <a:pt x="4984251" y="802668"/>
                </a:cubicBezTo>
                <a:cubicBezTo>
                  <a:pt x="4981611" y="785839"/>
                  <a:pt x="4997447" y="774619"/>
                  <a:pt x="5018561" y="774619"/>
                </a:cubicBezTo>
                <a:close/>
                <a:moveTo>
                  <a:pt x="4921016" y="774619"/>
                </a:moveTo>
                <a:cubicBezTo>
                  <a:pt x="4942298" y="774619"/>
                  <a:pt x="4963580" y="785839"/>
                  <a:pt x="4966240" y="802668"/>
                </a:cubicBezTo>
                <a:cubicBezTo>
                  <a:pt x="4971560" y="816693"/>
                  <a:pt x="4955599" y="830717"/>
                  <a:pt x="4931657" y="830717"/>
                </a:cubicBezTo>
                <a:cubicBezTo>
                  <a:pt x="4910376" y="830717"/>
                  <a:pt x="4889094" y="816693"/>
                  <a:pt x="4886434" y="802668"/>
                </a:cubicBezTo>
                <a:cubicBezTo>
                  <a:pt x="4881113" y="785839"/>
                  <a:pt x="4897074" y="774619"/>
                  <a:pt x="4921016" y="774619"/>
                </a:cubicBezTo>
                <a:close/>
                <a:moveTo>
                  <a:pt x="4820917" y="774619"/>
                </a:moveTo>
                <a:cubicBezTo>
                  <a:pt x="4844671" y="774619"/>
                  <a:pt x="4863146" y="785839"/>
                  <a:pt x="4868425" y="802668"/>
                </a:cubicBezTo>
                <a:cubicBezTo>
                  <a:pt x="4871064" y="816693"/>
                  <a:pt x="4855228" y="830717"/>
                  <a:pt x="4831475" y="830717"/>
                </a:cubicBezTo>
                <a:cubicBezTo>
                  <a:pt x="4810360" y="830717"/>
                  <a:pt x="4789246" y="816693"/>
                  <a:pt x="4786607" y="802668"/>
                </a:cubicBezTo>
                <a:cubicBezTo>
                  <a:pt x="4783967" y="785839"/>
                  <a:pt x="4799803" y="774619"/>
                  <a:pt x="4820917" y="774619"/>
                </a:cubicBezTo>
                <a:close/>
                <a:moveTo>
                  <a:pt x="4723059" y="774619"/>
                </a:moveTo>
                <a:cubicBezTo>
                  <a:pt x="4744173" y="774619"/>
                  <a:pt x="4765288" y="785839"/>
                  <a:pt x="4767927" y="802668"/>
                </a:cubicBezTo>
                <a:cubicBezTo>
                  <a:pt x="4770566" y="816693"/>
                  <a:pt x="4754730" y="830717"/>
                  <a:pt x="4733616" y="830717"/>
                </a:cubicBezTo>
                <a:cubicBezTo>
                  <a:pt x="4709862" y="830717"/>
                  <a:pt x="4688748" y="816693"/>
                  <a:pt x="4686109" y="802668"/>
                </a:cubicBezTo>
                <a:cubicBezTo>
                  <a:pt x="4683469" y="785839"/>
                  <a:pt x="4699305" y="774619"/>
                  <a:pt x="4723059" y="774619"/>
                </a:cubicBezTo>
                <a:close/>
                <a:moveTo>
                  <a:pt x="4524299" y="774619"/>
                </a:moveTo>
                <a:cubicBezTo>
                  <a:pt x="4545413" y="774619"/>
                  <a:pt x="4566528" y="785839"/>
                  <a:pt x="4569167" y="802668"/>
                </a:cubicBezTo>
                <a:cubicBezTo>
                  <a:pt x="4571806" y="816693"/>
                  <a:pt x="4553331" y="830717"/>
                  <a:pt x="4532217" y="830717"/>
                </a:cubicBezTo>
                <a:cubicBezTo>
                  <a:pt x="4508463" y="830717"/>
                  <a:pt x="4489988" y="816693"/>
                  <a:pt x="4487349" y="802668"/>
                </a:cubicBezTo>
                <a:cubicBezTo>
                  <a:pt x="4484709" y="785839"/>
                  <a:pt x="4500545" y="774619"/>
                  <a:pt x="4524299" y="774619"/>
                </a:cubicBezTo>
                <a:close/>
                <a:moveTo>
                  <a:pt x="4424919" y="774619"/>
                </a:moveTo>
                <a:cubicBezTo>
                  <a:pt x="4448673" y="774619"/>
                  <a:pt x="4467148" y="785839"/>
                  <a:pt x="4469787" y="802668"/>
                </a:cubicBezTo>
                <a:cubicBezTo>
                  <a:pt x="4472426" y="816693"/>
                  <a:pt x="4453951" y="830717"/>
                  <a:pt x="4432837" y="830717"/>
                </a:cubicBezTo>
                <a:cubicBezTo>
                  <a:pt x="4409083" y="830717"/>
                  <a:pt x="4390608" y="816693"/>
                  <a:pt x="4387969" y="802668"/>
                </a:cubicBezTo>
                <a:cubicBezTo>
                  <a:pt x="4385329" y="785839"/>
                  <a:pt x="4403804" y="774619"/>
                  <a:pt x="4424919" y="774619"/>
                </a:cubicBezTo>
                <a:close/>
                <a:moveTo>
                  <a:pt x="4326846" y="774619"/>
                </a:moveTo>
                <a:cubicBezTo>
                  <a:pt x="4348062" y="774619"/>
                  <a:pt x="4369278" y="785839"/>
                  <a:pt x="4369278" y="802668"/>
                </a:cubicBezTo>
                <a:cubicBezTo>
                  <a:pt x="4371930" y="816693"/>
                  <a:pt x="4356018" y="830717"/>
                  <a:pt x="4332150" y="830717"/>
                </a:cubicBezTo>
                <a:cubicBezTo>
                  <a:pt x="4310934" y="830717"/>
                  <a:pt x="4289718" y="816693"/>
                  <a:pt x="4289718" y="802668"/>
                </a:cubicBezTo>
                <a:cubicBezTo>
                  <a:pt x="4287066" y="785839"/>
                  <a:pt x="4302978" y="774619"/>
                  <a:pt x="4326846" y="774619"/>
                </a:cubicBezTo>
                <a:close/>
                <a:moveTo>
                  <a:pt x="4226349" y="774619"/>
                </a:moveTo>
                <a:cubicBezTo>
                  <a:pt x="4250217" y="774619"/>
                  <a:pt x="4268781" y="785839"/>
                  <a:pt x="4271433" y="802668"/>
                </a:cubicBezTo>
                <a:cubicBezTo>
                  <a:pt x="4271433" y="816693"/>
                  <a:pt x="4255521" y="830717"/>
                  <a:pt x="4231653" y="830717"/>
                </a:cubicBezTo>
                <a:cubicBezTo>
                  <a:pt x="4210437" y="830717"/>
                  <a:pt x="4189221" y="816693"/>
                  <a:pt x="4189221" y="802668"/>
                </a:cubicBezTo>
                <a:cubicBezTo>
                  <a:pt x="4186569" y="785839"/>
                  <a:pt x="4205133" y="774619"/>
                  <a:pt x="4226349" y="774619"/>
                </a:cubicBezTo>
                <a:close/>
                <a:moveTo>
                  <a:pt x="4128865" y="774619"/>
                </a:moveTo>
                <a:cubicBezTo>
                  <a:pt x="4149901" y="774619"/>
                  <a:pt x="4168308" y="785839"/>
                  <a:pt x="4170937" y="802668"/>
                </a:cubicBezTo>
                <a:cubicBezTo>
                  <a:pt x="4170937" y="816693"/>
                  <a:pt x="4155160" y="830717"/>
                  <a:pt x="4131495" y="830717"/>
                </a:cubicBezTo>
                <a:cubicBezTo>
                  <a:pt x="4110458" y="830717"/>
                  <a:pt x="4092052" y="816693"/>
                  <a:pt x="4089422" y="802668"/>
                </a:cubicBezTo>
                <a:cubicBezTo>
                  <a:pt x="4089422" y="785839"/>
                  <a:pt x="4105199" y="774619"/>
                  <a:pt x="4128865" y="774619"/>
                </a:cubicBezTo>
                <a:close/>
                <a:moveTo>
                  <a:pt x="4028182" y="774619"/>
                </a:moveTo>
                <a:cubicBezTo>
                  <a:pt x="4051735" y="774619"/>
                  <a:pt x="4070055" y="785839"/>
                  <a:pt x="4070055" y="802668"/>
                </a:cubicBezTo>
                <a:cubicBezTo>
                  <a:pt x="4072672" y="816693"/>
                  <a:pt x="4054353" y="830717"/>
                  <a:pt x="4030799" y="830717"/>
                </a:cubicBezTo>
                <a:cubicBezTo>
                  <a:pt x="4009862" y="830717"/>
                  <a:pt x="3991542" y="816693"/>
                  <a:pt x="3988925" y="802668"/>
                </a:cubicBezTo>
                <a:cubicBezTo>
                  <a:pt x="3988925" y="785839"/>
                  <a:pt x="4007245" y="774619"/>
                  <a:pt x="4028182" y="774619"/>
                </a:cubicBezTo>
                <a:close/>
                <a:moveTo>
                  <a:pt x="3930644" y="774619"/>
                </a:moveTo>
                <a:cubicBezTo>
                  <a:pt x="3951968" y="774619"/>
                  <a:pt x="3970627" y="785839"/>
                  <a:pt x="3973292" y="802668"/>
                </a:cubicBezTo>
                <a:cubicBezTo>
                  <a:pt x="3973292" y="816693"/>
                  <a:pt x="3954634" y="830717"/>
                  <a:pt x="3933310" y="830717"/>
                </a:cubicBezTo>
                <a:cubicBezTo>
                  <a:pt x="3909320" y="830717"/>
                  <a:pt x="3890661" y="816693"/>
                  <a:pt x="3890661" y="802668"/>
                </a:cubicBezTo>
                <a:cubicBezTo>
                  <a:pt x="3890661" y="785839"/>
                  <a:pt x="3906654" y="774619"/>
                  <a:pt x="3930644" y="774619"/>
                </a:cubicBezTo>
                <a:close/>
                <a:moveTo>
                  <a:pt x="3434176" y="774619"/>
                </a:moveTo>
                <a:cubicBezTo>
                  <a:pt x="3458165" y="774619"/>
                  <a:pt x="3474158" y="785839"/>
                  <a:pt x="3474158" y="802668"/>
                </a:cubicBezTo>
                <a:cubicBezTo>
                  <a:pt x="3474158" y="816693"/>
                  <a:pt x="3455500" y="830717"/>
                  <a:pt x="3431510" y="830717"/>
                </a:cubicBezTo>
                <a:cubicBezTo>
                  <a:pt x="3410186" y="830717"/>
                  <a:pt x="3391527" y="816693"/>
                  <a:pt x="3391527" y="802668"/>
                </a:cubicBezTo>
                <a:cubicBezTo>
                  <a:pt x="3394193" y="785839"/>
                  <a:pt x="3412851" y="774619"/>
                  <a:pt x="3434176" y="774619"/>
                </a:cubicBezTo>
                <a:close/>
                <a:moveTo>
                  <a:pt x="3336115" y="774619"/>
                </a:moveTo>
                <a:cubicBezTo>
                  <a:pt x="3357331" y="774619"/>
                  <a:pt x="3375895" y="785839"/>
                  <a:pt x="3375895" y="802668"/>
                </a:cubicBezTo>
                <a:cubicBezTo>
                  <a:pt x="3373243" y="816693"/>
                  <a:pt x="3354679" y="830717"/>
                  <a:pt x="3330811" y="830717"/>
                </a:cubicBezTo>
                <a:cubicBezTo>
                  <a:pt x="3309595" y="830717"/>
                  <a:pt x="3291031" y="816693"/>
                  <a:pt x="3293683" y="802668"/>
                </a:cubicBezTo>
                <a:cubicBezTo>
                  <a:pt x="3293683" y="785839"/>
                  <a:pt x="3314899" y="774619"/>
                  <a:pt x="3336115" y="774619"/>
                </a:cubicBezTo>
                <a:close/>
                <a:moveTo>
                  <a:pt x="1852585" y="774619"/>
                </a:moveTo>
                <a:cubicBezTo>
                  <a:pt x="1873770" y="774619"/>
                  <a:pt x="1889658" y="785839"/>
                  <a:pt x="1881714" y="802668"/>
                </a:cubicBezTo>
                <a:cubicBezTo>
                  <a:pt x="1876418" y="816693"/>
                  <a:pt x="1855233" y="830717"/>
                  <a:pt x="1831401" y="830717"/>
                </a:cubicBezTo>
                <a:cubicBezTo>
                  <a:pt x="1810217" y="830717"/>
                  <a:pt x="1796977" y="816693"/>
                  <a:pt x="1802273" y="802668"/>
                </a:cubicBezTo>
                <a:cubicBezTo>
                  <a:pt x="1807569" y="785839"/>
                  <a:pt x="1828753" y="774619"/>
                  <a:pt x="1852585" y="774619"/>
                </a:cubicBezTo>
                <a:close/>
                <a:moveTo>
                  <a:pt x="1752088" y="774619"/>
                </a:moveTo>
                <a:cubicBezTo>
                  <a:pt x="1775921" y="774619"/>
                  <a:pt x="1789161" y="785839"/>
                  <a:pt x="1783865" y="802668"/>
                </a:cubicBezTo>
                <a:cubicBezTo>
                  <a:pt x="1778569" y="816693"/>
                  <a:pt x="1754736" y="830717"/>
                  <a:pt x="1730904" y="830717"/>
                </a:cubicBezTo>
                <a:cubicBezTo>
                  <a:pt x="1709720" y="830717"/>
                  <a:pt x="1696480" y="816693"/>
                  <a:pt x="1701776" y="802668"/>
                </a:cubicBezTo>
                <a:cubicBezTo>
                  <a:pt x="1707072" y="785839"/>
                  <a:pt x="1730904" y="774619"/>
                  <a:pt x="1752088" y="774619"/>
                </a:cubicBezTo>
                <a:close/>
                <a:moveTo>
                  <a:pt x="1654240" y="774619"/>
                </a:moveTo>
                <a:cubicBezTo>
                  <a:pt x="1675425" y="774619"/>
                  <a:pt x="1688665" y="785839"/>
                  <a:pt x="1683369" y="802668"/>
                </a:cubicBezTo>
                <a:cubicBezTo>
                  <a:pt x="1678073" y="816693"/>
                  <a:pt x="1654240" y="830717"/>
                  <a:pt x="1633056" y="830717"/>
                </a:cubicBezTo>
                <a:cubicBezTo>
                  <a:pt x="1609224" y="830717"/>
                  <a:pt x="1595984" y="816693"/>
                  <a:pt x="1601280" y="802668"/>
                </a:cubicBezTo>
                <a:cubicBezTo>
                  <a:pt x="1609224" y="785839"/>
                  <a:pt x="1630408" y="774619"/>
                  <a:pt x="1654240" y="774619"/>
                </a:cubicBezTo>
                <a:close/>
                <a:moveTo>
                  <a:pt x="1553490" y="774619"/>
                </a:moveTo>
                <a:cubicBezTo>
                  <a:pt x="1577218" y="774619"/>
                  <a:pt x="1590401" y="785839"/>
                  <a:pt x="1582491" y="802668"/>
                </a:cubicBezTo>
                <a:cubicBezTo>
                  <a:pt x="1577218" y="816693"/>
                  <a:pt x="1553490" y="830717"/>
                  <a:pt x="1532398" y="830717"/>
                </a:cubicBezTo>
                <a:cubicBezTo>
                  <a:pt x="1508669" y="830717"/>
                  <a:pt x="1495487" y="816693"/>
                  <a:pt x="1503396" y="802668"/>
                </a:cubicBezTo>
                <a:cubicBezTo>
                  <a:pt x="1508669" y="785839"/>
                  <a:pt x="1532398" y="774619"/>
                  <a:pt x="1553490" y="774619"/>
                </a:cubicBezTo>
                <a:close/>
                <a:moveTo>
                  <a:pt x="1456342" y="774619"/>
                </a:moveTo>
                <a:cubicBezTo>
                  <a:pt x="1477682" y="774619"/>
                  <a:pt x="1491020" y="785839"/>
                  <a:pt x="1485685" y="802668"/>
                </a:cubicBezTo>
                <a:cubicBezTo>
                  <a:pt x="1477682" y="816693"/>
                  <a:pt x="1453675" y="830717"/>
                  <a:pt x="1432335" y="830717"/>
                </a:cubicBezTo>
                <a:cubicBezTo>
                  <a:pt x="1408327" y="830717"/>
                  <a:pt x="1394990" y="816693"/>
                  <a:pt x="1402992" y="802668"/>
                </a:cubicBezTo>
                <a:cubicBezTo>
                  <a:pt x="1410995" y="785839"/>
                  <a:pt x="1435002" y="774619"/>
                  <a:pt x="1456342" y="774619"/>
                </a:cubicBezTo>
                <a:close/>
                <a:moveTo>
                  <a:pt x="1355847" y="774619"/>
                </a:moveTo>
                <a:cubicBezTo>
                  <a:pt x="1379575" y="774619"/>
                  <a:pt x="1392758" y="785839"/>
                  <a:pt x="1384848" y="802668"/>
                </a:cubicBezTo>
                <a:cubicBezTo>
                  <a:pt x="1379575" y="816693"/>
                  <a:pt x="1353210" y="830717"/>
                  <a:pt x="1332118" y="830717"/>
                </a:cubicBezTo>
                <a:cubicBezTo>
                  <a:pt x="1308391" y="830717"/>
                  <a:pt x="1297847" y="816693"/>
                  <a:pt x="1303119" y="802668"/>
                </a:cubicBezTo>
                <a:cubicBezTo>
                  <a:pt x="1311029" y="785839"/>
                  <a:pt x="1334755" y="774619"/>
                  <a:pt x="1355847" y="774619"/>
                </a:cubicBezTo>
                <a:close/>
                <a:moveTo>
                  <a:pt x="1257986" y="774619"/>
                </a:moveTo>
                <a:cubicBezTo>
                  <a:pt x="1279078" y="774619"/>
                  <a:pt x="1292260" y="785839"/>
                  <a:pt x="1284350" y="802668"/>
                </a:cubicBezTo>
                <a:cubicBezTo>
                  <a:pt x="1279078" y="816693"/>
                  <a:pt x="1255349" y="830717"/>
                  <a:pt x="1231620" y="830717"/>
                </a:cubicBezTo>
                <a:cubicBezTo>
                  <a:pt x="1210528" y="830717"/>
                  <a:pt x="1197346" y="816693"/>
                  <a:pt x="1205256" y="802668"/>
                </a:cubicBezTo>
                <a:cubicBezTo>
                  <a:pt x="1210528" y="785839"/>
                  <a:pt x="1236893" y="774619"/>
                  <a:pt x="1257986" y="774619"/>
                </a:cubicBezTo>
                <a:close/>
                <a:moveTo>
                  <a:pt x="1160590" y="774619"/>
                </a:moveTo>
                <a:cubicBezTo>
                  <a:pt x="1181835" y="774619"/>
                  <a:pt x="1195115" y="785839"/>
                  <a:pt x="1187148" y="802668"/>
                </a:cubicBezTo>
                <a:cubicBezTo>
                  <a:pt x="1179180" y="816693"/>
                  <a:pt x="1155278" y="830717"/>
                  <a:pt x="1131377" y="830717"/>
                </a:cubicBezTo>
                <a:cubicBezTo>
                  <a:pt x="1110131" y="830717"/>
                  <a:pt x="1096852" y="816693"/>
                  <a:pt x="1104819" y="802668"/>
                </a:cubicBezTo>
                <a:cubicBezTo>
                  <a:pt x="1112786" y="785839"/>
                  <a:pt x="1136688" y="774619"/>
                  <a:pt x="1160590" y="774619"/>
                </a:cubicBezTo>
                <a:close/>
                <a:moveTo>
                  <a:pt x="1060091" y="774619"/>
                </a:moveTo>
                <a:cubicBezTo>
                  <a:pt x="1083993" y="774619"/>
                  <a:pt x="1094615" y="785839"/>
                  <a:pt x="1086648" y="802668"/>
                </a:cubicBezTo>
                <a:cubicBezTo>
                  <a:pt x="1078680" y="816693"/>
                  <a:pt x="1054779" y="830717"/>
                  <a:pt x="1030877" y="830717"/>
                </a:cubicBezTo>
                <a:cubicBezTo>
                  <a:pt x="1009631" y="830717"/>
                  <a:pt x="996352" y="816693"/>
                  <a:pt x="1004320" y="802668"/>
                </a:cubicBezTo>
                <a:cubicBezTo>
                  <a:pt x="1012286" y="785839"/>
                  <a:pt x="1038844" y="774619"/>
                  <a:pt x="1060091" y="774619"/>
                </a:cubicBezTo>
                <a:close/>
                <a:moveTo>
                  <a:pt x="962482" y="774619"/>
                </a:moveTo>
                <a:cubicBezTo>
                  <a:pt x="983574" y="774619"/>
                  <a:pt x="994119" y="785839"/>
                  <a:pt x="986210" y="802668"/>
                </a:cubicBezTo>
                <a:cubicBezTo>
                  <a:pt x="978300" y="816693"/>
                  <a:pt x="954571" y="830717"/>
                  <a:pt x="930843" y="830717"/>
                </a:cubicBezTo>
                <a:cubicBezTo>
                  <a:pt x="909751" y="830717"/>
                  <a:pt x="899205" y="816693"/>
                  <a:pt x="907115" y="802668"/>
                </a:cubicBezTo>
                <a:cubicBezTo>
                  <a:pt x="915024" y="785839"/>
                  <a:pt x="938752" y="774619"/>
                  <a:pt x="962482" y="774619"/>
                </a:cubicBezTo>
                <a:close/>
                <a:moveTo>
                  <a:pt x="861723" y="774619"/>
                </a:moveTo>
                <a:cubicBezTo>
                  <a:pt x="885354" y="774619"/>
                  <a:pt x="895857" y="785839"/>
                  <a:pt x="887979" y="802668"/>
                </a:cubicBezTo>
                <a:cubicBezTo>
                  <a:pt x="880102" y="816693"/>
                  <a:pt x="853847" y="830717"/>
                  <a:pt x="832842" y="830717"/>
                </a:cubicBezTo>
                <a:cubicBezTo>
                  <a:pt x="809212" y="830717"/>
                  <a:pt x="798710" y="816693"/>
                  <a:pt x="806586" y="802668"/>
                </a:cubicBezTo>
                <a:cubicBezTo>
                  <a:pt x="814462" y="785839"/>
                  <a:pt x="840718" y="774619"/>
                  <a:pt x="861723" y="774619"/>
                </a:cubicBezTo>
                <a:close/>
                <a:moveTo>
                  <a:pt x="1289965" y="703005"/>
                </a:moveTo>
                <a:cubicBezTo>
                  <a:pt x="1311304" y="703005"/>
                  <a:pt x="1324643" y="717328"/>
                  <a:pt x="1316640" y="731650"/>
                </a:cubicBezTo>
                <a:cubicBezTo>
                  <a:pt x="1311304" y="748837"/>
                  <a:pt x="1287297" y="760295"/>
                  <a:pt x="1263290" y="760295"/>
                </a:cubicBezTo>
                <a:cubicBezTo>
                  <a:pt x="1241949" y="760295"/>
                  <a:pt x="1228612" y="748837"/>
                  <a:pt x="1236614" y="731650"/>
                </a:cubicBezTo>
                <a:cubicBezTo>
                  <a:pt x="1244617" y="717328"/>
                  <a:pt x="1268624" y="703005"/>
                  <a:pt x="1289965" y="703005"/>
                </a:cubicBezTo>
                <a:close/>
                <a:moveTo>
                  <a:pt x="6468624" y="703004"/>
                </a:moveTo>
                <a:cubicBezTo>
                  <a:pt x="6489716" y="703004"/>
                  <a:pt x="6513444" y="717327"/>
                  <a:pt x="6521354" y="731649"/>
                </a:cubicBezTo>
                <a:cubicBezTo>
                  <a:pt x="6529263" y="748836"/>
                  <a:pt x="6518717" y="760294"/>
                  <a:pt x="6497625" y="760294"/>
                </a:cubicBezTo>
                <a:cubicBezTo>
                  <a:pt x="6473896" y="760294"/>
                  <a:pt x="6450168" y="748836"/>
                  <a:pt x="6442258" y="731649"/>
                </a:cubicBezTo>
                <a:cubicBezTo>
                  <a:pt x="6434349" y="717327"/>
                  <a:pt x="6447532" y="703004"/>
                  <a:pt x="6468624" y="703004"/>
                </a:cubicBezTo>
                <a:close/>
                <a:moveTo>
                  <a:pt x="6273212" y="703004"/>
                </a:moveTo>
                <a:cubicBezTo>
                  <a:pt x="6294304" y="703004"/>
                  <a:pt x="6318032" y="717327"/>
                  <a:pt x="6325942" y="731649"/>
                </a:cubicBezTo>
                <a:cubicBezTo>
                  <a:pt x="6333851" y="748836"/>
                  <a:pt x="6320668" y="760294"/>
                  <a:pt x="6299576" y="760294"/>
                </a:cubicBezTo>
                <a:cubicBezTo>
                  <a:pt x="6275848" y="760294"/>
                  <a:pt x="6252120" y="748836"/>
                  <a:pt x="6246846" y="731649"/>
                </a:cubicBezTo>
                <a:cubicBezTo>
                  <a:pt x="6238937" y="717327"/>
                  <a:pt x="6252120" y="703004"/>
                  <a:pt x="6273212" y="703004"/>
                </a:cubicBezTo>
                <a:close/>
                <a:moveTo>
                  <a:pt x="6174948" y="703004"/>
                </a:moveTo>
                <a:cubicBezTo>
                  <a:pt x="6196040" y="703004"/>
                  <a:pt x="6219769" y="717327"/>
                  <a:pt x="6227678" y="731649"/>
                </a:cubicBezTo>
                <a:cubicBezTo>
                  <a:pt x="6235588" y="748836"/>
                  <a:pt x="6222406" y="760294"/>
                  <a:pt x="6201314" y="760294"/>
                </a:cubicBezTo>
                <a:cubicBezTo>
                  <a:pt x="6177585" y="760294"/>
                  <a:pt x="6153856" y="748836"/>
                  <a:pt x="6148584" y="731649"/>
                </a:cubicBezTo>
                <a:cubicBezTo>
                  <a:pt x="6140674" y="717327"/>
                  <a:pt x="6153856" y="703004"/>
                  <a:pt x="6174948" y="703004"/>
                </a:cubicBezTo>
                <a:close/>
                <a:moveTo>
                  <a:pt x="6077536" y="703004"/>
                </a:moveTo>
                <a:cubicBezTo>
                  <a:pt x="6098465" y="703004"/>
                  <a:pt x="6122010" y="717327"/>
                  <a:pt x="6129859" y="731649"/>
                </a:cubicBezTo>
                <a:cubicBezTo>
                  <a:pt x="6135091" y="748836"/>
                  <a:pt x="6124627" y="760294"/>
                  <a:pt x="6101082" y="760294"/>
                </a:cubicBezTo>
                <a:cubicBezTo>
                  <a:pt x="6080153" y="760294"/>
                  <a:pt x="6056608" y="748836"/>
                  <a:pt x="6048759" y="731649"/>
                </a:cubicBezTo>
                <a:cubicBezTo>
                  <a:pt x="6043527" y="717327"/>
                  <a:pt x="6056608" y="703004"/>
                  <a:pt x="6077536" y="703004"/>
                </a:cubicBezTo>
                <a:close/>
                <a:moveTo>
                  <a:pt x="5979688" y="703004"/>
                </a:moveTo>
                <a:cubicBezTo>
                  <a:pt x="6000873" y="703004"/>
                  <a:pt x="6024705" y="717327"/>
                  <a:pt x="6030001" y="731649"/>
                </a:cubicBezTo>
                <a:cubicBezTo>
                  <a:pt x="6037945" y="748836"/>
                  <a:pt x="6024705" y="760294"/>
                  <a:pt x="6003521" y="760294"/>
                </a:cubicBezTo>
                <a:cubicBezTo>
                  <a:pt x="5979688" y="760294"/>
                  <a:pt x="5958504" y="748836"/>
                  <a:pt x="5950560" y="731649"/>
                </a:cubicBezTo>
                <a:cubicBezTo>
                  <a:pt x="5945264" y="717327"/>
                  <a:pt x="5958504" y="703004"/>
                  <a:pt x="5979688" y="703004"/>
                </a:cubicBezTo>
                <a:close/>
                <a:moveTo>
                  <a:pt x="5882125" y="703004"/>
                </a:moveTo>
                <a:cubicBezTo>
                  <a:pt x="5903054" y="703004"/>
                  <a:pt x="5926599" y="717327"/>
                  <a:pt x="5931832" y="731649"/>
                </a:cubicBezTo>
                <a:cubicBezTo>
                  <a:pt x="5939680" y="748836"/>
                  <a:pt x="5926599" y="760294"/>
                  <a:pt x="5903054" y="760294"/>
                </a:cubicBezTo>
                <a:cubicBezTo>
                  <a:pt x="5882125" y="760294"/>
                  <a:pt x="5858580" y="748836"/>
                  <a:pt x="5853348" y="731649"/>
                </a:cubicBezTo>
                <a:cubicBezTo>
                  <a:pt x="5848116" y="717327"/>
                  <a:pt x="5861197" y="703004"/>
                  <a:pt x="5882125" y="703004"/>
                </a:cubicBezTo>
                <a:close/>
                <a:moveTo>
                  <a:pt x="5784436" y="703004"/>
                </a:moveTo>
                <a:cubicBezTo>
                  <a:pt x="5805717" y="703004"/>
                  <a:pt x="5829659" y="717327"/>
                  <a:pt x="5834980" y="731649"/>
                </a:cubicBezTo>
                <a:cubicBezTo>
                  <a:pt x="5840300" y="748836"/>
                  <a:pt x="5826999" y="760294"/>
                  <a:pt x="5805717" y="760294"/>
                </a:cubicBezTo>
                <a:cubicBezTo>
                  <a:pt x="5784436" y="760294"/>
                  <a:pt x="5760494" y="748836"/>
                  <a:pt x="5755173" y="731649"/>
                </a:cubicBezTo>
                <a:cubicBezTo>
                  <a:pt x="5749853" y="717327"/>
                  <a:pt x="5763154" y="703004"/>
                  <a:pt x="5784436" y="703004"/>
                </a:cubicBezTo>
                <a:close/>
                <a:moveTo>
                  <a:pt x="5686428" y="703004"/>
                </a:moveTo>
                <a:cubicBezTo>
                  <a:pt x="5707613" y="703004"/>
                  <a:pt x="5731445" y="717327"/>
                  <a:pt x="5736741" y="731649"/>
                </a:cubicBezTo>
                <a:cubicBezTo>
                  <a:pt x="5742037" y="748836"/>
                  <a:pt x="5728797" y="760294"/>
                  <a:pt x="5707613" y="760294"/>
                </a:cubicBezTo>
                <a:cubicBezTo>
                  <a:pt x="5683780" y="760294"/>
                  <a:pt x="5662596" y="748836"/>
                  <a:pt x="5657300" y="731649"/>
                </a:cubicBezTo>
                <a:cubicBezTo>
                  <a:pt x="5649356" y="717327"/>
                  <a:pt x="5665244" y="703004"/>
                  <a:pt x="5686428" y="703004"/>
                </a:cubicBezTo>
                <a:close/>
                <a:moveTo>
                  <a:pt x="5589282" y="703004"/>
                </a:moveTo>
                <a:cubicBezTo>
                  <a:pt x="5610467" y="703004"/>
                  <a:pt x="5634299" y="717327"/>
                  <a:pt x="5639595" y="731649"/>
                </a:cubicBezTo>
                <a:cubicBezTo>
                  <a:pt x="5644891" y="748836"/>
                  <a:pt x="5631651" y="760294"/>
                  <a:pt x="5607819" y="760294"/>
                </a:cubicBezTo>
                <a:cubicBezTo>
                  <a:pt x="5586634" y="760294"/>
                  <a:pt x="5562802" y="748836"/>
                  <a:pt x="5557506" y="731649"/>
                </a:cubicBezTo>
                <a:cubicBezTo>
                  <a:pt x="5552210" y="717327"/>
                  <a:pt x="5568098" y="703004"/>
                  <a:pt x="5589282" y="703004"/>
                </a:cubicBezTo>
                <a:close/>
                <a:moveTo>
                  <a:pt x="5491189" y="703004"/>
                </a:moveTo>
                <a:cubicBezTo>
                  <a:pt x="5512471" y="703004"/>
                  <a:pt x="5536412" y="717327"/>
                  <a:pt x="5541733" y="731649"/>
                </a:cubicBezTo>
                <a:cubicBezTo>
                  <a:pt x="5544393" y="748836"/>
                  <a:pt x="5531092" y="760294"/>
                  <a:pt x="5509811" y="760294"/>
                </a:cubicBezTo>
                <a:cubicBezTo>
                  <a:pt x="5485869" y="760294"/>
                  <a:pt x="5464587" y="748836"/>
                  <a:pt x="5459267" y="731649"/>
                </a:cubicBezTo>
                <a:cubicBezTo>
                  <a:pt x="5453946" y="717327"/>
                  <a:pt x="5469907" y="703004"/>
                  <a:pt x="5491189" y="703004"/>
                </a:cubicBezTo>
                <a:close/>
                <a:moveTo>
                  <a:pt x="5393583" y="703004"/>
                </a:moveTo>
                <a:cubicBezTo>
                  <a:pt x="5414602" y="703004"/>
                  <a:pt x="5435621" y="717327"/>
                  <a:pt x="5440875" y="731649"/>
                </a:cubicBezTo>
                <a:cubicBezTo>
                  <a:pt x="5446130" y="748836"/>
                  <a:pt x="5432993" y="760294"/>
                  <a:pt x="5409347" y="760294"/>
                </a:cubicBezTo>
                <a:cubicBezTo>
                  <a:pt x="5388328" y="760294"/>
                  <a:pt x="5367309" y="748836"/>
                  <a:pt x="5362054" y="731649"/>
                </a:cubicBezTo>
                <a:cubicBezTo>
                  <a:pt x="5356799" y="717327"/>
                  <a:pt x="5372564" y="703004"/>
                  <a:pt x="5393583" y="703004"/>
                </a:cubicBezTo>
                <a:close/>
                <a:moveTo>
                  <a:pt x="5295778" y="703004"/>
                </a:moveTo>
                <a:cubicBezTo>
                  <a:pt x="5317060" y="703004"/>
                  <a:pt x="5338341" y="717327"/>
                  <a:pt x="5343662" y="731649"/>
                </a:cubicBezTo>
                <a:cubicBezTo>
                  <a:pt x="5348982" y="748836"/>
                  <a:pt x="5333021" y="760294"/>
                  <a:pt x="5311739" y="760294"/>
                </a:cubicBezTo>
                <a:cubicBezTo>
                  <a:pt x="5290458" y="760294"/>
                  <a:pt x="5266516" y="748836"/>
                  <a:pt x="5263856" y="731649"/>
                </a:cubicBezTo>
                <a:cubicBezTo>
                  <a:pt x="5258535" y="717327"/>
                  <a:pt x="5274496" y="703004"/>
                  <a:pt x="5295778" y="703004"/>
                </a:cubicBezTo>
                <a:close/>
                <a:moveTo>
                  <a:pt x="5198173" y="703004"/>
                </a:moveTo>
                <a:cubicBezTo>
                  <a:pt x="5219192" y="703004"/>
                  <a:pt x="5240211" y="717327"/>
                  <a:pt x="5245465" y="731649"/>
                </a:cubicBezTo>
                <a:cubicBezTo>
                  <a:pt x="5250720" y="748836"/>
                  <a:pt x="5234956" y="760294"/>
                  <a:pt x="5213937" y="760294"/>
                </a:cubicBezTo>
                <a:cubicBezTo>
                  <a:pt x="5190290" y="760294"/>
                  <a:pt x="5169271" y="748836"/>
                  <a:pt x="5166644" y="731649"/>
                </a:cubicBezTo>
                <a:cubicBezTo>
                  <a:pt x="5161389" y="717327"/>
                  <a:pt x="5177154" y="703004"/>
                  <a:pt x="5198173" y="703004"/>
                </a:cubicBezTo>
                <a:close/>
                <a:moveTo>
                  <a:pt x="5100075" y="703004"/>
                </a:moveTo>
                <a:cubicBezTo>
                  <a:pt x="5121190" y="703004"/>
                  <a:pt x="5142304" y="717327"/>
                  <a:pt x="5147583" y="731649"/>
                </a:cubicBezTo>
                <a:cubicBezTo>
                  <a:pt x="5150222" y="748836"/>
                  <a:pt x="5137026" y="760294"/>
                  <a:pt x="5113272" y="760294"/>
                </a:cubicBezTo>
                <a:cubicBezTo>
                  <a:pt x="5092158" y="760294"/>
                  <a:pt x="5071043" y="748836"/>
                  <a:pt x="5065765" y="731649"/>
                </a:cubicBezTo>
                <a:cubicBezTo>
                  <a:pt x="5063125" y="717327"/>
                  <a:pt x="5078961" y="703004"/>
                  <a:pt x="5100075" y="703004"/>
                </a:cubicBezTo>
                <a:close/>
                <a:moveTo>
                  <a:pt x="5002927" y="703004"/>
                </a:moveTo>
                <a:cubicBezTo>
                  <a:pt x="5024042" y="703004"/>
                  <a:pt x="5045156" y="717327"/>
                  <a:pt x="5050435" y="731649"/>
                </a:cubicBezTo>
                <a:cubicBezTo>
                  <a:pt x="5053074" y="748836"/>
                  <a:pt x="5037238" y="760294"/>
                  <a:pt x="5016124" y="760294"/>
                </a:cubicBezTo>
                <a:cubicBezTo>
                  <a:pt x="4992370" y="760294"/>
                  <a:pt x="4973895" y="748836"/>
                  <a:pt x="4968617" y="731649"/>
                </a:cubicBezTo>
                <a:cubicBezTo>
                  <a:pt x="4965977" y="717327"/>
                  <a:pt x="4981813" y="703004"/>
                  <a:pt x="5002927" y="703004"/>
                </a:cubicBezTo>
                <a:close/>
                <a:moveTo>
                  <a:pt x="4904664" y="703004"/>
                </a:moveTo>
                <a:cubicBezTo>
                  <a:pt x="4925779" y="703004"/>
                  <a:pt x="4946893" y="717327"/>
                  <a:pt x="4949533" y="731649"/>
                </a:cubicBezTo>
                <a:cubicBezTo>
                  <a:pt x="4954811" y="748836"/>
                  <a:pt x="4938975" y="760294"/>
                  <a:pt x="4917861" y="760294"/>
                </a:cubicBezTo>
                <a:cubicBezTo>
                  <a:pt x="4894107" y="760294"/>
                  <a:pt x="4872993" y="748836"/>
                  <a:pt x="4870354" y="731649"/>
                </a:cubicBezTo>
                <a:cubicBezTo>
                  <a:pt x="4867714" y="717327"/>
                  <a:pt x="4883550" y="703004"/>
                  <a:pt x="4904664" y="703004"/>
                </a:cubicBezTo>
                <a:close/>
                <a:moveTo>
                  <a:pt x="4807695" y="703004"/>
                </a:moveTo>
                <a:cubicBezTo>
                  <a:pt x="4828911" y="703004"/>
                  <a:pt x="4850127" y="717327"/>
                  <a:pt x="4852779" y="731649"/>
                </a:cubicBezTo>
                <a:cubicBezTo>
                  <a:pt x="4855431" y="748836"/>
                  <a:pt x="4842171" y="760294"/>
                  <a:pt x="4818303" y="760294"/>
                </a:cubicBezTo>
                <a:cubicBezTo>
                  <a:pt x="4797087" y="760294"/>
                  <a:pt x="4775871" y="748836"/>
                  <a:pt x="4773219" y="731649"/>
                </a:cubicBezTo>
                <a:cubicBezTo>
                  <a:pt x="4770567" y="717327"/>
                  <a:pt x="4786479" y="703004"/>
                  <a:pt x="4807695" y="703004"/>
                </a:cubicBezTo>
                <a:close/>
                <a:moveTo>
                  <a:pt x="4709432" y="703004"/>
                </a:moveTo>
                <a:cubicBezTo>
                  <a:pt x="4730648" y="703004"/>
                  <a:pt x="4751864" y="717327"/>
                  <a:pt x="4754516" y="731649"/>
                </a:cubicBezTo>
                <a:cubicBezTo>
                  <a:pt x="4757168" y="748836"/>
                  <a:pt x="4741256" y="760294"/>
                  <a:pt x="4720040" y="760294"/>
                </a:cubicBezTo>
                <a:cubicBezTo>
                  <a:pt x="4696172" y="760294"/>
                  <a:pt x="4677608" y="748836"/>
                  <a:pt x="4674956" y="731649"/>
                </a:cubicBezTo>
                <a:cubicBezTo>
                  <a:pt x="4672304" y="717327"/>
                  <a:pt x="4688216" y="703004"/>
                  <a:pt x="4709432" y="703004"/>
                </a:cubicBezTo>
                <a:close/>
                <a:moveTo>
                  <a:pt x="4612284" y="703004"/>
                </a:moveTo>
                <a:cubicBezTo>
                  <a:pt x="4633500" y="703004"/>
                  <a:pt x="4654716" y="717327"/>
                  <a:pt x="4657368" y="731649"/>
                </a:cubicBezTo>
                <a:cubicBezTo>
                  <a:pt x="4660020" y="748836"/>
                  <a:pt x="4644108" y="760294"/>
                  <a:pt x="4620240" y="760294"/>
                </a:cubicBezTo>
                <a:cubicBezTo>
                  <a:pt x="4599024" y="760294"/>
                  <a:pt x="4577808" y="748836"/>
                  <a:pt x="4575156" y="731649"/>
                </a:cubicBezTo>
                <a:cubicBezTo>
                  <a:pt x="4575156" y="717327"/>
                  <a:pt x="4591068" y="703004"/>
                  <a:pt x="4612284" y="703004"/>
                </a:cubicBezTo>
                <a:close/>
                <a:moveTo>
                  <a:pt x="4416176" y="703004"/>
                </a:moveTo>
                <a:cubicBezTo>
                  <a:pt x="4437392" y="703004"/>
                  <a:pt x="4458608" y="717327"/>
                  <a:pt x="4458608" y="731649"/>
                </a:cubicBezTo>
                <a:cubicBezTo>
                  <a:pt x="4461260" y="748836"/>
                  <a:pt x="4445348" y="760294"/>
                  <a:pt x="4424132" y="760294"/>
                </a:cubicBezTo>
                <a:cubicBezTo>
                  <a:pt x="4400264" y="760294"/>
                  <a:pt x="4381700" y="748836"/>
                  <a:pt x="4379048" y="731649"/>
                </a:cubicBezTo>
                <a:cubicBezTo>
                  <a:pt x="4376396" y="717327"/>
                  <a:pt x="4394960" y="703004"/>
                  <a:pt x="4416176" y="703004"/>
                </a:cubicBezTo>
                <a:close/>
                <a:moveTo>
                  <a:pt x="4025558" y="703004"/>
                </a:moveTo>
                <a:cubicBezTo>
                  <a:pt x="4046882" y="703004"/>
                  <a:pt x="4065541" y="717327"/>
                  <a:pt x="4068206" y="731649"/>
                </a:cubicBezTo>
                <a:cubicBezTo>
                  <a:pt x="4068206" y="748836"/>
                  <a:pt x="4049548" y="760294"/>
                  <a:pt x="4028224" y="760294"/>
                </a:cubicBezTo>
                <a:cubicBezTo>
                  <a:pt x="4006899" y="760294"/>
                  <a:pt x="3988241" y="748836"/>
                  <a:pt x="3985575" y="731649"/>
                </a:cubicBezTo>
                <a:cubicBezTo>
                  <a:pt x="3985575" y="717327"/>
                  <a:pt x="4004234" y="703004"/>
                  <a:pt x="4025558" y="703004"/>
                </a:cubicBezTo>
                <a:close/>
                <a:moveTo>
                  <a:pt x="3927870" y="703004"/>
                </a:moveTo>
                <a:cubicBezTo>
                  <a:pt x="3948906" y="703004"/>
                  <a:pt x="3967313" y="717327"/>
                  <a:pt x="3967313" y="731649"/>
                </a:cubicBezTo>
                <a:cubicBezTo>
                  <a:pt x="3969942" y="748836"/>
                  <a:pt x="3951536" y="760294"/>
                  <a:pt x="3930500" y="760294"/>
                </a:cubicBezTo>
                <a:cubicBezTo>
                  <a:pt x="3906834" y="760294"/>
                  <a:pt x="3888427" y="748836"/>
                  <a:pt x="3888427" y="731649"/>
                </a:cubicBezTo>
                <a:cubicBezTo>
                  <a:pt x="3888427" y="717327"/>
                  <a:pt x="3906834" y="703004"/>
                  <a:pt x="3927870" y="703004"/>
                </a:cubicBezTo>
                <a:close/>
                <a:moveTo>
                  <a:pt x="3829805" y="703004"/>
                </a:moveTo>
                <a:cubicBezTo>
                  <a:pt x="3850946" y="703004"/>
                  <a:pt x="3869445" y="717327"/>
                  <a:pt x="3869445" y="731649"/>
                </a:cubicBezTo>
                <a:cubicBezTo>
                  <a:pt x="3869445" y="748836"/>
                  <a:pt x="3853589" y="760294"/>
                  <a:pt x="3829805" y="760294"/>
                </a:cubicBezTo>
                <a:cubicBezTo>
                  <a:pt x="3808663" y="760294"/>
                  <a:pt x="3790164" y="748836"/>
                  <a:pt x="3790164" y="731649"/>
                </a:cubicBezTo>
                <a:cubicBezTo>
                  <a:pt x="3790164" y="717327"/>
                  <a:pt x="3808663" y="703004"/>
                  <a:pt x="3829805" y="703004"/>
                </a:cubicBezTo>
                <a:close/>
                <a:moveTo>
                  <a:pt x="3732658" y="703004"/>
                </a:moveTo>
                <a:cubicBezTo>
                  <a:pt x="3753799" y="703004"/>
                  <a:pt x="3772298" y="717327"/>
                  <a:pt x="3772298" y="731649"/>
                </a:cubicBezTo>
                <a:cubicBezTo>
                  <a:pt x="3772298" y="748836"/>
                  <a:pt x="3753799" y="760294"/>
                  <a:pt x="3732658" y="760294"/>
                </a:cubicBezTo>
                <a:cubicBezTo>
                  <a:pt x="3708873" y="760294"/>
                  <a:pt x="3693017" y="748836"/>
                  <a:pt x="3693017" y="731649"/>
                </a:cubicBezTo>
                <a:cubicBezTo>
                  <a:pt x="3693017" y="717327"/>
                  <a:pt x="3711516" y="703004"/>
                  <a:pt x="3732658" y="703004"/>
                </a:cubicBezTo>
                <a:close/>
                <a:moveTo>
                  <a:pt x="3634594" y="703004"/>
                </a:moveTo>
                <a:cubicBezTo>
                  <a:pt x="3655630" y="703004"/>
                  <a:pt x="3674036" y="717327"/>
                  <a:pt x="3674036" y="731649"/>
                </a:cubicBezTo>
                <a:cubicBezTo>
                  <a:pt x="3674036" y="748836"/>
                  <a:pt x="3655630" y="760294"/>
                  <a:pt x="3631964" y="760294"/>
                </a:cubicBezTo>
                <a:cubicBezTo>
                  <a:pt x="3610928" y="760294"/>
                  <a:pt x="3592521" y="748836"/>
                  <a:pt x="3595151" y="731649"/>
                </a:cubicBezTo>
                <a:cubicBezTo>
                  <a:pt x="3595151" y="717327"/>
                  <a:pt x="3613557" y="703004"/>
                  <a:pt x="3634594" y="703004"/>
                </a:cubicBezTo>
                <a:close/>
                <a:moveTo>
                  <a:pt x="3537446" y="703004"/>
                </a:moveTo>
                <a:cubicBezTo>
                  <a:pt x="3558482" y="703004"/>
                  <a:pt x="3576888" y="717327"/>
                  <a:pt x="3576888" y="731649"/>
                </a:cubicBezTo>
                <a:cubicBezTo>
                  <a:pt x="3574259" y="748836"/>
                  <a:pt x="3558482" y="760294"/>
                  <a:pt x="3534816" y="760294"/>
                </a:cubicBezTo>
                <a:cubicBezTo>
                  <a:pt x="3513780" y="760294"/>
                  <a:pt x="3495373" y="748836"/>
                  <a:pt x="3495373" y="731649"/>
                </a:cubicBezTo>
                <a:cubicBezTo>
                  <a:pt x="3498003" y="717327"/>
                  <a:pt x="3516409" y="703004"/>
                  <a:pt x="3537446" y="703004"/>
                </a:cubicBezTo>
                <a:close/>
                <a:moveTo>
                  <a:pt x="3439183" y="703004"/>
                </a:moveTo>
                <a:cubicBezTo>
                  <a:pt x="3460219" y="703004"/>
                  <a:pt x="3478625" y="717327"/>
                  <a:pt x="3475996" y="731649"/>
                </a:cubicBezTo>
                <a:cubicBezTo>
                  <a:pt x="3475996" y="748836"/>
                  <a:pt x="3457589" y="760294"/>
                  <a:pt x="3436553" y="760294"/>
                </a:cubicBezTo>
                <a:cubicBezTo>
                  <a:pt x="3412887" y="760294"/>
                  <a:pt x="3397110" y="748836"/>
                  <a:pt x="3397110" y="731649"/>
                </a:cubicBezTo>
                <a:cubicBezTo>
                  <a:pt x="3397110" y="717327"/>
                  <a:pt x="3418146" y="703004"/>
                  <a:pt x="3439183" y="703004"/>
                </a:cubicBezTo>
                <a:close/>
                <a:moveTo>
                  <a:pt x="3341697" y="703004"/>
                </a:moveTo>
                <a:cubicBezTo>
                  <a:pt x="3362913" y="703004"/>
                  <a:pt x="3381477" y="717327"/>
                  <a:pt x="3378825" y="731649"/>
                </a:cubicBezTo>
                <a:cubicBezTo>
                  <a:pt x="3378825" y="748836"/>
                  <a:pt x="3360261" y="760294"/>
                  <a:pt x="3336393" y="760294"/>
                </a:cubicBezTo>
                <a:cubicBezTo>
                  <a:pt x="3315177" y="760294"/>
                  <a:pt x="3296613" y="748836"/>
                  <a:pt x="3299265" y="731649"/>
                </a:cubicBezTo>
                <a:cubicBezTo>
                  <a:pt x="3299265" y="717327"/>
                  <a:pt x="3320481" y="703004"/>
                  <a:pt x="3341697" y="703004"/>
                </a:cubicBezTo>
                <a:close/>
                <a:moveTo>
                  <a:pt x="1973866" y="703004"/>
                </a:moveTo>
                <a:cubicBezTo>
                  <a:pt x="1994885" y="703004"/>
                  <a:pt x="2008022" y="717327"/>
                  <a:pt x="2005394" y="731649"/>
                </a:cubicBezTo>
                <a:cubicBezTo>
                  <a:pt x="2000140" y="748836"/>
                  <a:pt x="1976493" y="760294"/>
                  <a:pt x="1955474" y="760294"/>
                </a:cubicBezTo>
                <a:cubicBezTo>
                  <a:pt x="1931828" y="760294"/>
                  <a:pt x="1918691" y="748836"/>
                  <a:pt x="1923946" y="731649"/>
                </a:cubicBezTo>
                <a:cubicBezTo>
                  <a:pt x="1929200" y="717327"/>
                  <a:pt x="1952847" y="703004"/>
                  <a:pt x="1973866" y="703004"/>
                </a:cubicBezTo>
                <a:close/>
                <a:moveTo>
                  <a:pt x="1876291" y="703004"/>
                </a:moveTo>
                <a:cubicBezTo>
                  <a:pt x="1897573" y="703004"/>
                  <a:pt x="1910874" y="717327"/>
                  <a:pt x="1905553" y="731649"/>
                </a:cubicBezTo>
                <a:cubicBezTo>
                  <a:pt x="1900233" y="748836"/>
                  <a:pt x="1878951" y="760294"/>
                  <a:pt x="1857670" y="760294"/>
                </a:cubicBezTo>
                <a:cubicBezTo>
                  <a:pt x="1833728" y="760294"/>
                  <a:pt x="1820427" y="748836"/>
                  <a:pt x="1825747" y="731649"/>
                </a:cubicBezTo>
                <a:cubicBezTo>
                  <a:pt x="1831068" y="717327"/>
                  <a:pt x="1855009" y="703004"/>
                  <a:pt x="1876291" y="703004"/>
                </a:cubicBezTo>
                <a:close/>
                <a:moveTo>
                  <a:pt x="1778455" y="703004"/>
                </a:moveTo>
                <a:cubicBezTo>
                  <a:pt x="1799474" y="703004"/>
                  <a:pt x="1812611" y="717327"/>
                  <a:pt x="1807356" y="731649"/>
                </a:cubicBezTo>
                <a:cubicBezTo>
                  <a:pt x="1802101" y="748836"/>
                  <a:pt x="1781082" y="760294"/>
                  <a:pt x="1757436" y="760294"/>
                </a:cubicBezTo>
                <a:cubicBezTo>
                  <a:pt x="1736417" y="760294"/>
                  <a:pt x="1723280" y="748836"/>
                  <a:pt x="1728535" y="731649"/>
                </a:cubicBezTo>
                <a:cubicBezTo>
                  <a:pt x="1733789" y="717327"/>
                  <a:pt x="1757436" y="703004"/>
                  <a:pt x="1778455" y="703004"/>
                </a:cubicBezTo>
                <a:close/>
                <a:moveTo>
                  <a:pt x="1681038" y="703004"/>
                </a:moveTo>
                <a:cubicBezTo>
                  <a:pt x="1702223" y="703004"/>
                  <a:pt x="1715463" y="717327"/>
                  <a:pt x="1710167" y="731649"/>
                </a:cubicBezTo>
                <a:cubicBezTo>
                  <a:pt x="1704871" y="748836"/>
                  <a:pt x="1681038" y="760294"/>
                  <a:pt x="1659854" y="760294"/>
                </a:cubicBezTo>
                <a:cubicBezTo>
                  <a:pt x="1636022" y="760294"/>
                  <a:pt x="1622782" y="748836"/>
                  <a:pt x="1630726" y="731649"/>
                </a:cubicBezTo>
                <a:cubicBezTo>
                  <a:pt x="1636022" y="717327"/>
                  <a:pt x="1659854" y="703004"/>
                  <a:pt x="1681038" y="703004"/>
                </a:cubicBezTo>
                <a:close/>
                <a:moveTo>
                  <a:pt x="1582775" y="703004"/>
                </a:moveTo>
                <a:cubicBezTo>
                  <a:pt x="1603960" y="703004"/>
                  <a:pt x="1617200" y="717327"/>
                  <a:pt x="1611904" y="731649"/>
                </a:cubicBezTo>
                <a:cubicBezTo>
                  <a:pt x="1603960" y="748836"/>
                  <a:pt x="1582775" y="760294"/>
                  <a:pt x="1558943" y="760294"/>
                </a:cubicBezTo>
                <a:cubicBezTo>
                  <a:pt x="1537759" y="760294"/>
                  <a:pt x="1524519" y="748836"/>
                  <a:pt x="1529815" y="731649"/>
                </a:cubicBezTo>
                <a:cubicBezTo>
                  <a:pt x="1537759" y="717327"/>
                  <a:pt x="1561591" y="703004"/>
                  <a:pt x="1582775" y="703004"/>
                </a:cubicBezTo>
                <a:close/>
                <a:moveTo>
                  <a:pt x="1485628" y="703004"/>
                </a:moveTo>
                <a:cubicBezTo>
                  <a:pt x="1506813" y="703004"/>
                  <a:pt x="1520053" y="717327"/>
                  <a:pt x="1514757" y="731649"/>
                </a:cubicBezTo>
                <a:cubicBezTo>
                  <a:pt x="1506813" y="748836"/>
                  <a:pt x="1482980" y="760294"/>
                  <a:pt x="1461796" y="760294"/>
                </a:cubicBezTo>
                <a:cubicBezTo>
                  <a:pt x="1440612" y="760294"/>
                  <a:pt x="1427372" y="748836"/>
                  <a:pt x="1432668" y="731649"/>
                </a:cubicBezTo>
                <a:cubicBezTo>
                  <a:pt x="1440612" y="717327"/>
                  <a:pt x="1464444" y="703004"/>
                  <a:pt x="1485628" y="703004"/>
                </a:cubicBezTo>
                <a:close/>
                <a:moveTo>
                  <a:pt x="1387515" y="703004"/>
                </a:moveTo>
                <a:cubicBezTo>
                  <a:pt x="1408607" y="703004"/>
                  <a:pt x="1421790" y="717327"/>
                  <a:pt x="1413880" y="731649"/>
                </a:cubicBezTo>
                <a:cubicBezTo>
                  <a:pt x="1408607" y="748836"/>
                  <a:pt x="1384879" y="760294"/>
                  <a:pt x="1363787" y="760294"/>
                </a:cubicBezTo>
                <a:cubicBezTo>
                  <a:pt x="1340058" y="760294"/>
                  <a:pt x="1326878" y="748836"/>
                  <a:pt x="1334785" y="731649"/>
                </a:cubicBezTo>
                <a:cubicBezTo>
                  <a:pt x="1342695" y="717327"/>
                  <a:pt x="1366423" y="703004"/>
                  <a:pt x="1387515" y="703004"/>
                </a:cubicBezTo>
                <a:close/>
                <a:moveTo>
                  <a:pt x="1192107" y="703004"/>
                </a:moveTo>
                <a:cubicBezTo>
                  <a:pt x="1213198" y="703004"/>
                  <a:pt x="1226381" y="717327"/>
                  <a:pt x="1218470" y="731649"/>
                </a:cubicBezTo>
                <a:cubicBezTo>
                  <a:pt x="1210562" y="748836"/>
                  <a:pt x="1186834" y="760294"/>
                  <a:pt x="1165742" y="760294"/>
                </a:cubicBezTo>
                <a:cubicBezTo>
                  <a:pt x="1142013" y="760294"/>
                  <a:pt x="1131467" y="748836"/>
                  <a:pt x="1139376" y="731649"/>
                </a:cubicBezTo>
                <a:cubicBezTo>
                  <a:pt x="1147286" y="717327"/>
                  <a:pt x="1171015" y="703004"/>
                  <a:pt x="1192107" y="703004"/>
                </a:cubicBezTo>
                <a:close/>
                <a:moveTo>
                  <a:pt x="1094554" y="703004"/>
                </a:moveTo>
                <a:cubicBezTo>
                  <a:pt x="1115894" y="703004"/>
                  <a:pt x="1129232" y="717327"/>
                  <a:pt x="1121229" y="731649"/>
                </a:cubicBezTo>
                <a:cubicBezTo>
                  <a:pt x="1113227" y="748836"/>
                  <a:pt x="1089219" y="760294"/>
                  <a:pt x="1065212" y="760294"/>
                </a:cubicBezTo>
                <a:cubicBezTo>
                  <a:pt x="1043872" y="760294"/>
                  <a:pt x="1033202" y="748836"/>
                  <a:pt x="1038537" y="731649"/>
                </a:cubicBezTo>
                <a:cubicBezTo>
                  <a:pt x="1046540" y="717327"/>
                  <a:pt x="1073215" y="703004"/>
                  <a:pt x="1094554" y="703004"/>
                </a:cubicBezTo>
                <a:close/>
                <a:moveTo>
                  <a:pt x="996835" y="703004"/>
                </a:moveTo>
                <a:cubicBezTo>
                  <a:pt x="1017840" y="703004"/>
                  <a:pt x="1030968" y="717327"/>
                  <a:pt x="1023091" y="731649"/>
                </a:cubicBezTo>
                <a:cubicBezTo>
                  <a:pt x="1015214" y="748836"/>
                  <a:pt x="988959" y="760294"/>
                  <a:pt x="967954" y="760294"/>
                </a:cubicBezTo>
                <a:cubicBezTo>
                  <a:pt x="946949" y="760294"/>
                  <a:pt x="933821" y="748836"/>
                  <a:pt x="941698" y="731649"/>
                </a:cubicBezTo>
                <a:cubicBezTo>
                  <a:pt x="949574" y="717327"/>
                  <a:pt x="975831" y="703004"/>
                  <a:pt x="996835" y="703004"/>
                </a:cubicBezTo>
                <a:close/>
                <a:moveTo>
                  <a:pt x="899295" y="703004"/>
                </a:moveTo>
                <a:cubicBezTo>
                  <a:pt x="920541" y="703004"/>
                  <a:pt x="933820" y="717327"/>
                  <a:pt x="923197" y="731649"/>
                </a:cubicBezTo>
                <a:cubicBezTo>
                  <a:pt x="915230" y="748836"/>
                  <a:pt x="891328" y="760294"/>
                  <a:pt x="870082" y="760294"/>
                </a:cubicBezTo>
                <a:cubicBezTo>
                  <a:pt x="846180" y="760294"/>
                  <a:pt x="835557" y="748836"/>
                  <a:pt x="843524" y="731649"/>
                </a:cubicBezTo>
                <a:cubicBezTo>
                  <a:pt x="851492" y="717327"/>
                  <a:pt x="878049" y="703004"/>
                  <a:pt x="899295" y="703004"/>
                </a:cubicBezTo>
                <a:close/>
                <a:moveTo>
                  <a:pt x="6434008" y="638553"/>
                </a:moveTo>
                <a:cubicBezTo>
                  <a:pt x="6455100" y="638553"/>
                  <a:pt x="6478828" y="649860"/>
                  <a:pt x="6486738" y="663995"/>
                </a:cubicBezTo>
                <a:cubicBezTo>
                  <a:pt x="6494647" y="680956"/>
                  <a:pt x="6484101" y="692263"/>
                  <a:pt x="6463009" y="692263"/>
                </a:cubicBezTo>
                <a:cubicBezTo>
                  <a:pt x="6439280" y="692263"/>
                  <a:pt x="6415552" y="680956"/>
                  <a:pt x="6407642" y="663995"/>
                </a:cubicBezTo>
                <a:cubicBezTo>
                  <a:pt x="6399733" y="649860"/>
                  <a:pt x="6412916" y="638553"/>
                  <a:pt x="6434008" y="638553"/>
                </a:cubicBezTo>
                <a:close/>
                <a:moveTo>
                  <a:pt x="6336595" y="638553"/>
                </a:moveTo>
                <a:cubicBezTo>
                  <a:pt x="6360428" y="638553"/>
                  <a:pt x="6384260" y="649860"/>
                  <a:pt x="6389556" y="663995"/>
                </a:cubicBezTo>
                <a:cubicBezTo>
                  <a:pt x="6397500" y="680956"/>
                  <a:pt x="6386908" y="692263"/>
                  <a:pt x="6365724" y="692263"/>
                </a:cubicBezTo>
                <a:cubicBezTo>
                  <a:pt x="6341891" y="692263"/>
                  <a:pt x="6318059" y="680956"/>
                  <a:pt x="6312763" y="663995"/>
                </a:cubicBezTo>
                <a:cubicBezTo>
                  <a:pt x="6304819" y="649860"/>
                  <a:pt x="6315411" y="638553"/>
                  <a:pt x="6336595" y="638553"/>
                </a:cubicBezTo>
                <a:close/>
                <a:moveTo>
                  <a:pt x="6240830" y="638553"/>
                </a:moveTo>
                <a:cubicBezTo>
                  <a:pt x="6261922" y="638553"/>
                  <a:pt x="6285650" y="649860"/>
                  <a:pt x="6293560" y="663995"/>
                </a:cubicBezTo>
                <a:cubicBezTo>
                  <a:pt x="6301469" y="680956"/>
                  <a:pt x="6288286" y="692263"/>
                  <a:pt x="6267194" y="692263"/>
                </a:cubicBezTo>
                <a:cubicBezTo>
                  <a:pt x="6243466" y="692263"/>
                  <a:pt x="6219738" y="680956"/>
                  <a:pt x="6214464" y="663995"/>
                </a:cubicBezTo>
                <a:cubicBezTo>
                  <a:pt x="6206555" y="649860"/>
                  <a:pt x="6219738" y="638553"/>
                  <a:pt x="6240830" y="638553"/>
                </a:cubicBezTo>
                <a:close/>
                <a:moveTo>
                  <a:pt x="6143418" y="638553"/>
                </a:moveTo>
                <a:cubicBezTo>
                  <a:pt x="6167251" y="638553"/>
                  <a:pt x="6188435" y="649860"/>
                  <a:pt x="6196379" y="663995"/>
                </a:cubicBezTo>
                <a:cubicBezTo>
                  <a:pt x="6204323" y="680956"/>
                  <a:pt x="6191083" y="692263"/>
                  <a:pt x="6169899" y="692263"/>
                </a:cubicBezTo>
                <a:cubicBezTo>
                  <a:pt x="6146066" y="692263"/>
                  <a:pt x="6124882" y="680956"/>
                  <a:pt x="6116938" y="663995"/>
                </a:cubicBezTo>
                <a:cubicBezTo>
                  <a:pt x="6111642" y="649860"/>
                  <a:pt x="6122234" y="638553"/>
                  <a:pt x="6143418" y="638553"/>
                </a:cubicBezTo>
                <a:close/>
                <a:moveTo>
                  <a:pt x="6048504" y="638553"/>
                </a:moveTo>
                <a:cubicBezTo>
                  <a:pt x="6069433" y="638553"/>
                  <a:pt x="6092978" y="649860"/>
                  <a:pt x="6098211" y="663995"/>
                </a:cubicBezTo>
                <a:cubicBezTo>
                  <a:pt x="6106059" y="680956"/>
                  <a:pt x="6092978" y="692263"/>
                  <a:pt x="6072050" y="692263"/>
                </a:cubicBezTo>
                <a:cubicBezTo>
                  <a:pt x="6051121" y="692263"/>
                  <a:pt x="6027576" y="680956"/>
                  <a:pt x="6019727" y="663995"/>
                </a:cubicBezTo>
                <a:cubicBezTo>
                  <a:pt x="6014495" y="649860"/>
                  <a:pt x="6027576" y="638553"/>
                  <a:pt x="6048504" y="638553"/>
                </a:cubicBezTo>
                <a:close/>
                <a:moveTo>
                  <a:pt x="5950655" y="638553"/>
                </a:moveTo>
                <a:cubicBezTo>
                  <a:pt x="5974488" y="638553"/>
                  <a:pt x="5995672" y="649860"/>
                  <a:pt x="6003616" y="663995"/>
                </a:cubicBezTo>
                <a:cubicBezTo>
                  <a:pt x="6008912" y="680956"/>
                  <a:pt x="5995672" y="692263"/>
                  <a:pt x="5974488" y="692263"/>
                </a:cubicBezTo>
                <a:cubicBezTo>
                  <a:pt x="5953303" y="692263"/>
                  <a:pt x="5929471" y="680956"/>
                  <a:pt x="5924175" y="663995"/>
                </a:cubicBezTo>
                <a:cubicBezTo>
                  <a:pt x="5916231" y="649860"/>
                  <a:pt x="5929471" y="638553"/>
                  <a:pt x="5950655" y="638553"/>
                </a:cubicBezTo>
                <a:close/>
                <a:moveTo>
                  <a:pt x="5855473" y="638553"/>
                </a:moveTo>
                <a:cubicBezTo>
                  <a:pt x="5876492" y="638553"/>
                  <a:pt x="5900138" y="649860"/>
                  <a:pt x="5905393" y="663995"/>
                </a:cubicBezTo>
                <a:cubicBezTo>
                  <a:pt x="5910648" y="680956"/>
                  <a:pt x="5897511" y="692263"/>
                  <a:pt x="5876492" y="692263"/>
                </a:cubicBezTo>
                <a:cubicBezTo>
                  <a:pt x="5855473" y="692263"/>
                  <a:pt x="5831827" y="680956"/>
                  <a:pt x="5826572" y="663995"/>
                </a:cubicBezTo>
                <a:cubicBezTo>
                  <a:pt x="5821317" y="649860"/>
                  <a:pt x="5834454" y="638553"/>
                  <a:pt x="5855473" y="638553"/>
                </a:cubicBezTo>
                <a:close/>
                <a:moveTo>
                  <a:pt x="5758327" y="638553"/>
                </a:moveTo>
                <a:cubicBezTo>
                  <a:pt x="5779346" y="638553"/>
                  <a:pt x="5802992" y="649860"/>
                  <a:pt x="5808247" y="663995"/>
                </a:cubicBezTo>
                <a:cubicBezTo>
                  <a:pt x="5813502" y="680956"/>
                  <a:pt x="5800365" y="692263"/>
                  <a:pt x="5779346" y="692263"/>
                </a:cubicBezTo>
                <a:cubicBezTo>
                  <a:pt x="5758327" y="692263"/>
                  <a:pt x="5734681" y="680956"/>
                  <a:pt x="5729426" y="663995"/>
                </a:cubicBezTo>
                <a:cubicBezTo>
                  <a:pt x="5724171" y="649860"/>
                  <a:pt x="5737308" y="638553"/>
                  <a:pt x="5758327" y="638553"/>
                </a:cubicBezTo>
                <a:close/>
                <a:moveTo>
                  <a:pt x="5662979" y="638553"/>
                </a:moveTo>
                <a:cubicBezTo>
                  <a:pt x="5684164" y="638553"/>
                  <a:pt x="5705348" y="649860"/>
                  <a:pt x="5710644" y="663995"/>
                </a:cubicBezTo>
                <a:cubicBezTo>
                  <a:pt x="5718588" y="680956"/>
                  <a:pt x="5705348" y="692263"/>
                  <a:pt x="5681516" y="692263"/>
                </a:cubicBezTo>
                <a:cubicBezTo>
                  <a:pt x="5660331" y="692263"/>
                  <a:pt x="5636499" y="680956"/>
                  <a:pt x="5631203" y="663995"/>
                </a:cubicBezTo>
                <a:cubicBezTo>
                  <a:pt x="5625907" y="649860"/>
                  <a:pt x="5639147" y="638553"/>
                  <a:pt x="5662979" y="638553"/>
                </a:cubicBezTo>
                <a:close/>
                <a:moveTo>
                  <a:pt x="5565149" y="638553"/>
                </a:moveTo>
                <a:cubicBezTo>
                  <a:pt x="5586168" y="638553"/>
                  <a:pt x="5609814" y="649860"/>
                  <a:pt x="5615069" y="663995"/>
                </a:cubicBezTo>
                <a:cubicBezTo>
                  <a:pt x="5620324" y="680956"/>
                  <a:pt x="5607187" y="692263"/>
                  <a:pt x="5583541" y="692263"/>
                </a:cubicBezTo>
                <a:cubicBezTo>
                  <a:pt x="5562522" y="692263"/>
                  <a:pt x="5541503" y="680956"/>
                  <a:pt x="5536248" y="663995"/>
                </a:cubicBezTo>
                <a:cubicBezTo>
                  <a:pt x="5530993" y="649860"/>
                  <a:pt x="5544130" y="638553"/>
                  <a:pt x="5565149" y="638553"/>
                </a:cubicBezTo>
                <a:close/>
                <a:moveTo>
                  <a:pt x="5469973" y="638553"/>
                </a:moveTo>
                <a:cubicBezTo>
                  <a:pt x="5491255" y="638553"/>
                  <a:pt x="5512536" y="649860"/>
                  <a:pt x="5517857" y="663995"/>
                </a:cubicBezTo>
                <a:cubicBezTo>
                  <a:pt x="5523177" y="680956"/>
                  <a:pt x="5509876" y="692263"/>
                  <a:pt x="5485934" y="692263"/>
                </a:cubicBezTo>
                <a:cubicBezTo>
                  <a:pt x="5464653" y="692263"/>
                  <a:pt x="5443371" y="680956"/>
                  <a:pt x="5438051" y="663995"/>
                </a:cubicBezTo>
                <a:cubicBezTo>
                  <a:pt x="5432730" y="649860"/>
                  <a:pt x="5446031" y="638553"/>
                  <a:pt x="5469973" y="638553"/>
                </a:cubicBezTo>
                <a:close/>
                <a:moveTo>
                  <a:pt x="5372127" y="638553"/>
                </a:moveTo>
                <a:cubicBezTo>
                  <a:pt x="5393242" y="638553"/>
                  <a:pt x="5414356" y="649860"/>
                  <a:pt x="5419635" y="663995"/>
                </a:cubicBezTo>
                <a:cubicBezTo>
                  <a:pt x="5424913" y="680956"/>
                  <a:pt x="5411717" y="692263"/>
                  <a:pt x="5387963" y="692263"/>
                </a:cubicBezTo>
                <a:cubicBezTo>
                  <a:pt x="5366849" y="692263"/>
                  <a:pt x="5345734" y="680956"/>
                  <a:pt x="5340456" y="663995"/>
                </a:cubicBezTo>
                <a:cubicBezTo>
                  <a:pt x="5337816" y="649860"/>
                  <a:pt x="5351013" y="638553"/>
                  <a:pt x="5372127" y="638553"/>
                </a:cubicBezTo>
                <a:close/>
                <a:moveTo>
                  <a:pt x="5277619" y="638553"/>
                </a:moveTo>
                <a:cubicBezTo>
                  <a:pt x="5298734" y="638553"/>
                  <a:pt x="5319848" y="649860"/>
                  <a:pt x="5325127" y="663995"/>
                </a:cubicBezTo>
                <a:cubicBezTo>
                  <a:pt x="5327766" y="680956"/>
                  <a:pt x="5314570" y="692263"/>
                  <a:pt x="5293455" y="692263"/>
                </a:cubicBezTo>
                <a:cubicBezTo>
                  <a:pt x="5269702" y="692263"/>
                  <a:pt x="5248587" y="680956"/>
                  <a:pt x="5245948" y="663995"/>
                </a:cubicBezTo>
                <a:cubicBezTo>
                  <a:pt x="5240669" y="649860"/>
                  <a:pt x="5253866" y="638553"/>
                  <a:pt x="5277619" y="638553"/>
                </a:cubicBezTo>
                <a:close/>
                <a:moveTo>
                  <a:pt x="5179355" y="638553"/>
                </a:moveTo>
                <a:cubicBezTo>
                  <a:pt x="5200470" y="638553"/>
                  <a:pt x="5221584" y="649860"/>
                  <a:pt x="5226863" y="663995"/>
                </a:cubicBezTo>
                <a:cubicBezTo>
                  <a:pt x="5229502" y="680956"/>
                  <a:pt x="5216306" y="692263"/>
                  <a:pt x="5195191" y="692263"/>
                </a:cubicBezTo>
                <a:cubicBezTo>
                  <a:pt x="5171438" y="692263"/>
                  <a:pt x="5150323" y="680956"/>
                  <a:pt x="5147684" y="663995"/>
                </a:cubicBezTo>
                <a:cubicBezTo>
                  <a:pt x="5142405" y="649860"/>
                  <a:pt x="5158241" y="638553"/>
                  <a:pt x="5179355" y="638553"/>
                </a:cubicBezTo>
                <a:close/>
                <a:moveTo>
                  <a:pt x="5081803" y="638553"/>
                </a:moveTo>
                <a:cubicBezTo>
                  <a:pt x="5105557" y="638553"/>
                  <a:pt x="5126671" y="649860"/>
                  <a:pt x="5129311" y="663995"/>
                </a:cubicBezTo>
                <a:cubicBezTo>
                  <a:pt x="5134589" y="680956"/>
                  <a:pt x="5118753" y="692263"/>
                  <a:pt x="5097639" y="692263"/>
                </a:cubicBezTo>
                <a:cubicBezTo>
                  <a:pt x="5073885" y="692263"/>
                  <a:pt x="5052771" y="680956"/>
                  <a:pt x="5050132" y="663995"/>
                </a:cubicBezTo>
                <a:cubicBezTo>
                  <a:pt x="5047492" y="649860"/>
                  <a:pt x="5060689" y="638553"/>
                  <a:pt x="5081803" y="638553"/>
                </a:cubicBezTo>
                <a:close/>
                <a:moveTo>
                  <a:pt x="4987295" y="638553"/>
                </a:moveTo>
                <a:cubicBezTo>
                  <a:pt x="5008410" y="638553"/>
                  <a:pt x="5029524" y="649860"/>
                  <a:pt x="5032164" y="663995"/>
                </a:cubicBezTo>
                <a:cubicBezTo>
                  <a:pt x="5037442" y="680956"/>
                  <a:pt x="5021606" y="692263"/>
                  <a:pt x="5000492" y="692263"/>
                </a:cubicBezTo>
                <a:cubicBezTo>
                  <a:pt x="4976738" y="692263"/>
                  <a:pt x="4958263" y="680956"/>
                  <a:pt x="4952985" y="663995"/>
                </a:cubicBezTo>
                <a:cubicBezTo>
                  <a:pt x="4950345" y="649860"/>
                  <a:pt x="4966181" y="638553"/>
                  <a:pt x="4987295" y="638553"/>
                </a:cubicBezTo>
                <a:close/>
                <a:moveTo>
                  <a:pt x="4889031" y="638553"/>
                </a:moveTo>
                <a:cubicBezTo>
                  <a:pt x="4912785" y="638553"/>
                  <a:pt x="4931260" y="649860"/>
                  <a:pt x="4936539" y="663995"/>
                </a:cubicBezTo>
                <a:cubicBezTo>
                  <a:pt x="4939178" y="680956"/>
                  <a:pt x="4923342" y="692263"/>
                  <a:pt x="4902228" y="692263"/>
                </a:cubicBezTo>
                <a:cubicBezTo>
                  <a:pt x="4881114" y="692263"/>
                  <a:pt x="4859999" y="680956"/>
                  <a:pt x="4857360" y="663995"/>
                </a:cubicBezTo>
                <a:cubicBezTo>
                  <a:pt x="4852081" y="649860"/>
                  <a:pt x="4867917" y="638553"/>
                  <a:pt x="4889031" y="638553"/>
                </a:cubicBezTo>
                <a:close/>
                <a:moveTo>
                  <a:pt x="4794296" y="638553"/>
                </a:moveTo>
                <a:cubicBezTo>
                  <a:pt x="4815512" y="638553"/>
                  <a:pt x="4836728" y="649860"/>
                  <a:pt x="4839380" y="663995"/>
                </a:cubicBezTo>
                <a:cubicBezTo>
                  <a:pt x="4842032" y="680956"/>
                  <a:pt x="4826120" y="692263"/>
                  <a:pt x="4804904" y="692263"/>
                </a:cubicBezTo>
                <a:cubicBezTo>
                  <a:pt x="4783688" y="692263"/>
                  <a:pt x="4762472" y="680956"/>
                  <a:pt x="4759820" y="663995"/>
                </a:cubicBezTo>
                <a:cubicBezTo>
                  <a:pt x="4757168" y="649860"/>
                  <a:pt x="4773080" y="638553"/>
                  <a:pt x="4794296" y="638553"/>
                </a:cubicBezTo>
                <a:close/>
                <a:moveTo>
                  <a:pt x="4696660" y="638553"/>
                </a:moveTo>
                <a:cubicBezTo>
                  <a:pt x="4720213" y="638553"/>
                  <a:pt x="4738533" y="649860"/>
                  <a:pt x="4741150" y="663995"/>
                </a:cubicBezTo>
                <a:cubicBezTo>
                  <a:pt x="4743767" y="680956"/>
                  <a:pt x="4728065" y="692263"/>
                  <a:pt x="4707128" y="692263"/>
                </a:cubicBezTo>
                <a:cubicBezTo>
                  <a:pt x="4686191" y="692263"/>
                  <a:pt x="4665254" y="680956"/>
                  <a:pt x="4662637" y="663995"/>
                </a:cubicBezTo>
                <a:cubicBezTo>
                  <a:pt x="4660020" y="649860"/>
                  <a:pt x="4675723" y="638553"/>
                  <a:pt x="4696660" y="638553"/>
                </a:cubicBezTo>
                <a:close/>
                <a:moveTo>
                  <a:pt x="4601307" y="638553"/>
                </a:moveTo>
                <a:cubicBezTo>
                  <a:pt x="4622632" y="638553"/>
                  <a:pt x="4641290" y="649860"/>
                  <a:pt x="4643956" y="663995"/>
                </a:cubicBezTo>
                <a:cubicBezTo>
                  <a:pt x="4646621" y="680956"/>
                  <a:pt x="4630628" y="692263"/>
                  <a:pt x="4609304" y="692263"/>
                </a:cubicBezTo>
                <a:cubicBezTo>
                  <a:pt x="4587980" y="692263"/>
                  <a:pt x="4566656" y="680956"/>
                  <a:pt x="4563990" y="663995"/>
                </a:cubicBezTo>
                <a:cubicBezTo>
                  <a:pt x="4563990" y="649860"/>
                  <a:pt x="4579983" y="638553"/>
                  <a:pt x="4601307" y="638553"/>
                </a:cubicBezTo>
                <a:close/>
                <a:moveTo>
                  <a:pt x="4408359" y="638553"/>
                </a:moveTo>
                <a:cubicBezTo>
                  <a:pt x="4429575" y="638553"/>
                  <a:pt x="4448139" y="649860"/>
                  <a:pt x="4450791" y="663995"/>
                </a:cubicBezTo>
                <a:cubicBezTo>
                  <a:pt x="4453443" y="680956"/>
                  <a:pt x="4437531" y="692263"/>
                  <a:pt x="4413663" y="692263"/>
                </a:cubicBezTo>
                <a:cubicBezTo>
                  <a:pt x="4392447" y="692263"/>
                  <a:pt x="4373883" y="680956"/>
                  <a:pt x="4371231" y="663995"/>
                </a:cubicBezTo>
                <a:cubicBezTo>
                  <a:pt x="4368579" y="649860"/>
                  <a:pt x="4384491" y="638553"/>
                  <a:pt x="4408359" y="638553"/>
                </a:cubicBezTo>
                <a:close/>
                <a:moveTo>
                  <a:pt x="4310983" y="638553"/>
                </a:moveTo>
                <a:cubicBezTo>
                  <a:pt x="4332308" y="638553"/>
                  <a:pt x="4353632" y="649860"/>
                  <a:pt x="4353632" y="663995"/>
                </a:cubicBezTo>
                <a:cubicBezTo>
                  <a:pt x="4356297" y="680956"/>
                  <a:pt x="4340304" y="692263"/>
                  <a:pt x="4316315" y="692263"/>
                </a:cubicBezTo>
                <a:cubicBezTo>
                  <a:pt x="4294990" y="692263"/>
                  <a:pt x="4276332" y="680956"/>
                  <a:pt x="4273666" y="663995"/>
                </a:cubicBezTo>
                <a:cubicBezTo>
                  <a:pt x="4273666" y="649860"/>
                  <a:pt x="4289659" y="638553"/>
                  <a:pt x="4310983" y="638553"/>
                </a:cubicBezTo>
                <a:close/>
                <a:moveTo>
                  <a:pt x="4215962" y="638553"/>
                </a:moveTo>
                <a:cubicBezTo>
                  <a:pt x="4236998" y="638553"/>
                  <a:pt x="4255405" y="649860"/>
                  <a:pt x="4258034" y="663995"/>
                </a:cubicBezTo>
                <a:cubicBezTo>
                  <a:pt x="4258034" y="680956"/>
                  <a:pt x="4242257" y="692263"/>
                  <a:pt x="4218592" y="692263"/>
                </a:cubicBezTo>
                <a:cubicBezTo>
                  <a:pt x="4197555" y="692263"/>
                  <a:pt x="4179149" y="680956"/>
                  <a:pt x="4179149" y="663995"/>
                </a:cubicBezTo>
                <a:cubicBezTo>
                  <a:pt x="4176519" y="649860"/>
                  <a:pt x="4192296" y="638553"/>
                  <a:pt x="4215962" y="638553"/>
                </a:cubicBezTo>
                <a:close/>
                <a:moveTo>
                  <a:pt x="4118238" y="638553"/>
                </a:moveTo>
                <a:cubicBezTo>
                  <a:pt x="4139562" y="638553"/>
                  <a:pt x="4158221" y="649860"/>
                  <a:pt x="4160886" y="663995"/>
                </a:cubicBezTo>
                <a:cubicBezTo>
                  <a:pt x="4160886" y="680956"/>
                  <a:pt x="4144893" y="692263"/>
                  <a:pt x="4123569" y="692263"/>
                </a:cubicBezTo>
                <a:cubicBezTo>
                  <a:pt x="4099579" y="692263"/>
                  <a:pt x="4080921" y="680956"/>
                  <a:pt x="4080921" y="663995"/>
                </a:cubicBezTo>
                <a:cubicBezTo>
                  <a:pt x="4078255" y="649860"/>
                  <a:pt x="4096914" y="638553"/>
                  <a:pt x="4118238" y="638553"/>
                </a:cubicBezTo>
                <a:close/>
                <a:moveTo>
                  <a:pt x="4022982" y="638553"/>
                </a:moveTo>
                <a:cubicBezTo>
                  <a:pt x="4044123" y="638553"/>
                  <a:pt x="4062622" y="649860"/>
                  <a:pt x="4062622" y="663995"/>
                </a:cubicBezTo>
                <a:cubicBezTo>
                  <a:pt x="4062622" y="680956"/>
                  <a:pt x="4046766" y="692263"/>
                  <a:pt x="4025624" y="692263"/>
                </a:cubicBezTo>
                <a:cubicBezTo>
                  <a:pt x="4001840" y="692263"/>
                  <a:pt x="3983341" y="680956"/>
                  <a:pt x="3983341" y="663995"/>
                </a:cubicBezTo>
                <a:cubicBezTo>
                  <a:pt x="3983341" y="649860"/>
                  <a:pt x="3999197" y="638553"/>
                  <a:pt x="4022982" y="638553"/>
                </a:cubicBezTo>
                <a:close/>
                <a:moveTo>
                  <a:pt x="3925638" y="638553"/>
                </a:moveTo>
                <a:cubicBezTo>
                  <a:pt x="3946674" y="638553"/>
                  <a:pt x="3965081" y="649860"/>
                  <a:pt x="3965081" y="663995"/>
                </a:cubicBezTo>
                <a:cubicBezTo>
                  <a:pt x="3967710" y="680956"/>
                  <a:pt x="3949304" y="692263"/>
                  <a:pt x="3928268" y="692263"/>
                </a:cubicBezTo>
                <a:cubicBezTo>
                  <a:pt x="3904602" y="692263"/>
                  <a:pt x="3888825" y="680956"/>
                  <a:pt x="3886195" y="663995"/>
                </a:cubicBezTo>
                <a:cubicBezTo>
                  <a:pt x="3886195" y="649860"/>
                  <a:pt x="3904602" y="638553"/>
                  <a:pt x="3925638" y="638553"/>
                </a:cubicBezTo>
                <a:close/>
                <a:moveTo>
                  <a:pt x="3827162" y="638553"/>
                </a:moveTo>
                <a:cubicBezTo>
                  <a:pt x="3850946" y="638553"/>
                  <a:pt x="3866803" y="649860"/>
                  <a:pt x="3869445" y="663995"/>
                </a:cubicBezTo>
                <a:cubicBezTo>
                  <a:pt x="3869445" y="680956"/>
                  <a:pt x="3850946" y="692263"/>
                  <a:pt x="3829805" y="692263"/>
                </a:cubicBezTo>
                <a:cubicBezTo>
                  <a:pt x="3808663" y="692263"/>
                  <a:pt x="3790164" y="680956"/>
                  <a:pt x="3790164" y="663995"/>
                </a:cubicBezTo>
                <a:cubicBezTo>
                  <a:pt x="3790164" y="649860"/>
                  <a:pt x="3806020" y="638553"/>
                  <a:pt x="3827162" y="638553"/>
                </a:cubicBezTo>
                <a:close/>
                <a:moveTo>
                  <a:pt x="3732658" y="638553"/>
                </a:moveTo>
                <a:cubicBezTo>
                  <a:pt x="3754551" y="638553"/>
                  <a:pt x="3772299" y="650576"/>
                  <a:pt x="3772299" y="665408"/>
                </a:cubicBezTo>
                <a:cubicBezTo>
                  <a:pt x="3772299" y="680240"/>
                  <a:pt x="3754551" y="692263"/>
                  <a:pt x="3732658" y="692263"/>
                </a:cubicBezTo>
                <a:cubicBezTo>
                  <a:pt x="3710765" y="692263"/>
                  <a:pt x="3693017" y="680240"/>
                  <a:pt x="3693017" y="665408"/>
                </a:cubicBezTo>
                <a:cubicBezTo>
                  <a:pt x="3693017" y="650576"/>
                  <a:pt x="3710765" y="638553"/>
                  <a:pt x="3732658" y="638553"/>
                </a:cubicBezTo>
                <a:close/>
                <a:moveTo>
                  <a:pt x="3634395" y="638553"/>
                </a:moveTo>
                <a:cubicBezTo>
                  <a:pt x="3658179" y="638553"/>
                  <a:pt x="3674035" y="649860"/>
                  <a:pt x="3674035" y="663995"/>
                </a:cubicBezTo>
                <a:cubicBezTo>
                  <a:pt x="3674035" y="680956"/>
                  <a:pt x="3655536" y="692263"/>
                  <a:pt x="3634395" y="692263"/>
                </a:cubicBezTo>
                <a:cubicBezTo>
                  <a:pt x="3613253" y="692263"/>
                  <a:pt x="3594754" y="680956"/>
                  <a:pt x="3594754" y="663995"/>
                </a:cubicBezTo>
                <a:cubicBezTo>
                  <a:pt x="3594754" y="649860"/>
                  <a:pt x="3613253" y="638553"/>
                  <a:pt x="3634395" y="638553"/>
                </a:cubicBezTo>
                <a:close/>
                <a:moveTo>
                  <a:pt x="3539680" y="638553"/>
                </a:moveTo>
                <a:cubicBezTo>
                  <a:pt x="3560716" y="638553"/>
                  <a:pt x="3579122" y="649860"/>
                  <a:pt x="3576493" y="663995"/>
                </a:cubicBezTo>
                <a:cubicBezTo>
                  <a:pt x="3576493" y="680956"/>
                  <a:pt x="3558086" y="692263"/>
                  <a:pt x="3537050" y="692263"/>
                </a:cubicBezTo>
                <a:cubicBezTo>
                  <a:pt x="3516014" y="692263"/>
                  <a:pt x="3497607" y="680956"/>
                  <a:pt x="3497607" y="663995"/>
                </a:cubicBezTo>
                <a:cubicBezTo>
                  <a:pt x="3500237" y="649860"/>
                  <a:pt x="3518643" y="638553"/>
                  <a:pt x="3539680" y="638553"/>
                </a:cubicBezTo>
                <a:close/>
                <a:moveTo>
                  <a:pt x="3441992" y="638553"/>
                </a:moveTo>
                <a:cubicBezTo>
                  <a:pt x="3465981" y="638553"/>
                  <a:pt x="3481974" y="649860"/>
                  <a:pt x="3481974" y="663995"/>
                </a:cubicBezTo>
                <a:cubicBezTo>
                  <a:pt x="3479309" y="680956"/>
                  <a:pt x="3460650" y="692263"/>
                  <a:pt x="3439326" y="692263"/>
                </a:cubicBezTo>
                <a:cubicBezTo>
                  <a:pt x="3418002" y="692263"/>
                  <a:pt x="3399343" y="680956"/>
                  <a:pt x="3402009" y="663995"/>
                </a:cubicBezTo>
                <a:cubicBezTo>
                  <a:pt x="3402009" y="649860"/>
                  <a:pt x="3420667" y="638553"/>
                  <a:pt x="3441992" y="638553"/>
                </a:cubicBezTo>
                <a:close/>
                <a:moveTo>
                  <a:pt x="2187697" y="638553"/>
                </a:moveTo>
                <a:cubicBezTo>
                  <a:pt x="2211450" y="638553"/>
                  <a:pt x="2224647" y="649860"/>
                  <a:pt x="2219368" y="663995"/>
                </a:cubicBezTo>
                <a:cubicBezTo>
                  <a:pt x="2216729" y="680956"/>
                  <a:pt x="2195614" y="692263"/>
                  <a:pt x="2171861" y="692263"/>
                </a:cubicBezTo>
                <a:cubicBezTo>
                  <a:pt x="2150746" y="692263"/>
                  <a:pt x="2137550" y="680956"/>
                  <a:pt x="2140189" y="663995"/>
                </a:cubicBezTo>
                <a:cubicBezTo>
                  <a:pt x="2145468" y="649860"/>
                  <a:pt x="2166582" y="638553"/>
                  <a:pt x="2187697" y="638553"/>
                </a:cubicBezTo>
                <a:close/>
                <a:moveTo>
                  <a:pt x="2093189" y="638553"/>
                </a:moveTo>
                <a:cubicBezTo>
                  <a:pt x="2114303" y="638553"/>
                  <a:pt x="2127500" y="649860"/>
                  <a:pt x="2124860" y="663995"/>
                </a:cubicBezTo>
                <a:cubicBezTo>
                  <a:pt x="2119582" y="680956"/>
                  <a:pt x="2098467" y="692263"/>
                  <a:pt x="2074714" y="692263"/>
                </a:cubicBezTo>
                <a:cubicBezTo>
                  <a:pt x="2053599" y="692263"/>
                  <a:pt x="2040403" y="680956"/>
                  <a:pt x="2045681" y="663995"/>
                </a:cubicBezTo>
                <a:cubicBezTo>
                  <a:pt x="2048321" y="649860"/>
                  <a:pt x="2072074" y="638553"/>
                  <a:pt x="2093189" y="638553"/>
                </a:cubicBezTo>
                <a:close/>
                <a:moveTo>
                  <a:pt x="1994686" y="638553"/>
                </a:moveTo>
                <a:cubicBezTo>
                  <a:pt x="2015705" y="638553"/>
                  <a:pt x="2031470" y="649860"/>
                  <a:pt x="2026215" y="663995"/>
                </a:cubicBezTo>
                <a:cubicBezTo>
                  <a:pt x="2020960" y="680956"/>
                  <a:pt x="1999941" y="692263"/>
                  <a:pt x="1976295" y="692263"/>
                </a:cubicBezTo>
                <a:cubicBezTo>
                  <a:pt x="1955276" y="692263"/>
                  <a:pt x="1942139" y="680956"/>
                  <a:pt x="1947394" y="663995"/>
                </a:cubicBezTo>
                <a:cubicBezTo>
                  <a:pt x="1952648" y="649860"/>
                  <a:pt x="1973667" y="638553"/>
                  <a:pt x="1994686" y="638553"/>
                </a:cubicBezTo>
                <a:close/>
                <a:moveTo>
                  <a:pt x="1900168" y="638553"/>
                </a:moveTo>
                <a:cubicBezTo>
                  <a:pt x="1921187" y="638553"/>
                  <a:pt x="1934324" y="649860"/>
                  <a:pt x="1929069" y="663995"/>
                </a:cubicBezTo>
                <a:cubicBezTo>
                  <a:pt x="1923814" y="680956"/>
                  <a:pt x="1902795" y="692263"/>
                  <a:pt x="1879149" y="692263"/>
                </a:cubicBezTo>
                <a:cubicBezTo>
                  <a:pt x="1858130" y="692263"/>
                  <a:pt x="1844993" y="680956"/>
                  <a:pt x="1850248" y="663995"/>
                </a:cubicBezTo>
                <a:cubicBezTo>
                  <a:pt x="1855502" y="649860"/>
                  <a:pt x="1876521" y="638553"/>
                  <a:pt x="1900168" y="638553"/>
                </a:cubicBezTo>
                <a:close/>
                <a:moveTo>
                  <a:pt x="1801904" y="638553"/>
                </a:moveTo>
                <a:cubicBezTo>
                  <a:pt x="1822923" y="638553"/>
                  <a:pt x="1836060" y="649860"/>
                  <a:pt x="1830805" y="663995"/>
                </a:cubicBezTo>
                <a:cubicBezTo>
                  <a:pt x="1825550" y="680956"/>
                  <a:pt x="1804531" y="692263"/>
                  <a:pt x="1783512" y="692263"/>
                </a:cubicBezTo>
                <a:cubicBezTo>
                  <a:pt x="1759866" y="692263"/>
                  <a:pt x="1746729" y="680956"/>
                  <a:pt x="1751984" y="663995"/>
                </a:cubicBezTo>
                <a:cubicBezTo>
                  <a:pt x="1759866" y="649860"/>
                  <a:pt x="1780885" y="638553"/>
                  <a:pt x="1801904" y="638553"/>
                </a:cubicBezTo>
                <a:close/>
                <a:moveTo>
                  <a:pt x="1706722" y="638553"/>
                </a:moveTo>
                <a:cubicBezTo>
                  <a:pt x="1727907" y="638553"/>
                  <a:pt x="1741147" y="649860"/>
                  <a:pt x="1735851" y="663995"/>
                </a:cubicBezTo>
                <a:cubicBezTo>
                  <a:pt x="1727907" y="680956"/>
                  <a:pt x="1706722" y="692263"/>
                  <a:pt x="1685538" y="692263"/>
                </a:cubicBezTo>
                <a:cubicBezTo>
                  <a:pt x="1661706" y="692263"/>
                  <a:pt x="1648466" y="680956"/>
                  <a:pt x="1656410" y="663995"/>
                </a:cubicBezTo>
                <a:cubicBezTo>
                  <a:pt x="1661706" y="649860"/>
                  <a:pt x="1682890" y="638553"/>
                  <a:pt x="1706722" y="638553"/>
                </a:cubicBezTo>
                <a:close/>
                <a:moveTo>
                  <a:pt x="1609416" y="638553"/>
                </a:moveTo>
                <a:cubicBezTo>
                  <a:pt x="1630698" y="638553"/>
                  <a:pt x="1643999" y="649860"/>
                  <a:pt x="1638678" y="663995"/>
                </a:cubicBezTo>
                <a:cubicBezTo>
                  <a:pt x="1633358" y="680956"/>
                  <a:pt x="1609416" y="692263"/>
                  <a:pt x="1588134" y="692263"/>
                </a:cubicBezTo>
                <a:cubicBezTo>
                  <a:pt x="1564193" y="692263"/>
                  <a:pt x="1553552" y="680956"/>
                  <a:pt x="1558872" y="663995"/>
                </a:cubicBezTo>
                <a:cubicBezTo>
                  <a:pt x="1564193" y="649860"/>
                  <a:pt x="1588134" y="638553"/>
                  <a:pt x="1609416" y="638553"/>
                </a:cubicBezTo>
                <a:close/>
                <a:moveTo>
                  <a:pt x="1514661" y="638553"/>
                </a:moveTo>
                <a:cubicBezTo>
                  <a:pt x="1535846" y="638553"/>
                  <a:pt x="1549086" y="649860"/>
                  <a:pt x="1541142" y="663995"/>
                </a:cubicBezTo>
                <a:cubicBezTo>
                  <a:pt x="1535846" y="680956"/>
                  <a:pt x="1512013" y="692263"/>
                  <a:pt x="1490829" y="692263"/>
                </a:cubicBezTo>
                <a:cubicBezTo>
                  <a:pt x="1469645" y="692263"/>
                  <a:pt x="1456405" y="680956"/>
                  <a:pt x="1461701" y="663995"/>
                </a:cubicBezTo>
                <a:cubicBezTo>
                  <a:pt x="1469645" y="649860"/>
                  <a:pt x="1490829" y="638553"/>
                  <a:pt x="1514661" y="638553"/>
                </a:cubicBezTo>
                <a:close/>
                <a:moveTo>
                  <a:pt x="1416398" y="638553"/>
                </a:moveTo>
                <a:cubicBezTo>
                  <a:pt x="1437583" y="638553"/>
                  <a:pt x="1450823" y="649860"/>
                  <a:pt x="1442879" y="663995"/>
                </a:cubicBezTo>
                <a:cubicBezTo>
                  <a:pt x="1437583" y="680956"/>
                  <a:pt x="1413750" y="692263"/>
                  <a:pt x="1392566" y="692263"/>
                </a:cubicBezTo>
                <a:cubicBezTo>
                  <a:pt x="1371382" y="692263"/>
                  <a:pt x="1358142" y="680956"/>
                  <a:pt x="1363438" y="663995"/>
                </a:cubicBezTo>
                <a:cubicBezTo>
                  <a:pt x="1371382" y="649860"/>
                  <a:pt x="1395214" y="638553"/>
                  <a:pt x="1416398" y="638553"/>
                </a:cubicBezTo>
                <a:close/>
                <a:moveTo>
                  <a:pt x="1319251" y="638553"/>
                </a:moveTo>
                <a:cubicBezTo>
                  <a:pt x="1343083" y="638553"/>
                  <a:pt x="1353675" y="649860"/>
                  <a:pt x="1348379" y="663995"/>
                </a:cubicBezTo>
                <a:cubicBezTo>
                  <a:pt x="1340435" y="680956"/>
                  <a:pt x="1316603" y="692263"/>
                  <a:pt x="1295419" y="692263"/>
                </a:cubicBezTo>
                <a:cubicBezTo>
                  <a:pt x="1274234" y="692263"/>
                  <a:pt x="1260994" y="680956"/>
                  <a:pt x="1268938" y="663995"/>
                </a:cubicBezTo>
                <a:cubicBezTo>
                  <a:pt x="1274234" y="649860"/>
                  <a:pt x="1298066" y="638553"/>
                  <a:pt x="1319251" y="638553"/>
                </a:cubicBezTo>
                <a:close/>
                <a:moveTo>
                  <a:pt x="1223373" y="638553"/>
                </a:moveTo>
                <a:cubicBezTo>
                  <a:pt x="1244465" y="638553"/>
                  <a:pt x="1257648" y="649860"/>
                  <a:pt x="1249738" y="663995"/>
                </a:cubicBezTo>
                <a:cubicBezTo>
                  <a:pt x="1241829" y="680956"/>
                  <a:pt x="1218100" y="692263"/>
                  <a:pt x="1197007" y="692263"/>
                </a:cubicBezTo>
                <a:cubicBezTo>
                  <a:pt x="1175916" y="692263"/>
                  <a:pt x="1162732" y="680956"/>
                  <a:pt x="1170643" y="663995"/>
                </a:cubicBezTo>
                <a:cubicBezTo>
                  <a:pt x="1178552" y="649860"/>
                  <a:pt x="1202280" y="638553"/>
                  <a:pt x="1223373" y="638553"/>
                </a:cubicBezTo>
                <a:close/>
                <a:moveTo>
                  <a:pt x="1126223" y="638553"/>
                </a:moveTo>
                <a:cubicBezTo>
                  <a:pt x="1149952" y="638553"/>
                  <a:pt x="1160498" y="649860"/>
                  <a:pt x="1152589" y="663995"/>
                </a:cubicBezTo>
                <a:cubicBezTo>
                  <a:pt x="1147316" y="680956"/>
                  <a:pt x="1120950" y="692263"/>
                  <a:pt x="1099858" y="692263"/>
                </a:cubicBezTo>
                <a:cubicBezTo>
                  <a:pt x="1078766" y="692263"/>
                  <a:pt x="1065584" y="680956"/>
                  <a:pt x="1073494" y="663995"/>
                </a:cubicBezTo>
                <a:cubicBezTo>
                  <a:pt x="1081403" y="649860"/>
                  <a:pt x="1105131" y="638553"/>
                  <a:pt x="1126223" y="638553"/>
                </a:cubicBezTo>
                <a:close/>
                <a:moveTo>
                  <a:pt x="1030841" y="638553"/>
                </a:moveTo>
                <a:cubicBezTo>
                  <a:pt x="1051770" y="638553"/>
                  <a:pt x="1062234" y="649860"/>
                  <a:pt x="1057002" y="663995"/>
                </a:cubicBezTo>
                <a:cubicBezTo>
                  <a:pt x="1049154" y="680956"/>
                  <a:pt x="1025609" y="692263"/>
                  <a:pt x="1002063" y="692263"/>
                </a:cubicBezTo>
                <a:cubicBezTo>
                  <a:pt x="981135" y="692263"/>
                  <a:pt x="970670" y="680956"/>
                  <a:pt x="978518" y="663995"/>
                </a:cubicBezTo>
                <a:cubicBezTo>
                  <a:pt x="986367" y="649860"/>
                  <a:pt x="1009912" y="638553"/>
                  <a:pt x="1030841" y="638553"/>
                </a:cubicBezTo>
                <a:close/>
                <a:moveTo>
                  <a:pt x="933045" y="638553"/>
                </a:moveTo>
                <a:cubicBezTo>
                  <a:pt x="956774" y="638553"/>
                  <a:pt x="967320" y="649860"/>
                  <a:pt x="959411" y="663995"/>
                </a:cubicBezTo>
                <a:cubicBezTo>
                  <a:pt x="951501" y="680956"/>
                  <a:pt x="927773" y="692263"/>
                  <a:pt x="904045" y="692263"/>
                </a:cubicBezTo>
                <a:cubicBezTo>
                  <a:pt x="882952" y="692263"/>
                  <a:pt x="872406" y="680956"/>
                  <a:pt x="880315" y="663995"/>
                </a:cubicBezTo>
                <a:cubicBezTo>
                  <a:pt x="888225" y="649860"/>
                  <a:pt x="911953" y="638553"/>
                  <a:pt x="933045" y="638553"/>
                </a:cubicBezTo>
                <a:close/>
                <a:moveTo>
                  <a:pt x="1350784" y="572908"/>
                </a:moveTo>
                <a:cubicBezTo>
                  <a:pt x="1372066" y="572908"/>
                  <a:pt x="1382707" y="584215"/>
                  <a:pt x="1377386" y="598350"/>
                </a:cubicBezTo>
                <a:cubicBezTo>
                  <a:pt x="1369406" y="612484"/>
                  <a:pt x="1348124" y="626618"/>
                  <a:pt x="1326843" y="626618"/>
                </a:cubicBezTo>
                <a:cubicBezTo>
                  <a:pt x="1302901" y="626618"/>
                  <a:pt x="1292260" y="612484"/>
                  <a:pt x="1297580" y="598350"/>
                </a:cubicBezTo>
                <a:cubicBezTo>
                  <a:pt x="1305561" y="584215"/>
                  <a:pt x="1329503" y="572908"/>
                  <a:pt x="1350784" y="572908"/>
                </a:cubicBezTo>
                <a:close/>
                <a:moveTo>
                  <a:pt x="6399860" y="572907"/>
                </a:moveTo>
                <a:cubicBezTo>
                  <a:pt x="6423405" y="572907"/>
                  <a:pt x="6444334" y="584214"/>
                  <a:pt x="6452183" y="598349"/>
                </a:cubicBezTo>
                <a:cubicBezTo>
                  <a:pt x="6460031" y="612483"/>
                  <a:pt x="6449567" y="626617"/>
                  <a:pt x="6428638" y="626617"/>
                </a:cubicBezTo>
                <a:cubicBezTo>
                  <a:pt x="6405093" y="626617"/>
                  <a:pt x="6384164" y="612483"/>
                  <a:pt x="6376315" y="598349"/>
                </a:cubicBezTo>
                <a:cubicBezTo>
                  <a:pt x="6368467" y="584214"/>
                  <a:pt x="6378931" y="572907"/>
                  <a:pt x="6399860" y="572907"/>
                </a:cubicBezTo>
                <a:close/>
                <a:moveTo>
                  <a:pt x="6304213" y="572907"/>
                </a:moveTo>
                <a:cubicBezTo>
                  <a:pt x="6325398" y="572907"/>
                  <a:pt x="6349230" y="584214"/>
                  <a:pt x="6357174" y="598349"/>
                </a:cubicBezTo>
                <a:cubicBezTo>
                  <a:pt x="6365118" y="612483"/>
                  <a:pt x="6351878" y="626617"/>
                  <a:pt x="6330694" y="626617"/>
                </a:cubicBezTo>
                <a:cubicBezTo>
                  <a:pt x="6309509" y="626617"/>
                  <a:pt x="6285677" y="612483"/>
                  <a:pt x="6277733" y="598349"/>
                </a:cubicBezTo>
                <a:cubicBezTo>
                  <a:pt x="6272437" y="584214"/>
                  <a:pt x="6283029" y="572907"/>
                  <a:pt x="6304213" y="572907"/>
                </a:cubicBezTo>
                <a:close/>
                <a:moveTo>
                  <a:pt x="6209445" y="572907"/>
                </a:moveTo>
                <a:cubicBezTo>
                  <a:pt x="6230727" y="572907"/>
                  <a:pt x="6254669" y="584214"/>
                  <a:pt x="6262650" y="598349"/>
                </a:cubicBezTo>
                <a:cubicBezTo>
                  <a:pt x="6267970" y="612483"/>
                  <a:pt x="6257329" y="626617"/>
                  <a:pt x="6236048" y="626617"/>
                </a:cubicBezTo>
                <a:cubicBezTo>
                  <a:pt x="6214766" y="626617"/>
                  <a:pt x="6190824" y="612483"/>
                  <a:pt x="6182843" y="598349"/>
                </a:cubicBezTo>
                <a:cubicBezTo>
                  <a:pt x="6177523" y="584214"/>
                  <a:pt x="6188164" y="572907"/>
                  <a:pt x="6209445" y="572907"/>
                </a:cubicBezTo>
                <a:close/>
                <a:moveTo>
                  <a:pt x="6114800" y="572907"/>
                </a:moveTo>
                <a:cubicBezTo>
                  <a:pt x="6135985" y="572907"/>
                  <a:pt x="6159817" y="584214"/>
                  <a:pt x="6167761" y="598349"/>
                </a:cubicBezTo>
                <a:cubicBezTo>
                  <a:pt x="6173057" y="612483"/>
                  <a:pt x="6162465" y="626617"/>
                  <a:pt x="6138633" y="626617"/>
                </a:cubicBezTo>
                <a:cubicBezTo>
                  <a:pt x="6117448" y="626617"/>
                  <a:pt x="6093616" y="612483"/>
                  <a:pt x="6088320" y="598349"/>
                </a:cubicBezTo>
                <a:cubicBezTo>
                  <a:pt x="6080376" y="584214"/>
                  <a:pt x="6093616" y="572907"/>
                  <a:pt x="6114800" y="572907"/>
                </a:cubicBezTo>
                <a:close/>
                <a:moveTo>
                  <a:pt x="6019471" y="572907"/>
                </a:moveTo>
                <a:cubicBezTo>
                  <a:pt x="6040400" y="572907"/>
                  <a:pt x="6063945" y="584214"/>
                  <a:pt x="6069178" y="598349"/>
                </a:cubicBezTo>
                <a:cubicBezTo>
                  <a:pt x="6077026" y="612483"/>
                  <a:pt x="6063945" y="626617"/>
                  <a:pt x="6043017" y="626617"/>
                </a:cubicBezTo>
                <a:cubicBezTo>
                  <a:pt x="6022088" y="626617"/>
                  <a:pt x="5998543" y="612483"/>
                  <a:pt x="5993310" y="598349"/>
                </a:cubicBezTo>
                <a:cubicBezTo>
                  <a:pt x="5985462" y="584214"/>
                  <a:pt x="5998543" y="572907"/>
                  <a:pt x="6019471" y="572907"/>
                </a:cubicBezTo>
                <a:close/>
                <a:moveTo>
                  <a:pt x="5924704" y="572907"/>
                </a:moveTo>
                <a:cubicBezTo>
                  <a:pt x="5945723" y="572907"/>
                  <a:pt x="5969369" y="584214"/>
                  <a:pt x="5974624" y="598349"/>
                </a:cubicBezTo>
                <a:cubicBezTo>
                  <a:pt x="5979879" y="612483"/>
                  <a:pt x="5969369" y="626617"/>
                  <a:pt x="5945723" y="626617"/>
                </a:cubicBezTo>
                <a:cubicBezTo>
                  <a:pt x="5924704" y="626617"/>
                  <a:pt x="5903685" y="612483"/>
                  <a:pt x="5895803" y="598349"/>
                </a:cubicBezTo>
                <a:cubicBezTo>
                  <a:pt x="5890548" y="584214"/>
                  <a:pt x="5903685" y="572907"/>
                  <a:pt x="5924704" y="572907"/>
                </a:cubicBezTo>
                <a:close/>
                <a:moveTo>
                  <a:pt x="5829101" y="572907"/>
                </a:moveTo>
                <a:cubicBezTo>
                  <a:pt x="5850382" y="572907"/>
                  <a:pt x="5871664" y="584214"/>
                  <a:pt x="5879645" y="598349"/>
                </a:cubicBezTo>
                <a:cubicBezTo>
                  <a:pt x="5884965" y="612483"/>
                  <a:pt x="5871664" y="626617"/>
                  <a:pt x="5850382" y="626617"/>
                </a:cubicBezTo>
                <a:cubicBezTo>
                  <a:pt x="5829101" y="626617"/>
                  <a:pt x="5805159" y="612483"/>
                  <a:pt x="5799838" y="598349"/>
                </a:cubicBezTo>
                <a:cubicBezTo>
                  <a:pt x="5794518" y="584214"/>
                  <a:pt x="5807819" y="572907"/>
                  <a:pt x="5829101" y="572907"/>
                </a:cubicBezTo>
                <a:close/>
                <a:moveTo>
                  <a:pt x="5734188" y="572907"/>
                </a:moveTo>
                <a:cubicBezTo>
                  <a:pt x="5755469" y="572907"/>
                  <a:pt x="5776751" y="584214"/>
                  <a:pt x="5782071" y="598349"/>
                </a:cubicBezTo>
                <a:cubicBezTo>
                  <a:pt x="5790052" y="612483"/>
                  <a:pt x="5776751" y="626617"/>
                  <a:pt x="5752809" y="626617"/>
                </a:cubicBezTo>
                <a:cubicBezTo>
                  <a:pt x="5731527" y="626617"/>
                  <a:pt x="5710246" y="612483"/>
                  <a:pt x="5704925" y="598349"/>
                </a:cubicBezTo>
                <a:cubicBezTo>
                  <a:pt x="5699605" y="584214"/>
                  <a:pt x="5712906" y="572907"/>
                  <a:pt x="5734188" y="572907"/>
                </a:cubicBezTo>
                <a:close/>
                <a:moveTo>
                  <a:pt x="5639002" y="572907"/>
                </a:moveTo>
                <a:cubicBezTo>
                  <a:pt x="5660116" y="572907"/>
                  <a:pt x="5681231" y="584214"/>
                  <a:pt x="5686509" y="598349"/>
                </a:cubicBezTo>
                <a:cubicBezTo>
                  <a:pt x="5691788" y="612483"/>
                  <a:pt x="5678591" y="626617"/>
                  <a:pt x="5657477" y="626617"/>
                </a:cubicBezTo>
                <a:cubicBezTo>
                  <a:pt x="5636363" y="626617"/>
                  <a:pt x="5615248" y="612483"/>
                  <a:pt x="5609970" y="598349"/>
                </a:cubicBezTo>
                <a:cubicBezTo>
                  <a:pt x="5604691" y="584214"/>
                  <a:pt x="5617888" y="572907"/>
                  <a:pt x="5639002" y="572907"/>
                </a:cubicBezTo>
                <a:close/>
                <a:moveTo>
                  <a:pt x="5544327" y="572907"/>
                </a:moveTo>
                <a:cubicBezTo>
                  <a:pt x="5565346" y="572907"/>
                  <a:pt x="5586365" y="584214"/>
                  <a:pt x="5591620" y="598349"/>
                </a:cubicBezTo>
                <a:cubicBezTo>
                  <a:pt x="5596875" y="612483"/>
                  <a:pt x="5583738" y="626617"/>
                  <a:pt x="5562719" y="626617"/>
                </a:cubicBezTo>
                <a:cubicBezTo>
                  <a:pt x="5539073" y="626617"/>
                  <a:pt x="5518054" y="612483"/>
                  <a:pt x="5512799" y="598349"/>
                </a:cubicBezTo>
                <a:cubicBezTo>
                  <a:pt x="5507544" y="584214"/>
                  <a:pt x="5520681" y="572907"/>
                  <a:pt x="5544327" y="572907"/>
                </a:cubicBezTo>
                <a:close/>
                <a:moveTo>
                  <a:pt x="5449580" y="572907"/>
                </a:moveTo>
                <a:cubicBezTo>
                  <a:pt x="5470695" y="572907"/>
                  <a:pt x="5491809" y="584214"/>
                  <a:pt x="5497088" y="598349"/>
                </a:cubicBezTo>
                <a:cubicBezTo>
                  <a:pt x="5499727" y="612483"/>
                  <a:pt x="5486531" y="626617"/>
                  <a:pt x="5465416" y="626617"/>
                </a:cubicBezTo>
                <a:cubicBezTo>
                  <a:pt x="5444302" y="626617"/>
                  <a:pt x="5423187" y="612483"/>
                  <a:pt x="5417909" y="598349"/>
                </a:cubicBezTo>
                <a:cubicBezTo>
                  <a:pt x="5412630" y="584214"/>
                  <a:pt x="5425827" y="572907"/>
                  <a:pt x="5449580" y="572907"/>
                </a:cubicBezTo>
                <a:close/>
                <a:moveTo>
                  <a:pt x="5350911" y="572907"/>
                </a:moveTo>
                <a:cubicBezTo>
                  <a:pt x="5374665" y="572907"/>
                  <a:pt x="5395779" y="584214"/>
                  <a:pt x="5398419" y="598349"/>
                </a:cubicBezTo>
                <a:cubicBezTo>
                  <a:pt x="5403697" y="612483"/>
                  <a:pt x="5390501" y="626617"/>
                  <a:pt x="5369386" y="626617"/>
                </a:cubicBezTo>
                <a:cubicBezTo>
                  <a:pt x="5345633" y="626617"/>
                  <a:pt x="5324518" y="612483"/>
                  <a:pt x="5321879" y="598349"/>
                </a:cubicBezTo>
                <a:cubicBezTo>
                  <a:pt x="5316600" y="584214"/>
                  <a:pt x="5329797" y="572907"/>
                  <a:pt x="5350911" y="572907"/>
                </a:cubicBezTo>
                <a:close/>
                <a:moveTo>
                  <a:pt x="5255998" y="572907"/>
                </a:moveTo>
                <a:cubicBezTo>
                  <a:pt x="5277113" y="572907"/>
                  <a:pt x="5298227" y="584214"/>
                  <a:pt x="5303506" y="598349"/>
                </a:cubicBezTo>
                <a:cubicBezTo>
                  <a:pt x="5308784" y="612483"/>
                  <a:pt x="5292948" y="626617"/>
                  <a:pt x="5271834" y="626617"/>
                </a:cubicBezTo>
                <a:cubicBezTo>
                  <a:pt x="5250720" y="626617"/>
                  <a:pt x="5229605" y="612483"/>
                  <a:pt x="5224327" y="598349"/>
                </a:cubicBezTo>
                <a:cubicBezTo>
                  <a:pt x="5221687" y="584214"/>
                  <a:pt x="5234884" y="572907"/>
                  <a:pt x="5255998" y="572907"/>
                </a:cubicBezTo>
                <a:close/>
                <a:moveTo>
                  <a:pt x="5161249" y="572907"/>
                </a:moveTo>
                <a:cubicBezTo>
                  <a:pt x="5182465" y="572907"/>
                  <a:pt x="5203681" y="584214"/>
                  <a:pt x="5208985" y="598349"/>
                </a:cubicBezTo>
                <a:cubicBezTo>
                  <a:pt x="5211637" y="612483"/>
                  <a:pt x="5198377" y="626617"/>
                  <a:pt x="5177161" y="626617"/>
                </a:cubicBezTo>
                <a:cubicBezTo>
                  <a:pt x="5155945" y="626617"/>
                  <a:pt x="5134729" y="612483"/>
                  <a:pt x="5129425" y="598349"/>
                </a:cubicBezTo>
                <a:cubicBezTo>
                  <a:pt x="5126773" y="584214"/>
                  <a:pt x="5140033" y="572907"/>
                  <a:pt x="5161249" y="572907"/>
                </a:cubicBezTo>
                <a:close/>
                <a:moveTo>
                  <a:pt x="5066335" y="572907"/>
                </a:moveTo>
                <a:cubicBezTo>
                  <a:pt x="5087551" y="572907"/>
                  <a:pt x="5108767" y="584214"/>
                  <a:pt x="5114071" y="598349"/>
                </a:cubicBezTo>
                <a:cubicBezTo>
                  <a:pt x="5116723" y="612483"/>
                  <a:pt x="5103463" y="626617"/>
                  <a:pt x="5079595" y="626617"/>
                </a:cubicBezTo>
                <a:cubicBezTo>
                  <a:pt x="5058379" y="626617"/>
                  <a:pt x="5037163" y="612483"/>
                  <a:pt x="5034511" y="598349"/>
                </a:cubicBezTo>
                <a:cubicBezTo>
                  <a:pt x="5031859" y="584214"/>
                  <a:pt x="5045119" y="572907"/>
                  <a:pt x="5066335" y="572907"/>
                </a:cubicBezTo>
                <a:close/>
                <a:moveTo>
                  <a:pt x="4970545" y="572907"/>
                </a:moveTo>
                <a:cubicBezTo>
                  <a:pt x="4991660" y="572907"/>
                  <a:pt x="5012774" y="584214"/>
                  <a:pt x="5015414" y="598349"/>
                </a:cubicBezTo>
                <a:cubicBezTo>
                  <a:pt x="5020692" y="612483"/>
                  <a:pt x="5004856" y="626617"/>
                  <a:pt x="4983742" y="626617"/>
                </a:cubicBezTo>
                <a:cubicBezTo>
                  <a:pt x="4962628" y="626617"/>
                  <a:pt x="4941513" y="612483"/>
                  <a:pt x="4938874" y="598349"/>
                </a:cubicBezTo>
                <a:cubicBezTo>
                  <a:pt x="4933595" y="584214"/>
                  <a:pt x="4949431" y="572907"/>
                  <a:pt x="4970545" y="572907"/>
                </a:cubicBezTo>
                <a:close/>
                <a:moveTo>
                  <a:pt x="4875809" y="572907"/>
                </a:moveTo>
                <a:cubicBezTo>
                  <a:pt x="4897025" y="572907"/>
                  <a:pt x="4918241" y="584214"/>
                  <a:pt x="4920893" y="598349"/>
                </a:cubicBezTo>
                <a:cubicBezTo>
                  <a:pt x="4923545" y="612483"/>
                  <a:pt x="4910285" y="626617"/>
                  <a:pt x="4886417" y="626617"/>
                </a:cubicBezTo>
                <a:cubicBezTo>
                  <a:pt x="4865201" y="626617"/>
                  <a:pt x="4846637" y="612483"/>
                  <a:pt x="4841333" y="598349"/>
                </a:cubicBezTo>
                <a:cubicBezTo>
                  <a:pt x="4838681" y="584214"/>
                  <a:pt x="4854593" y="572907"/>
                  <a:pt x="4875809" y="572907"/>
                </a:cubicBezTo>
                <a:close/>
                <a:moveTo>
                  <a:pt x="4780897" y="572907"/>
                </a:moveTo>
                <a:cubicBezTo>
                  <a:pt x="4802113" y="572907"/>
                  <a:pt x="4823329" y="584214"/>
                  <a:pt x="4825981" y="598349"/>
                </a:cubicBezTo>
                <a:cubicBezTo>
                  <a:pt x="4828633" y="612483"/>
                  <a:pt x="4812721" y="626617"/>
                  <a:pt x="4791505" y="626617"/>
                </a:cubicBezTo>
                <a:cubicBezTo>
                  <a:pt x="4770289" y="626617"/>
                  <a:pt x="4749073" y="612483"/>
                  <a:pt x="4746421" y="598349"/>
                </a:cubicBezTo>
                <a:cubicBezTo>
                  <a:pt x="4743769" y="584214"/>
                  <a:pt x="4759681" y="572907"/>
                  <a:pt x="4780897" y="572907"/>
                </a:cubicBezTo>
                <a:close/>
                <a:moveTo>
                  <a:pt x="4685983" y="572907"/>
                </a:moveTo>
                <a:cubicBezTo>
                  <a:pt x="4707199" y="572907"/>
                  <a:pt x="4725763" y="584214"/>
                  <a:pt x="4728415" y="598349"/>
                </a:cubicBezTo>
                <a:cubicBezTo>
                  <a:pt x="4733719" y="612483"/>
                  <a:pt x="4717807" y="626617"/>
                  <a:pt x="4693939" y="626617"/>
                </a:cubicBezTo>
                <a:cubicBezTo>
                  <a:pt x="4672723" y="626617"/>
                  <a:pt x="4654159" y="612483"/>
                  <a:pt x="4651507" y="598349"/>
                </a:cubicBezTo>
                <a:cubicBezTo>
                  <a:pt x="4648855" y="584214"/>
                  <a:pt x="4664767" y="572907"/>
                  <a:pt x="4685983" y="572907"/>
                </a:cubicBezTo>
                <a:close/>
                <a:moveTo>
                  <a:pt x="4590754" y="572907"/>
                </a:moveTo>
                <a:cubicBezTo>
                  <a:pt x="4611791" y="572907"/>
                  <a:pt x="4630197" y="584214"/>
                  <a:pt x="4632827" y="598349"/>
                </a:cubicBezTo>
                <a:cubicBezTo>
                  <a:pt x="4635456" y="612483"/>
                  <a:pt x="4619679" y="626617"/>
                  <a:pt x="4598643" y="626617"/>
                </a:cubicBezTo>
                <a:cubicBezTo>
                  <a:pt x="4577607" y="626617"/>
                  <a:pt x="4556571" y="612483"/>
                  <a:pt x="4556571" y="598349"/>
                </a:cubicBezTo>
                <a:cubicBezTo>
                  <a:pt x="4553941" y="584214"/>
                  <a:pt x="4569718" y="572907"/>
                  <a:pt x="4590754" y="572907"/>
                </a:cubicBezTo>
                <a:close/>
                <a:moveTo>
                  <a:pt x="4495840" y="572907"/>
                </a:moveTo>
                <a:cubicBezTo>
                  <a:pt x="4516877" y="572907"/>
                  <a:pt x="4535283" y="584214"/>
                  <a:pt x="4537913" y="598349"/>
                </a:cubicBezTo>
                <a:cubicBezTo>
                  <a:pt x="4540542" y="612483"/>
                  <a:pt x="4524765" y="626617"/>
                  <a:pt x="4503729" y="626617"/>
                </a:cubicBezTo>
                <a:cubicBezTo>
                  <a:pt x="4480063" y="626617"/>
                  <a:pt x="4461657" y="612483"/>
                  <a:pt x="4459027" y="598349"/>
                </a:cubicBezTo>
                <a:cubicBezTo>
                  <a:pt x="4459027" y="584214"/>
                  <a:pt x="4474804" y="572907"/>
                  <a:pt x="4495840" y="572907"/>
                </a:cubicBezTo>
                <a:close/>
                <a:moveTo>
                  <a:pt x="4400746" y="572907"/>
                </a:moveTo>
                <a:cubicBezTo>
                  <a:pt x="4422070" y="572907"/>
                  <a:pt x="4440729" y="584214"/>
                  <a:pt x="4443394" y="598349"/>
                </a:cubicBezTo>
                <a:cubicBezTo>
                  <a:pt x="4443394" y="612483"/>
                  <a:pt x="4427401" y="626617"/>
                  <a:pt x="4406077" y="626617"/>
                </a:cubicBezTo>
                <a:cubicBezTo>
                  <a:pt x="4384753" y="626617"/>
                  <a:pt x="4366094" y="612483"/>
                  <a:pt x="4363429" y="598349"/>
                </a:cubicBezTo>
                <a:cubicBezTo>
                  <a:pt x="4360763" y="584214"/>
                  <a:pt x="4376756" y="572907"/>
                  <a:pt x="4400746" y="572907"/>
                </a:cubicBezTo>
                <a:close/>
                <a:moveTo>
                  <a:pt x="4302662" y="572907"/>
                </a:moveTo>
                <a:cubicBezTo>
                  <a:pt x="4326328" y="572907"/>
                  <a:pt x="4344735" y="584214"/>
                  <a:pt x="4344735" y="598349"/>
                </a:cubicBezTo>
                <a:cubicBezTo>
                  <a:pt x="4347364" y="612483"/>
                  <a:pt x="4331587" y="626617"/>
                  <a:pt x="4310551" y="626617"/>
                </a:cubicBezTo>
                <a:cubicBezTo>
                  <a:pt x="4286885" y="626617"/>
                  <a:pt x="4268479" y="612483"/>
                  <a:pt x="4268479" y="598349"/>
                </a:cubicBezTo>
                <a:cubicBezTo>
                  <a:pt x="4265849" y="584214"/>
                  <a:pt x="4281626" y="572907"/>
                  <a:pt x="4302662" y="572907"/>
                </a:cubicBezTo>
                <a:close/>
                <a:moveTo>
                  <a:pt x="4207749" y="572907"/>
                </a:moveTo>
                <a:cubicBezTo>
                  <a:pt x="4228786" y="572907"/>
                  <a:pt x="4249822" y="584214"/>
                  <a:pt x="4249822" y="598349"/>
                </a:cubicBezTo>
                <a:cubicBezTo>
                  <a:pt x="4252451" y="612483"/>
                  <a:pt x="4234045" y="626617"/>
                  <a:pt x="4213009" y="626617"/>
                </a:cubicBezTo>
                <a:cubicBezTo>
                  <a:pt x="4191972" y="626617"/>
                  <a:pt x="4173566" y="612483"/>
                  <a:pt x="4170936" y="598349"/>
                </a:cubicBezTo>
                <a:cubicBezTo>
                  <a:pt x="4170936" y="584214"/>
                  <a:pt x="4186713" y="572907"/>
                  <a:pt x="4207749" y="572907"/>
                </a:cubicBezTo>
                <a:close/>
                <a:moveTo>
                  <a:pt x="4113020" y="572907"/>
                </a:moveTo>
                <a:cubicBezTo>
                  <a:pt x="4134162" y="572907"/>
                  <a:pt x="4152661" y="584214"/>
                  <a:pt x="4155303" y="598349"/>
                </a:cubicBezTo>
                <a:cubicBezTo>
                  <a:pt x="4155303" y="612483"/>
                  <a:pt x="4139447" y="626617"/>
                  <a:pt x="4118305" y="626617"/>
                </a:cubicBezTo>
                <a:cubicBezTo>
                  <a:pt x="4097164" y="626617"/>
                  <a:pt x="4078665" y="612483"/>
                  <a:pt x="4076022" y="598349"/>
                </a:cubicBezTo>
                <a:cubicBezTo>
                  <a:pt x="4076022" y="584214"/>
                  <a:pt x="4091878" y="572907"/>
                  <a:pt x="4113020" y="572907"/>
                </a:cubicBezTo>
                <a:close/>
                <a:moveTo>
                  <a:pt x="4018107" y="572907"/>
                </a:moveTo>
                <a:cubicBezTo>
                  <a:pt x="4039249" y="572907"/>
                  <a:pt x="4057748" y="584214"/>
                  <a:pt x="4060390" y="598349"/>
                </a:cubicBezTo>
                <a:cubicBezTo>
                  <a:pt x="4060390" y="612483"/>
                  <a:pt x="4041891" y="626617"/>
                  <a:pt x="4020750" y="626617"/>
                </a:cubicBezTo>
                <a:cubicBezTo>
                  <a:pt x="3999608" y="626617"/>
                  <a:pt x="3981109" y="612483"/>
                  <a:pt x="3981109" y="598349"/>
                </a:cubicBezTo>
                <a:cubicBezTo>
                  <a:pt x="3981109" y="584214"/>
                  <a:pt x="3996965" y="572907"/>
                  <a:pt x="4018107" y="572907"/>
                </a:cubicBezTo>
                <a:close/>
                <a:moveTo>
                  <a:pt x="3922852" y="572907"/>
                </a:moveTo>
                <a:cubicBezTo>
                  <a:pt x="3943798" y="572907"/>
                  <a:pt x="3962126" y="584214"/>
                  <a:pt x="3962126" y="598349"/>
                </a:cubicBezTo>
                <a:cubicBezTo>
                  <a:pt x="3962126" y="612483"/>
                  <a:pt x="3946416" y="626617"/>
                  <a:pt x="3925470" y="626617"/>
                </a:cubicBezTo>
                <a:cubicBezTo>
                  <a:pt x="3904523" y="626617"/>
                  <a:pt x="3886195" y="612483"/>
                  <a:pt x="3886195" y="598349"/>
                </a:cubicBezTo>
                <a:cubicBezTo>
                  <a:pt x="3886195" y="584214"/>
                  <a:pt x="3901905" y="572907"/>
                  <a:pt x="3922852" y="572907"/>
                </a:cubicBezTo>
                <a:close/>
                <a:moveTo>
                  <a:pt x="3827572" y="572907"/>
                </a:moveTo>
                <a:cubicBezTo>
                  <a:pt x="3848713" y="572907"/>
                  <a:pt x="3867212" y="584214"/>
                  <a:pt x="3867212" y="598349"/>
                </a:cubicBezTo>
                <a:cubicBezTo>
                  <a:pt x="3867212" y="612483"/>
                  <a:pt x="3851356" y="626617"/>
                  <a:pt x="3827572" y="626617"/>
                </a:cubicBezTo>
                <a:cubicBezTo>
                  <a:pt x="3806430" y="626617"/>
                  <a:pt x="3787931" y="612483"/>
                  <a:pt x="3787931" y="598349"/>
                </a:cubicBezTo>
                <a:cubicBezTo>
                  <a:pt x="3787931" y="584214"/>
                  <a:pt x="3806430" y="572907"/>
                  <a:pt x="3827572" y="572907"/>
                </a:cubicBezTo>
                <a:close/>
                <a:moveTo>
                  <a:pt x="3732658" y="572907"/>
                </a:moveTo>
                <a:cubicBezTo>
                  <a:pt x="3754551" y="572907"/>
                  <a:pt x="3772299" y="584930"/>
                  <a:pt x="3772299" y="599762"/>
                </a:cubicBezTo>
                <a:cubicBezTo>
                  <a:pt x="3772299" y="614594"/>
                  <a:pt x="3754551" y="626617"/>
                  <a:pt x="3732658" y="626617"/>
                </a:cubicBezTo>
                <a:cubicBezTo>
                  <a:pt x="3710765" y="626617"/>
                  <a:pt x="3693017" y="614594"/>
                  <a:pt x="3693017" y="599762"/>
                </a:cubicBezTo>
                <a:cubicBezTo>
                  <a:pt x="3693017" y="584930"/>
                  <a:pt x="3710765" y="572907"/>
                  <a:pt x="3732658" y="572907"/>
                </a:cubicBezTo>
                <a:close/>
                <a:moveTo>
                  <a:pt x="3637744" y="572907"/>
                </a:moveTo>
                <a:cubicBezTo>
                  <a:pt x="3658885" y="572907"/>
                  <a:pt x="3677384" y="584214"/>
                  <a:pt x="3674742" y="598349"/>
                </a:cubicBezTo>
                <a:cubicBezTo>
                  <a:pt x="3674742" y="612483"/>
                  <a:pt x="3658885" y="626617"/>
                  <a:pt x="3635101" y="626617"/>
                </a:cubicBezTo>
                <a:cubicBezTo>
                  <a:pt x="3613959" y="626617"/>
                  <a:pt x="3598103" y="612483"/>
                  <a:pt x="3598103" y="598349"/>
                </a:cubicBezTo>
                <a:cubicBezTo>
                  <a:pt x="3598103" y="584214"/>
                  <a:pt x="3616602" y="572907"/>
                  <a:pt x="3637744" y="572907"/>
                </a:cubicBezTo>
                <a:close/>
                <a:moveTo>
                  <a:pt x="3542123" y="572907"/>
                </a:moveTo>
                <a:cubicBezTo>
                  <a:pt x="3563265" y="572907"/>
                  <a:pt x="3579121" y="584214"/>
                  <a:pt x="3579121" y="598349"/>
                </a:cubicBezTo>
                <a:cubicBezTo>
                  <a:pt x="3579121" y="612483"/>
                  <a:pt x="3560622" y="626617"/>
                  <a:pt x="3539481" y="626617"/>
                </a:cubicBezTo>
                <a:cubicBezTo>
                  <a:pt x="3518339" y="626617"/>
                  <a:pt x="3499840" y="612483"/>
                  <a:pt x="3502483" y="598349"/>
                </a:cubicBezTo>
                <a:cubicBezTo>
                  <a:pt x="3502483" y="584214"/>
                  <a:pt x="3520982" y="572907"/>
                  <a:pt x="3542123" y="572907"/>
                </a:cubicBezTo>
                <a:close/>
                <a:moveTo>
                  <a:pt x="3352296" y="572907"/>
                </a:moveTo>
                <a:cubicBezTo>
                  <a:pt x="3373438" y="572907"/>
                  <a:pt x="3389294" y="584214"/>
                  <a:pt x="3389294" y="598349"/>
                </a:cubicBezTo>
                <a:cubicBezTo>
                  <a:pt x="3386652" y="612483"/>
                  <a:pt x="3368153" y="626617"/>
                  <a:pt x="3347011" y="626617"/>
                </a:cubicBezTo>
                <a:cubicBezTo>
                  <a:pt x="3325869" y="626617"/>
                  <a:pt x="3310013" y="612483"/>
                  <a:pt x="3310013" y="598349"/>
                </a:cubicBezTo>
                <a:cubicBezTo>
                  <a:pt x="3310013" y="584214"/>
                  <a:pt x="3328512" y="572907"/>
                  <a:pt x="3352296" y="572907"/>
                </a:cubicBezTo>
                <a:close/>
                <a:moveTo>
                  <a:pt x="2110650" y="572907"/>
                </a:moveTo>
                <a:cubicBezTo>
                  <a:pt x="2134403" y="572907"/>
                  <a:pt x="2147600" y="584214"/>
                  <a:pt x="2142321" y="598349"/>
                </a:cubicBezTo>
                <a:cubicBezTo>
                  <a:pt x="2137043" y="612483"/>
                  <a:pt x="2115928" y="626617"/>
                  <a:pt x="2094814" y="626617"/>
                </a:cubicBezTo>
                <a:cubicBezTo>
                  <a:pt x="2073699" y="626617"/>
                  <a:pt x="2060503" y="612483"/>
                  <a:pt x="2065781" y="598349"/>
                </a:cubicBezTo>
                <a:cubicBezTo>
                  <a:pt x="2068421" y="584214"/>
                  <a:pt x="2089535" y="572907"/>
                  <a:pt x="2110650" y="572907"/>
                </a:cubicBezTo>
                <a:close/>
                <a:moveTo>
                  <a:pt x="2015903" y="572907"/>
                </a:moveTo>
                <a:cubicBezTo>
                  <a:pt x="2036922" y="572907"/>
                  <a:pt x="2052687" y="584214"/>
                  <a:pt x="2047432" y="598349"/>
                </a:cubicBezTo>
                <a:cubicBezTo>
                  <a:pt x="2042177" y="612483"/>
                  <a:pt x="2021158" y="626617"/>
                  <a:pt x="2000139" y="626617"/>
                </a:cubicBezTo>
                <a:cubicBezTo>
                  <a:pt x="1979120" y="626617"/>
                  <a:pt x="1963356" y="612483"/>
                  <a:pt x="1968611" y="598349"/>
                </a:cubicBezTo>
                <a:cubicBezTo>
                  <a:pt x="1973865" y="584214"/>
                  <a:pt x="1994884" y="572907"/>
                  <a:pt x="2015903" y="572907"/>
                </a:cubicBezTo>
                <a:close/>
                <a:moveTo>
                  <a:pt x="1921228" y="572907"/>
                </a:moveTo>
                <a:cubicBezTo>
                  <a:pt x="1942342" y="572907"/>
                  <a:pt x="1955539" y="584214"/>
                  <a:pt x="1952899" y="598349"/>
                </a:cubicBezTo>
                <a:cubicBezTo>
                  <a:pt x="1947621" y="612483"/>
                  <a:pt x="1923867" y="626617"/>
                  <a:pt x="1902753" y="626617"/>
                </a:cubicBezTo>
                <a:cubicBezTo>
                  <a:pt x="1881638" y="626617"/>
                  <a:pt x="1868442" y="612483"/>
                  <a:pt x="1873720" y="598349"/>
                </a:cubicBezTo>
                <a:cubicBezTo>
                  <a:pt x="1878999" y="584214"/>
                  <a:pt x="1900113" y="572907"/>
                  <a:pt x="1921228" y="572907"/>
                </a:cubicBezTo>
                <a:close/>
                <a:moveTo>
                  <a:pt x="1826315" y="572907"/>
                </a:moveTo>
                <a:cubicBezTo>
                  <a:pt x="1847429" y="572907"/>
                  <a:pt x="1860626" y="584214"/>
                  <a:pt x="1855347" y="598349"/>
                </a:cubicBezTo>
                <a:cubicBezTo>
                  <a:pt x="1850069" y="612483"/>
                  <a:pt x="1828954" y="626617"/>
                  <a:pt x="1807840" y="626617"/>
                </a:cubicBezTo>
                <a:cubicBezTo>
                  <a:pt x="1786725" y="626617"/>
                  <a:pt x="1773529" y="612483"/>
                  <a:pt x="1778807" y="598349"/>
                </a:cubicBezTo>
                <a:cubicBezTo>
                  <a:pt x="1784086" y="584214"/>
                  <a:pt x="1805200" y="572907"/>
                  <a:pt x="1826315" y="572907"/>
                </a:cubicBezTo>
                <a:close/>
                <a:moveTo>
                  <a:pt x="1731128" y="572907"/>
                </a:moveTo>
                <a:cubicBezTo>
                  <a:pt x="1752410" y="572907"/>
                  <a:pt x="1765711" y="584214"/>
                  <a:pt x="1760390" y="598349"/>
                </a:cubicBezTo>
                <a:cubicBezTo>
                  <a:pt x="1755070" y="612483"/>
                  <a:pt x="1733788" y="626617"/>
                  <a:pt x="1709846" y="626617"/>
                </a:cubicBezTo>
                <a:cubicBezTo>
                  <a:pt x="1688565" y="626617"/>
                  <a:pt x="1675264" y="612483"/>
                  <a:pt x="1680584" y="598349"/>
                </a:cubicBezTo>
                <a:cubicBezTo>
                  <a:pt x="1688565" y="584214"/>
                  <a:pt x="1709846" y="572907"/>
                  <a:pt x="1731128" y="572907"/>
                </a:cubicBezTo>
                <a:close/>
                <a:moveTo>
                  <a:pt x="1635526" y="572907"/>
                </a:moveTo>
                <a:cubicBezTo>
                  <a:pt x="1656545" y="572907"/>
                  <a:pt x="1669682" y="584214"/>
                  <a:pt x="1664427" y="598349"/>
                </a:cubicBezTo>
                <a:cubicBezTo>
                  <a:pt x="1659172" y="612483"/>
                  <a:pt x="1635526" y="626617"/>
                  <a:pt x="1614507" y="626617"/>
                </a:cubicBezTo>
                <a:cubicBezTo>
                  <a:pt x="1593488" y="626617"/>
                  <a:pt x="1580351" y="612483"/>
                  <a:pt x="1585606" y="598349"/>
                </a:cubicBezTo>
                <a:cubicBezTo>
                  <a:pt x="1590860" y="584214"/>
                  <a:pt x="1614507" y="572907"/>
                  <a:pt x="1635526" y="572907"/>
                </a:cubicBezTo>
                <a:close/>
                <a:moveTo>
                  <a:pt x="1540613" y="572907"/>
                </a:moveTo>
                <a:cubicBezTo>
                  <a:pt x="1561632" y="572907"/>
                  <a:pt x="1574769" y="584214"/>
                  <a:pt x="1569514" y="598349"/>
                </a:cubicBezTo>
                <a:cubicBezTo>
                  <a:pt x="1561632" y="612483"/>
                  <a:pt x="1540613" y="626617"/>
                  <a:pt x="1516966" y="626617"/>
                </a:cubicBezTo>
                <a:cubicBezTo>
                  <a:pt x="1495947" y="626617"/>
                  <a:pt x="1485438" y="612483"/>
                  <a:pt x="1490693" y="598349"/>
                </a:cubicBezTo>
                <a:cubicBezTo>
                  <a:pt x="1495947" y="584214"/>
                  <a:pt x="1519594" y="572907"/>
                  <a:pt x="1540613" y="572907"/>
                </a:cubicBezTo>
                <a:close/>
                <a:moveTo>
                  <a:pt x="1445430" y="572907"/>
                </a:moveTo>
                <a:cubicBezTo>
                  <a:pt x="1466615" y="572907"/>
                  <a:pt x="1479855" y="584214"/>
                  <a:pt x="1471911" y="598349"/>
                </a:cubicBezTo>
                <a:cubicBezTo>
                  <a:pt x="1466615" y="612483"/>
                  <a:pt x="1442782" y="626617"/>
                  <a:pt x="1421598" y="626617"/>
                </a:cubicBezTo>
                <a:cubicBezTo>
                  <a:pt x="1400414" y="626617"/>
                  <a:pt x="1387174" y="612483"/>
                  <a:pt x="1395118" y="598349"/>
                </a:cubicBezTo>
                <a:cubicBezTo>
                  <a:pt x="1400414" y="584214"/>
                  <a:pt x="1424246" y="572907"/>
                  <a:pt x="1445430" y="572907"/>
                </a:cubicBezTo>
                <a:close/>
                <a:moveTo>
                  <a:pt x="1256019" y="572907"/>
                </a:moveTo>
                <a:cubicBezTo>
                  <a:pt x="1277204" y="572907"/>
                  <a:pt x="1287795" y="584214"/>
                  <a:pt x="1282500" y="598349"/>
                </a:cubicBezTo>
                <a:cubicBezTo>
                  <a:pt x="1274555" y="612483"/>
                  <a:pt x="1250725" y="626617"/>
                  <a:pt x="1229539" y="626617"/>
                </a:cubicBezTo>
                <a:cubicBezTo>
                  <a:pt x="1208355" y="626617"/>
                  <a:pt x="1195115" y="612483"/>
                  <a:pt x="1203058" y="598349"/>
                </a:cubicBezTo>
                <a:cubicBezTo>
                  <a:pt x="1211004" y="584214"/>
                  <a:pt x="1234837" y="572907"/>
                  <a:pt x="1256019" y="572907"/>
                </a:cubicBezTo>
                <a:close/>
                <a:moveTo>
                  <a:pt x="1160370" y="572907"/>
                </a:moveTo>
                <a:cubicBezTo>
                  <a:pt x="1181299" y="572907"/>
                  <a:pt x="1191763" y="584214"/>
                  <a:pt x="1183915" y="598349"/>
                </a:cubicBezTo>
                <a:cubicBezTo>
                  <a:pt x="1178683" y="612483"/>
                  <a:pt x="1155138" y="626617"/>
                  <a:pt x="1134209" y="626617"/>
                </a:cubicBezTo>
                <a:cubicBezTo>
                  <a:pt x="1110664" y="626617"/>
                  <a:pt x="1100199" y="612483"/>
                  <a:pt x="1108048" y="598349"/>
                </a:cubicBezTo>
                <a:cubicBezTo>
                  <a:pt x="1115896" y="584214"/>
                  <a:pt x="1136825" y="572907"/>
                  <a:pt x="1160370" y="572907"/>
                </a:cubicBezTo>
                <a:close/>
                <a:moveTo>
                  <a:pt x="1062426" y="572907"/>
                </a:moveTo>
                <a:cubicBezTo>
                  <a:pt x="1086258" y="572907"/>
                  <a:pt x="1096850" y="584214"/>
                  <a:pt x="1088907" y="598349"/>
                </a:cubicBezTo>
                <a:cubicBezTo>
                  <a:pt x="1080962" y="612483"/>
                  <a:pt x="1057129" y="626617"/>
                  <a:pt x="1035945" y="626617"/>
                </a:cubicBezTo>
                <a:cubicBezTo>
                  <a:pt x="1014761" y="626617"/>
                  <a:pt x="1004169" y="612483"/>
                  <a:pt x="1012114" y="598349"/>
                </a:cubicBezTo>
                <a:cubicBezTo>
                  <a:pt x="1017409" y="584214"/>
                  <a:pt x="1041242" y="572907"/>
                  <a:pt x="1062426" y="572907"/>
                </a:cubicBezTo>
                <a:close/>
                <a:moveTo>
                  <a:pt x="967660" y="572907"/>
                </a:moveTo>
                <a:cubicBezTo>
                  <a:pt x="991389" y="572907"/>
                  <a:pt x="1001935" y="584214"/>
                  <a:pt x="994026" y="598349"/>
                </a:cubicBezTo>
                <a:cubicBezTo>
                  <a:pt x="986116" y="612483"/>
                  <a:pt x="962387" y="626617"/>
                  <a:pt x="941296" y="626617"/>
                </a:cubicBezTo>
                <a:cubicBezTo>
                  <a:pt x="917568" y="626617"/>
                  <a:pt x="907021" y="612483"/>
                  <a:pt x="914930" y="598349"/>
                </a:cubicBezTo>
                <a:cubicBezTo>
                  <a:pt x="922840" y="584214"/>
                  <a:pt x="946568" y="572907"/>
                  <a:pt x="967660" y="572907"/>
                </a:cubicBezTo>
                <a:close/>
                <a:moveTo>
                  <a:pt x="872748" y="572907"/>
                </a:moveTo>
                <a:cubicBezTo>
                  <a:pt x="893840" y="572907"/>
                  <a:pt x="907023" y="584214"/>
                  <a:pt x="899112" y="598349"/>
                </a:cubicBezTo>
                <a:cubicBezTo>
                  <a:pt x="891204" y="612483"/>
                  <a:pt x="864838" y="626617"/>
                  <a:pt x="843746" y="626617"/>
                </a:cubicBezTo>
                <a:cubicBezTo>
                  <a:pt x="822654" y="626617"/>
                  <a:pt x="812108" y="612483"/>
                  <a:pt x="820018" y="598349"/>
                </a:cubicBezTo>
                <a:cubicBezTo>
                  <a:pt x="827927" y="584214"/>
                  <a:pt x="851656" y="572907"/>
                  <a:pt x="872748" y="572907"/>
                </a:cubicBezTo>
                <a:close/>
                <a:moveTo>
                  <a:pt x="6745282" y="508455"/>
                </a:moveTo>
                <a:cubicBezTo>
                  <a:pt x="6766467" y="508455"/>
                  <a:pt x="6790299" y="519762"/>
                  <a:pt x="6798243" y="533897"/>
                </a:cubicBezTo>
                <a:cubicBezTo>
                  <a:pt x="6806187" y="548031"/>
                  <a:pt x="6795595" y="562165"/>
                  <a:pt x="6774411" y="562165"/>
                </a:cubicBezTo>
                <a:cubicBezTo>
                  <a:pt x="6753226" y="562165"/>
                  <a:pt x="6729394" y="548031"/>
                  <a:pt x="6721450" y="533897"/>
                </a:cubicBezTo>
                <a:cubicBezTo>
                  <a:pt x="6713506" y="519762"/>
                  <a:pt x="6724098" y="508455"/>
                  <a:pt x="6745282" y="508455"/>
                </a:cubicBezTo>
                <a:close/>
                <a:moveTo>
                  <a:pt x="6650368" y="508455"/>
                </a:moveTo>
                <a:cubicBezTo>
                  <a:pt x="6671553" y="508455"/>
                  <a:pt x="6695385" y="519762"/>
                  <a:pt x="6703329" y="533897"/>
                </a:cubicBezTo>
                <a:cubicBezTo>
                  <a:pt x="6711273" y="548031"/>
                  <a:pt x="6700681" y="562165"/>
                  <a:pt x="6679497" y="562165"/>
                </a:cubicBezTo>
                <a:cubicBezTo>
                  <a:pt x="6658312" y="562165"/>
                  <a:pt x="6634480" y="548031"/>
                  <a:pt x="6626536" y="533897"/>
                </a:cubicBezTo>
                <a:cubicBezTo>
                  <a:pt x="6618592" y="519762"/>
                  <a:pt x="6629184" y="508455"/>
                  <a:pt x="6650368" y="508455"/>
                </a:cubicBezTo>
                <a:close/>
                <a:moveTo>
                  <a:pt x="6367861" y="508455"/>
                </a:moveTo>
                <a:cubicBezTo>
                  <a:pt x="6389046" y="508455"/>
                  <a:pt x="6412878" y="519762"/>
                  <a:pt x="6420822" y="533897"/>
                </a:cubicBezTo>
                <a:cubicBezTo>
                  <a:pt x="6428766" y="548031"/>
                  <a:pt x="6415526" y="562165"/>
                  <a:pt x="6394342" y="562165"/>
                </a:cubicBezTo>
                <a:cubicBezTo>
                  <a:pt x="6373157" y="562165"/>
                  <a:pt x="6349325" y="548031"/>
                  <a:pt x="6341381" y="533897"/>
                </a:cubicBezTo>
                <a:cubicBezTo>
                  <a:pt x="6336085" y="519762"/>
                  <a:pt x="6346677" y="508455"/>
                  <a:pt x="6367861" y="508455"/>
                </a:cubicBezTo>
                <a:close/>
                <a:moveTo>
                  <a:pt x="6272947" y="508455"/>
                </a:moveTo>
                <a:cubicBezTo>
                  <a:pt x="6296780" y="508455"/>
                  <a:pt x="6317964" y="519762"/>
                  <a:pt x="6325908" y="533897"/>
                </a:cubicBezTo>
                <a:cubicBezTo>
                  <a:pt x="6333852" y="548031"/>
                  <a:pt x="6320612" y="562165"/>
                  <a:pt x="6299428" y="562165"/>
                </a:cubicBezTo>
                <a:cubicBezTo>
                  <a:pt x="6278243" y="562165"/>
                  <a:pt x="6254411" y="548031"/>
                  <a:pt x="6249115" y="533897"/>
                </a:cubicBezTo>
                <a:cubicBezTo>
                  <a:pt x="6241171" y="519762"/>
                  <a:pt x="6251763" y="508455"/>
                  <a:pt x="6272947" y="508455"/>
                </a:cubicBezTo>
                <a:close/>
                <a:moveTo>
                  <a:pt x="6180681" y="508455"/>
                </a:moveTo>
                <a:cubicBezTo>
                  <a:pt x="6201866" y="508455"/>
                  <a:pt x="6223050" y="519762"/>
                  <a:pt x="6230994" y="533897"/>
                </a:cubicBezTo>
                <a:cubicBezTo>
                  <a:pt x="6238938" y="548031"/>
                  <a:pt x="6225698" y="562165"/>
                  <a:pt x="6204514" y="562165"/>
                </a:cubicBezTo>
                <a:cubicBezTo>
                  <a:pt x="6183329" y="562165"/>
                  <a:pt x="6159497" y="548031"/>
                  <a:pt x="6154201" y="533897"/>
                </a:cubicBezTo>
                <a:cubicBezTo>
                  <a:pt x="6146257" y="519762"/>
                  <a:pt x="6159497" y="508455"/>
                  <a:pt x="6180681" y="508455"/>
                </a:cubicBezTo>
                <a:close/>
                <a:moveTo>
                  <a:pt x="6085498" y="508455"/>
                </a:moveTo>
                <a:cubicBezTo>
                  <a:pt x="6106780" y="508455"/>
                  <a:pt x="6130722" y="519762"/>
                  <a:pt x="6136042" y="533897"/>
                </a:cubicBezTo>
                <a:cubicBezTo>
                  <a:pt x="6144023" y="548031"/>
                  <a:pt x="6130722" y="562165"/>
                  <a:pt x="6109440" y="562165"/>
                </a:cubicBezTo>
                <a:cubicBezTo>
                  <a:pt x="6088159" y="562165"/>
                  <a:pt x="6064217" y="548031"/>
                  <a:pt x="6058896" y="533897"/>
                </a:cubicBezTo>
                <a:cubicBezTo>
                  <a:pt x="6053576" y="519762"/>
                  <a:pt x="6064217" y="508455"/>
                  <a:pt x="6085498" y="508455"/>
                </a:cubicBezTo>
                <a:close/>
                <a:moveTo>
                  <a:pt x="5992819" y="508455"/>
                </a:moveTo>
                <a:cubicBezTo>
                  <a:pt x="6013838" y="508455"/>
                  <a:pt x="6034857" y="519762"/>
                  <a:pt x="6040112" y="533897"/>
                </a:cubicBezTo>
                <a:cubicBezTo>
                  <a:pt x="6047994" y="548031"/>
                  <a:pt x="6034857" y="562165"/>
                  <a:pt x="6013838" y="562165"/>
                </a:cubicBezTo>
                <a:cubicBezTo>
                  <a:pt x="5992819" y="562165"/>
                  <a:pt x="5971800" y="548031"/>
                  <a:pt x="5963918" y="533897"/>
                </a:cubicBezTo>
                <a:cubicBezTo>
                  <a:pt x="5958663" y="519762"/>
                  <a:pt x="5969173" y="508455"/>
                  <a:pt x="5992819" y="508455"/>
                </a:cubicBezTo>
                <a:close/>
                <a:moveTo>
                  <a:pt x="5897905" y="508455"/>
                </a:moveTo>
                <a:cubicBezTo>
                  <a:pt x="5918924" y="508455"/>
                  <a:pt x="5939943" y="519762"/>
                  <a:pt x="5947825" y="533897"/>
                </a:cubicBezTo>
                <a:cubicBezTo>
                  <a:pt x="5953080" y="548031"/>
                  <a:pt x="5939943" y="562165"/>
                  <a:pt x="5918924" y="562165"/>
                </a:cubicBezTo>
                <a:cubicBezTo>
                  <a:pt x="5897905" y="562165"/>
                  <a:pt x="5876886" y="548031"/>
                  <a:pt x="5869004" y="533897"/>
                </a:cubicBezTo>
                <a:cubicBezTo>
                  <a:pt x="5863749" y="519762"/>
                  <a:pt x="5876886" y="508455"/>
                  <a:pt x="5897905" y="508455"/>
                </a:cubicBezTo>
                <a:close/>
                <a:moveTo>
                  <a:pt x="5802992" y="508455"/>
                </a:moveTo>
                <a:cubicBezTo>
                  <a:pt x="5824011" y="508455"/>
                  <a:pt x="5847657" y="519762"/>
                  <a:pt x="5852912" y="533897"/>
                </a:cubicBezTo>
                <a:cubicBezTo>
                  <a:pt x="5858167" y="548031"/>
                  <a:pt x="5845030" y="562165"/>
                  <a:pt x="5824011" y="562165"/>
                </a:cubicBezTo>
                <a:cubicBezTo>
                  <a:pt x="5802992" y="562165"/>
                  <a:pt x="5781973" y="548031"/>
                  <a:pt x="5776718" y="533897"/>
                </a:cubicBezTo>
                <a:cubicBezTo>
                  <a:pt x="5768836" y="519762"/>
                  <a:pt x="5781973" y="508455"/>
                  <a:pt x="5802992" y="508455"/>
                </a:cubicBezTo>
                <a:close/>
                <a:moveTo>
                  <a:pt x="5710466" y="508455"/>
                </a:moveTo>
                <a:cubicBezTo>
                  <a:pt x="5731580" y="508455"/>
                  <a:pt x="5752695" y="519762"/>
                  <a:pt x="5757973" y="533897"/>
                </a:cubicBezTo>
                <a:cubicBezTo>
                  <a:pt x="5763252" y="548031"/>
                  <a:pt x="5750055" y="562165"/>
                  <a:pt x="5728941" y="562165"/>
                </a:cubicBezTo>
                <a:cubicBezTo>
                  <a:pt x="5707827" y="562165"/>
                  <a:pt x="5686712" y="548031"/>
                  <a:pt x="5681434" y="533897"/>
                </a:cubicBezTo>
                <a:cubicBezTo>
                  <a:pt x="5676155" y="519762"/>
                  <a:pt x="5689352" y="508455"/>
                  <a:pt x="5710466" y="508455"/>
                </a:cubicBezTo>
                <a:close/>
                <a:moveTo>
                  <a:pt x="5615553" y="508455"/>
                </a:moveTo>
                <a:cubicBezTo>
                  <a:pt x="5636667" y="508455"/>
                  <a:pt x="5657782" y="519762"/>
                  <a:pt x="5663060" y="533897"/>
                </a:cubicBezTo>
                <a:cubicBezTo>
                  <a:pt x="5668339" y="548031"/>
                  <a:pt x="5655142" y="562165"/>
                  <a:pt x="5634028" y="562165"/>
                </a:cubicBezTo>
                <a:cubicBezTo>
                  <a:pt x="5612914" y="562165"/>
                  <a:pt x="5591799" y="548031"/>
                  <a:pt x="5586521" y="533897"/>
                </a:cubicBezTo>
                <a:cubicBezTo>
                  <a:pt x="5581242" y="519762"/>
                  <a:pt x="5594439" y="508455"/>
                  <a:pt x="5615553" y="508455"/>
                </a:cubicBezTo>
                <a:close/>
                <a:moveTo>
                  <a:pt x="5520639" y="508455"/>
                </a:moveTo>
                <a:cubicBezTo>
                  <a:pt x="5541753" y="508455"/>
                  <a:pt x="5562868" y="519762"/>
                  <a:pt x="5568146" y="533897"/>
                </a:cubicBezTo>
                <a:cubicBezTo>
                  <a:pt x="5573425" y="548031"/>
                  <a:pt x="5560228" y="562165"/>
                  <a:pt x="5539114" y="562165"/>
                </a:cubicBezTo>
                <a:cubicBezTo>
                  <a:pt x="5518000" y="562165"/>
                  <a:pt x="5496885" y="548031"/>
                  <a:pt x="5491607" y="533897"/>
                </a:cubicBezTo>
                <a:cubicBezTo>
                  <a:pt x="5486328" y="519762"/>
                  <a:pt x="5499525" y="508455"/>
                  <a:pt x="5520639" y="508455"/>
                </a:cubicBezTo>
                <a:close/>
                <a:moveTo>
                  <a:pt x="5428364" y="508455"/>
                </a:moveTo>
                <a:cubicBezTo>
                  <a:pt x="5449479" y="508455"/>
                  <a:pt x="5470593" y="519762"/>
                  <a:pt x="5473233" y="533897"/>
                </a:cubicBezTo>
                <a:cubicBezTo>
                  <a:pt x="5478511" y="548031"/>
                  <a:pt x="5465315" y="562165"/>
                  <a:pt x="5444200" y="562165"/>
                </a:cubicBezTo>
                <a:cubicBezTo>
                  <a:pt x="5423086" y="562165"/>
                  <a:pt x="5401971" y="548031"/>
                  <a:pt x="5396693" y="533897"/>
                </a:cubicBezTo>
                <a:cubicBezTo>
                  <a:pt x="5391414" y="519762"/>
                  <a:pt x="5407250" y="508455"/>
                  <a:pt x="5428364" y="508455"/>
                </a:cubicBezTo>
                <a:close/>
                <a:moveTo>
                  <a:pt x="5332755" y="508455"/>
                </a:moveTo>
                <a:cubicBezTo>
                  <a:pt x="5353692" y="508455"/>
                  <a:pt x="5374629" y="519762"/>
                  <a:pt x="5379863" y="533897"/>
                </a:cubicBezTo>
                <a:cubicBezTo>
                  <a:pt x="5382480" y="548031"/>
                  <a:pt x="5369395" y="562165"/>
                  <a:pt x="5348458" y="562165"/>
                </a:cubicBezTo>
                <a:cubicBezTo>
                  <a:pt x="5327521" y="562165"/>
                  <a:pt x="5306585" y="548031"/>
                  <a:pt x="5301350" y="533897"/>
                </a:cubicBezTo>
                <a:cubicBezTo>
                  <a:pt x="5298733" y="519762"/>
                  <a:pt x="5311819" y="508455"/>
                  <a:pt x="5332755" y="508455"/>
                </a:cubicBezTo>
                <a:close/>
                <a:moveTo>
                  <a:pt x="5237842" y="508455"/>
                </a:moveTo>
                <a:cubicBezTo>
                  <a:pt x="5258779" y="508455"/>
                  <a:pt x="5279716" y="519762"/>
                  <a:pt x="5284950" y="533897"/>
                </a:cubicBezTo>
                <a:cubicBezTo>
                  <a:pt x="5287567" y="548031"/>
                  <a:pt x="5274482" y="562165"/>
                  <a:pt x="5253545" y="562165"/>
                </a:cubicBezTo>
                <a:cubicBezTo>
                  <a:pt x="5232608" y="562165"/>
                  <a:pt x="5211672" y="548031"/>
                  <a:pt x="5209054" y="533897"/>
                </a:cubicBezTo>
                <a:cubicBezTo>
                  <a:pt x="5203820" y="519762"/>
                  <a:pt x="5216906" y="508455"/>
                  <a:pt x="5237842" y="508455"/>
                </a:cubicBezTo>
                <a:close/>
                <a:moveTo>
                  <a:pt x="5145857" y="508455"/>
                </a:moveTo>
                <a:cubicBezTo>
                  <a:pt x="5166972" y="508455"/>
                  <a:pt x="5185447" y="519762"/>
                  <a:pt x="5190726" y="533897"/>
                </a:cubicBezTo>
                <a:cubicBezTo>
                  <a:pt x="5196004" y="548031"/>
                  <a:pt x="5180168" y="562165"/>
                  <a:pt x="5159054" y="562165"/>
                </a:cubicBezTo>
                <a:cubicBezTo>
                  <a:pt x="5137940" y="562165"/>
                  <a:pt x="5116825" y="548031"/>
                  <a:pt x="5114186" y="533897"/>
                </a:cubicBezTo>
                <a:cubicBezTo>
                  <a:pt x="5108907" y="519762"/>
                  <a:pt x="5124743" y="508455"/>
                  <a:pt x="5145857" y="508455"/>
                </a:cubicBezTo>
                <a:close/>
                <a:moveTo>
                  <a:pt x="5050248" y="508455"/>
                </a:moveTo>
                <a:cubicBezTo>
                  <a:pt x="5071185" y="508455"/>
                  <a:pt x="5092122" y="519762"/>
                  <a:pt x="5094739" y="533897"/>
                </a:cubicBezTo>
                <a:cubicBezTo>
                  <a:pt x="5099973" y="548031"/>
                  <a:pt x="5084271" y="562165"/>
                  <a:pt x="5063334" y="562165"/>
                </a:cubicBezTo>
                <a:cubicBezTo>
                  <a:pt x="5042397" y="562165"/>
                  <a:pt x="5021460" y="548031"/>
                  <a:pt x="5018843" y="533897"/>
                </a:cubicBezTo>
                <a:cubicBezTo>
                  <a:pt x="5016226" y="519762"/>
                  <a:pt x="5029312" y="508455"/>
                  <a:pt x="5050248" y="508455"/>
                </a:cubicBezTo>
                <a:close/>
                <a:moveTo>
                  <a:pt x="4955335" y="508455"/>
                </a:moveTo>
                <a:cubicBezTo>
                  <a:pt x="4976272" y="508455"/>
                  <a:pt x="4997209" y="519762"/>
                  <a:pt x="4999826" y="533897"/>
                </a:cubicBezTo>
                <a:cubicBezTo>
                  <a:pt x="5005060" y="548031"/>
                  <a:pt x="4989358" y="562165"/>
                  <a:pt x="4968421" y="562165"/>
                </a:cubicBezTo>
                <a:cubicBezTo>
                  <a:pt x="4947484" y="562165"/>
                  <a:pt x="4926547" y="548031"/>
                  <a:pt x="4923930" y="533897"/>
                </a:cubicBezTo>
                <a:cubicBezTo>
                  <a:pt x="4921313" y="519762"/>
                  <a:pt x="4934399" y="508455"/>
                  <a:pt x="4955335" y="508455"/>
                </a:cubicBezTo>
                <a:close/>
                <a:moveTo>
                  <a:pt x="4862410" y="508455"/>
                </a:moveTo>
                <a:cubicBezTo>
                  <a:pt x="4883626" y="508455"/>
                  <a:pt x="4902190" y="519762"/>
                  <a:pt x="4904842" y="533897"/>
                </a:cubicBezTo>
                <a:cubicBezTo>
                  <a:pt x="4910146" y="548031"/>
                  <a:pt x="4894234" y="562165"/>
                  <a:pt x="4873018" y="562165"/>
                </a:cubicBezTo>
                <a:cubicBezTo>
                  <a:pt x="4851802" y="562165"/>
                  <a:pt x="4830586" y="548031"/>
                  <a:pt x="4827934" y="533897"/>
                </a:cubicBezTo>
                <a:cubicBezTo>
                  <a:pt x="4825282" y="519762"/>
                  <a:pt x="4841194" y="508455"/>
                  <a:pt x="4862410" y="508455"/>
                </a:cubicBezTo>
                <a:close/>
                <a:moveTo>
                  <a:pt x="4767497" y="508455"/>
                </a:moveTo>
                <a:cubicBezTo>
                  <a:pt x="4788713" y="508455"/>
                  <a:pt x="4809929" y="519762"/>
                  <a:pt x="4812581" y="533897"/>
                </a:cubicBezTo>
                <a:cubicBezTo>
                  <a:pt x="4815233" y="548031"/>
                  <a:pt x="4799321" y="562165"/>
                  <a:pt x="4778105" y="562165"/>
                </a:cubicBezTo>
                <a:cubicBezTo>
                  <a:pt x="4756889" y="562165"/>
                  <a:pt x="4735673" y="548031"/>
                  <a:pt x="4733021" y="533897"/>
                </a:cubicBezTo>
                <a:cubicBezTo>
                  <a:pt x="4730369" y="519762"/>
                  <a:pt x="4746281" y="508455"/>
                  <a:pt x="4767497" y="508455"/>
                </a:cubicBezTo>
                <a:close/>
                <a:moveTo>
                  <a:pt x="4672989" y="508455"/>
                </a:moveTo>
                <a:cubicBezTo>
                  <a:pt x="4694025" y="508455"/>
                  <a:pt x="4715061" y="519762"/>
                  <a:pt x="4717691" y="533897"/>
                </a:cubicBezTo>
                <a:cubicBezTo>
                  <a:pt x="4720320" y="548031"/>
                  <a:pt x="4704543" y="562165"/>
                  <a:pt x="4683507" y="562165"/>
                </a:cubicBezTo>
                <a:cubicBezTo>
                  <a:pt x="4662471" y="562165"/>
                  <a:pt x="4644064" y="548031"/>
                  <a:pt x="4641435" y="533897"/>
                </a:cubicBezTo>
                <a:cubicBezTo>
                  <a:pt x="4638805" y="519762"/>
                  <a:pt x="4651953" y="508455"/>
                  <a:pt x="4672989" y="508455"/>
                </a:cubicBezTo>
                <a:close/>
                <a:moveTo>
                  <a:pt x="4580091" y="508455"/>
                </a:moveTo>
                <a:cubicBezTo>
                  <a:pt x="4601416" y="508455"/>
                  <a:pt x="4620074" y="519762"/>
                  <a:pt x="4622740" y="533897"/>
                </a:cubicBezTo>
                <a:cubicBezTo>
                  <a:pt x="4625405" y="548031"/>
                  <a:pt x="4609412" y="562165"/>
                  <a:pt x="4588088" y="562165"/>
                </a:cubicBezTo>
                <a:cubicBezTo>
                  <a:pt x="4566764" y="562165"/>
                  <a:pt x="4548105" y="548031"/>
                  <a:pt x="4545440" y="533897"/>
                </a:cubicBezTo>
                <a:cubicBezTo>
                  <a:pt x="4542774" y="519762"/>
                  <a:pt x="4558767" y="508455"/>
                  <a:pt x="4580091" y="508455"/>
                </a:cubicBezTo>
                <a:close/>
                <a:moveTo>
                  <a:pt x="4485177" y="508455"/>
                </a:moveTo>
                <a:cubicBezTo>
                  <a:pt x="4506502" y="508455"/>
                  <a:pt x="4525160" y="519762"/>
                  <a:pt x="4527826" y="533897"/>
                </a:cubicBezTo>
                <a:cubicBezTo>
                  <a:pt x="4530491" y="548031"/>
                  <a:pt x="4514498" y="562165"/>
                  <a:pt x="4493174" y="562165"/>
                </a:cubicBezTo>
                <a:cubicBezTo>
                  <a:pt x="4471850" y="562165"/>
                  <a:pt x="4453191" y="548031"/>
                  <a:pt x="4450526" y="533897"/>
                </a:cubicBezTo>
                <a:cubicBezTo>
                  <a:pt x="4447860" y="519762"/>
                  <a:pt x="4463853" y="508455"/>
                  <a:pt x="4485177" y="508455"/>
                </a:cubicBezTo>
                <a:close/>
                <a:moveTo>
                  <a:pt x="4389760" y="508455"/>
                </a:moveTo>
                <a:cubicBezTo>
                  <a:pt x="4413426" y="508455"/>
                  <a:pt x="4431833" y="519762"/>
                  <a:pt x="4431833" y="533897"/>
                </a:cubicBezTo>
                <a:cubicBezTo>
                  <a:pt x="4434462" y="548031"/>
                  <a:pt x="4418685" y="562165"/>
                  <a:pt x="4397649" y="562165"/>
                </a:cubicBezTo>
                <a:cubicBezTo>
                  <a:pt x="4376613" y="562165"/>
                  <a:pt x="4358206" y="548031"/>
                  <a:pt x="4355577" y="533897"/>
                </a:cubicBezTo>
                <a:cubicBezTo>
                  <a:pt x="4352947" y="519762"/>
                  <a:pt x="4368724" y="508455"/>
                  <a:pt x="4389760" y="508455"/>
                </a:cubicBezTo>
                <a:close/>
                <a:moveTo>
                  <a:pt x="4297264" y="508455"/>
                </a:moveTo>
                <a:cubicBezTo>
                  <a:pt x="4318406" y="508455"/>
                  <a:pt x="4336905" y="519762"/>
                  <a:pt x="4339547" y="533897"/>
                </a:cubicBezTo>
                <a:cubicBezTo>
                  <a:pt x="4339547" y="548031"/>
                  <a:pt x="4323691" y="562165"/>
                  <a:pt x="4302549" y="562165"/>
                </a:cubicBezTo>
                <a:cubicBezTo>
                  <a:pt x="4281408" y="562165"/>
                  <a:pt x="4262909" y="548031"/>
                  <a:pt x="4260266" y="533897"/>
                </a:cubicBezTo>
                <a:cubicBezTo>
                  <a:pt x="4260266" y="519762"/>
                  <a:pt x="4276122" y="508455"/>
                  <a:pt x="4297264" y="508455"/>
                </a:cubicBezTo>
                <a:close/>
                <a:moveTo>
                  <a:pt x="4202350" y="508455"/>
                </a:moveTo>
                <a:cubicBezTo>
                  <a:pt x="4223492" y="508455"/>
                  <a:pt x="4241991" y="519762"/>
                  <a:pt x="4244633" y="533897"/>
                </a:cubicBezTo>
                <a:cubicBezTo>
                  <a:pt x="4244633" y="548031"/>
                  <a:pt x="4228777" y="562165"/>
                  <a:pt x="4207635" y="562165"/>
                </a:cubicBezTo>
                <a:cubicBezTo>
                  <a:pt x="4186494" y="562165"/>
                  <a:pt x="4167995" y="548031"/>
                  <a:pt x="4165352" y="533897"/>
                </a:cubicBezTo>
                <a:cubicBezTo>
                  <a:pt x="4165352" y="519762"/>
                  <a:pt x="4181208" y="508455"/>
                  <a:pt x="4202350" y="508455"/>
                </a:cubicBezTo>
                <a:close/>
                <a:moveTo>
                  <a:pt x="4110080" y="508455"/>
                </a:moveTo>
                <a:cubicBezTo>
                  <a:pt x="4131221" y="508455"/>
                  <a:pt x="4147078" y="519762"/>
                  <a:pt x="4149720" y="533897"/>
                </a:cubicBezTo>
                <a:cubicBezTo>
                  <a:pt x="4149720" y="548031"/>
                  <a:pt x="4133864" y="562165"/>
                  <a:pt x="4112722" y="562165"/>
                </a:cubicBezTo>
                <a:cubicBezTo>
                  <a:pt x="4091581" y="562165"/>
                  <a:pt x="4073082" y="548031"/>
                  <a:pt x="4073082" y="533897"/>
                </a:cubicBezTo>
                <a:cubicBezTo>
                  <a:pt x="4070439" y="519762"/>
                  <a:pt x="4088938" y="508455"/>
                  <a:pt x="4110080" y="508455"/>
                </a:cubicBezTo>
                <a:close/>
                <a:moveTo>
                  <a:pt x="4014954" y="508455"/>
                </a:moveTo>
                <a:cubicBezTo>
                  <a:pt x="4036208" y="508455"/>
                  <a:pt x="4054806" y="519762"/>
                  <a:pt x="4054806" y="533897"/>
                </a:cubicBezTo>
                <a:cubicBezTo>
                  <a:pt x="4054806" y="548031"/>
                  <a:pt x="4038865" y="562165"/>
                  <a:pt x="4017611" y="562165"/>
                </a:cubicBezTo>
                <a:cubicBezTo>
                  <a:pt x="3996356" y="562165"/>
                  <a:pt x="3977758" y="548031"/>
                  <a:pt x="3977758" y="533897"/>
                </a:cubicBezTo>
                <a:cubicBezTo>
                  <a:pt x="3977758" y="519762"/>
                  <a:pt x="3993699" y="508455"/>
                  <a:pt x="4014954" y="508455"/>
                </a:cubicBezTo>
                <a:close/>
                <a:moveTo>
                  <a:pt x="3920041" y="508455"/>
                </a:moveTo>
                <a:cubicBezTo>
                  <a:pt x="3941295" y="508455"/>
                  <a:pt x="3959893" y="519762"/>
                  <a:pt x="3959893" y="533897"/>
                </a:cubicBezTo>
                <a:cubicBezTo>
                  <a:pt x="3959893" y="548031"/>
                  <a:pt x="3943952" y="562165"/>
                  <a:pt x="3922698" y="562165"/>
                </a:cubicBezTo>
                <a:cubicBezTo>
                  <a:pt x="3901443" y="562165"/>
                  <a:pt x="3882845" y="548031"/>
                  <a:pt x="3882845" y="533897"/>
                </a:cubicBezTo>
                <a:cubicBezTo>
                  <a:pt x="3882845" y="519762"/>
                  <a:pt x="3898786" y="508455"/>
                  <a:pt x="3920041" y="508455"/>
                </a:cubicBezTo>
                <a:close/>
                <a:moveTo>
                  <a:pt x="3827572" y="508455"/>
                </a:moveTo>
                <a:cubicBezTo>
                  <a:pt x="3848713" y="508455"/>
                  <a:pt x="3864570" y="519762"/>
                  <a:pt x="3864570" y="533897"/>
                </a:cubicBezTo>
                <a:cubicBezTo>
                  <a:pt x="3867212" y="548031"/>
                  <a:pt x="3848713" y="562165"/>
                  <a:pt x="3827572" y="562165"/>
                </a:cubicBezTo>
                <a:cubicBezTo>
                  <a:pt x="3806430" y="562165"/>
                  <a:pt x="3787931" y="548031"/>
                  <a:pt x="3787931" y="533897"/>
                </a:cubicBezTo>
                <a:cubicBezTo>
                  <a:pt x="3787931" y="519762"/>
                  <a:pt x="3806430" y="508455"/>
                  <a:pt x="3827572" y="508455"/>
                </a:cubicBezTo>
                <a:close/>
                <a:moveTo>
                  <a:pt x="3732658" y="508455"/>
                </a:moveTo>
                <a:cubicBezTo>
                  <a:pt x="3754551" y="508455"/>
                  <a:pt x="3772299" y="520478"/>
                  <a:pt x="3772299" y="535310"/>
                </a:cubicBezTo>
                <a:cubicBezTo>
                  <a:pt x="3772299" y="550142"/>
                  <a:pt x="3754551" y="562165"/>
                  <a:pt x="3732658" y="562165"/>
                </a:cubicBezTo>
                <a:cubicBezTo>
                  <a:pt x="3710765" y="562165"/>
                  <a:pt x="3693017" y="550142"/>
                  <a:pt x="3693017" y="535310"/>
                </a:cubicBezTo>
                <a:cubicBezTo>
                  <a:pt x="3693017" y="520478"/>
                  <a:pt x="3710765" y="508455"/>
                  <a:pt x="3732658" y="508455"/>
                </a:cubicBezTo>
                <a:close/>
                <a:moveTo>
                  <a:pt x="3637744" y="508455"/>
                </a:moveTo>
                <a:cubicBezTo>
                  <a:pt x="3658885" y="508455"/>
                  <a:pt x="3677384" y="519762"/>
                  <a:pt x="3677384" y="533897"/>
                </a:cubicBezTo>
                <a:cubicBezTo>
                  <a:pt x="3677384" y="548031"/>
                  <a:pt x="3658885" y="562165"/>
                  <a:pt x="3637744" y="562165"/>
                </a:cubicBezTo>
                <a:cubicBezTo>
                  <a:pt x="3616602" y="562165"/>
                  <a:pt x="3598103" y="548031"/>
                  <a:pt x="3600746" y="533897"/>
                </a:cubicBezTo>
                <a:cubicBezTo>
                  <a:pt x="3600746" y="519762"/>
                  <a:pt x="3616602" y="508455"/>
                  <a:pt x="3637744" y="508455"/>
                </a:cubicBezTo>
                <a:close/>
                <a:moveTo>
                  <a:pt x="3449784" y="508455"/>
                </a:moveTo>
                <a:cubicBezTo>
                  <a:pt x="3470730" y="508455"/>
                  <a:pt x="3486440" y="519762"/>
                  <a:pt x="3486440" y="533897"/>
                </a:cubicBezTo>
                <a:cubicBezTo>
                  <a:pt x="3486440" y="548031"/>
                  <a:pt x="3468112" y="562165"/>
                  <a:pt x="3447166" y="562165"/>
                </a:cubicBezTo>
                <a:cubicBezTo>
                  <a:pt x="3426219" y="562165"/>
                  <a:pt x="3410509" y="548031"/>
                  <a:pt x="3410509" y="533897"/>
                </a:cubicBezTo>
                <a:cubicBezTo>
                  <a:pt x="3410509" y="519762"/>
                  <a:pt x="3428837" y="508455"/>
                  <a:pt x="3449784" y="508455"/>
                </a:cubicBezTo>
                <a:close/>
                <a:moveTo>
                  <a:pt x="3355237" y="508455"/>
                </a:moveTo>
                <a:cubicBezTo>
                  <a:pt x="3376378" y="508455"/>
                  <a:pt x="3394877" y="519762"/>
                  <a:pt x="3392235" y="533897"/>
                </a:cubicBezTo>
                <a:cubicBezTo>
                  <a:pt x="3392235" y="548031"/>
                  <a:pt x="3373736" y="562165"/>
                  <a:pt x="3352594" y="562165"/>
                </a:cubicBezTo>
                <a:cubicBezTo>
                  <a:pt x="3331452" y="562165"/>
                  <a:pt x="3315596" y="548031"/>
                  <a:pt x="3315596" y="533897"/>
                </a:cubicBezTo>
                <a:cubicBezTo>
                  <a:pt x="3315596" y="519762"/>
                  <a:pt x="3334095" y="508455"/>
                  <a:pt x="3355237" y="508455"/>
                </a:cubicBezTo>
                <a:close/>
                <a:moveTo>
                  <a:pt x="2319460" y="508455"/>
                </a:moveTo>
                <a:cubicBezTo>
                  <a:pt x="2340574" y="508455"/>
                  <a:pt x="2356410" y="519762"/>
                  <a:pt x="2351131" y="533897"/>
                </a:cubicBezTo>
                <a:cubicBezTo>
                  <a:pt x="2348492" y="548031"/>
                  <a:pt x="2327377" y="562165"/>
                  <a:pt x="2306263" y="562165"/>
                </a:cubicBezTo>
                <a:cubicBezTo>
                  <a:pt x="2285149" y="562165"/>
                  <a:pt x="2269313" y="548031"/>
                  <a:pt x="2274591" y="533897"/>
                </a:cubicBezTo>
                <a:cubicBezTo>
                  <a:pt x="2277231" y="519762"/>
                  <a:pt x="2298345" y="508455"/>
                  <a:pt x="2319460" y="508455"/>
                </a:cubicBezTo>
                <a:close/>
                <a:moveTo>
                  <a:pt x="2227185" y="508455"/>
                </a:moveTo>
                <a:cubicBezTo>
                  <a:pt x="2248299" y="508455"/>
                  <a:pt x="2261496" y="519762"/>
                  <a:pt x="2256217" y="533897"/>
                </a:cubicBezTo>
                <a:cubicBezTo>
                  <a:pt x="2253578" y="548031"/>
                  <a:pt x="2232463" y="562165"/>
                  <a:pt x="2211349" y="562165"/>
                </a:cubicBezTo>
                <a:cubicBezTo>
                  <a:pt x="2190235" y="562165"/>
                  <a:pt x="2174399" y="548031"/>
                  <a:pt x="2179677" y="533897"/>
                </a:cubicBezTo>
                <a:cubicBezTo>
                  <a:pt x="2184956" y="519762"/>
                  <a:pt x="2206070" y="508455"/>
                  <a:pt x="2227185" y="508455"/>
                </a:cubicBezTo>
                <a:close/>
                <a:moveTo>
                  <a:pt x="2132107" y="508455"/>
                </a:moveTo>
                <a:cubicBezTo>
                  <a:pt x="2153323" y="508455"/>
                  <a:pt x="2166583" y="519762"/>
                  <a:pt x="2163931" y="533897"/>
                </a:cubicBezTo>
                <a:cubicBezTo>
                  <a:pt x="2158627" y="548031"/>
                  <a:pt x="2137411" y="562165"/>
                  <a:pt x="2116195" y="562165"/>
                </a:cubicBezTo>
                <a:cubicBezTo>
                  <a:pt x="2094979" y="562165"/>
                  <a:pt x="2081719" y="548031"/>
                  <a:pt x="2084371" y="533897"/>
                </a:cubicBezTo>
                <a:cubicBezTo>
                  <a:pt x="2089675" y="519762"/>
                  <a:pt x="2110891" y="508455"/>
                  <a:pt x="2132107" y="508455"/>
                </a:cubicBezTo>
                <a:close/>
                <a:moveTo>
                  <a:pt x="2037193" y="508455"/>
                </a:moveTo>
                <a:cubicBezTo>
                  <a:pt x="2058409" y="508455"/>
                  <a:pt x="2071669" y="519762"/>
                  <a:pt x="2069017" y="533897"/>
                </a:cubicBezTo>
                <a:cubicBezTo>
                  <a:pt x="2063713" y="548031"/>
                  <a:pt x="2042497" y="562165"/>
                  <a:pt x="2021281" y="562165"/>
                </a:cubicBezTo>
                <a:cubicBezTo>
                  <a:pt x="2000065" y="562165"/>
                  <a:pt x="1986805" y="548031"/>
                  <a:pt x="1989457" y="533897"/>
                </a:cubicBezTo>
                <a:cubicBezTo>
                  <a:pt x="1994761" y="519762"/>
                  <a:pt x="2015977" y="508455"/>
                  <a:pt x="2037193" y="508455"/>
                </a:cubicBezTo>
                <a:close/>
                <a:moveTo>
                  <a:pt x="1944677" y="508455"/>
                </a:moveTo>
                <a:cubicBezTo>
                  <a:pt x="1965791" y="508455"/>
                  <a:pt x="1978988" y="519762"/>
                  <a:pt x="1973709" y="533897"/>
                </a:cubicBezTo>
                <a:cubicBezTo>
                  <a:pt x="1968431" y="548031"/>
                  <a:pt x="1947316" y="562165"/>
                  <a:pt x="1926202" y="562165"/>
                </a:cubicBezTo>
                <a:cubicBezTo>
                  <a:pt x="1905087" y="562165"/>
                  <a:pt x="1891891" y="548031"/>
                  <a:pt x="1897169" y="533897"/>
                </a:cubicBezTo>
                <a:cubicBezTo>
                  <a:pt x="1902448" y="519762"/>
                  <a:pt x="1923562" y="508455"/>
                  <a:pt x="1944677" y="508455"/>
                </a:cubicBezTo>
                <a:close/>
                <a:moveTo>
                  <a:pt x="1754850" y="508455"/>
                </a:moveTo>
                <a:cubicBezTo>
                  <a:pt x="1775964" y="508455"/>
                  <a:pt x="1789161" y="519762"/>
                  <a:pt x="1783882" y="533897"/>
                </a:cubicBezTo>
                <a:cubicBezTo>
                  <a:pt x="1778604" y="548031"/>
                  <a:pt x="1757489" y="562165"/>
                  <a:pt x="1736375" y="562165"/>
                </a:cubicBezTo>
                <a:cubicBezTo>
                  <a:pt x="1715260" y="562165"/>
                  <a:pt x="1702064" y="548031"/>
                  <a:pt x="1707342" y="533897"/>
                </a:cubicBezTo>
                <a:cubicBezTo>
                  <a:pt x="1712621" y="519762"/>
                  <a:pt x="1733735" y="508455"/>
                  <a:pt x="1754850" y="508455"/>
                </a:cubicBezTo>
                <a:close/>
                <a:moveTo>
                  <a:pt x="1662325" y="508455"/>
                </a:moveTo>
                <a:cubicBezTo>
                  <a:pt x="1683344" y="508455"/>
                  <a:pt x="1696481" y="519762"/>
                  <a:pt x="1688599" y="533897"/>
                </a:cubicBezTo>
                <a:cubicBezTo>
                  <a:pt x="1683344" y="548031"/>
                  <a:pt x="1662325" y="562165"/>
                  <a:pt x="1641306" y="562165"/>
                </a:cubicBezTo>
                <a:cubicBezTo>
                  <a:pt x="1620287" y="562165"/>
                  <a:pt x="1607150" y="548031"/>
                  <a:pt x="1612405" y="533897"/>
                </a:cubicBezTo>
                <a:cubicBezTo>
                  <a:pt x="1617659" y="519762"/>
                  <a:pt x="1641306" y="508455"/>
                  <a:pt x="1662325" y="508455"/>
                </a:cubicBezTo>
                <a:close/>
                <a:moveTo>
                  <a:pt x="1567411" y="508455"/>
                </a:moveTo>
                <a:cubicBezTo>
                  <a:pt x="1588430" y="508455"/>
                  <a:pt x="1601567" y="519762"/>
                  <a:pt x="1596312" y="533897"/>
                </a:cubicBezTo>
                <a:cubicBezTo>
                  <a:pt x="1588430" y="548031"/>
                  <a:pt x="1567411" y="562165"/>
                  <a:pt x="1546392" y="562165"/>
                </a:cubicBezTo>
                <a:cubicBezTo>
                  <a:pt x="1525373" y="562165"/>
                  <a:pt x="1512236" y="548031"/>
                  <a:pt x="1517491" y="533897"/>
                </a:cubicBezTo>
                <a:cubicBezTo>
                  <a:pt x="1525373" y="519762"/>
                  <a:pt x="1546392" y="508455"/>
                  <a:pt x="1567411" y="508455"/>
                </a:cubicBezTo>
                <a:close/>
                <a:moveTo>
                  <a:pt x="1472070" y="508455"/>
                </a:moveTo>
                <a:cubicBezTo>
                  <a:pt x="1493352" y="508455"/>
                  <a:pt x="1506653" y="519762"/>
                  <a:pt x="1501332" y="533897"/>
                </a:cubicBezTo>
                <a:cubicBezTo>
                  <a:pt x="1493352" y="548031"/>
                  <a:pt x="1472070" y="562165"/>
                  <a:pt x="1450788" y="562165"/>
                </a:cubicBezTo>
                <a:cubicBezTo>
                  <a:pt x="1429507" y="562165"/>
                  <a:pt x="1416206" y="548031"/>
                  <a:pt x="1421526" y="533897"/>
                </a:cubicBezTo>
                <a:cubicBezTo>
                  <a:pt x="1429507" y="519762"/>
                  <a:pt x="1450788" y="508455"/>
                  <a:pt x="1472070" y="508455"/>
                </a:cubicBezTo>
                <a:close/>
                <a:moveTo>
                  <a:pt x="1379816" y="508455"/>
                </a:moveTo>
                <a:cubicBezTo>
                  <a:pt x="1401098" y="508455"/>
                  <a:pt x="1411739" y="519762"/>
                  <a:pt x="1406418" y="533897"/>
                </a:cubicBezTo>
                <a:cubicBezTo>
                  <a:pt x="1398438" y="548031"/>
                  <a:pt x="1377156" y="562165"/>
                  <a:pt x="1355874" y="562165"/>
                </a:cubicBezTo>
                <a:cubicBezTo>
                  <a:pt x="1334593" y="562165"/>
                  <a:pt x="1321292" y="548031"/>
                  <a:pt x="1329272" y="533897"/>
                </a:cubicBezTo>
                <a:cubicBezTo>
                  <a:pt x="1334593" y="519762"/>
                  <a:pt x="1358535" y="508455"/>
                  <a:pt x="1379816" y="508455"/>
                </a:cubicBezTo>
                <a:close/>
                <a:moveTo>
                  <a:pt x="1284637" y="508455"/>
                </a:moveTo>
                <a:cubicBezTo>
                  <a:pt x="1305821" y="508455"/>
                  <a:pt x="1319062" y="519762"/>
                  <a:pt x="1311118" y="533897"/>
                </a:cubicBezTo>
                <a:cubicBezTo>
                  <a:pt x="1305821" y="548031"/>
                  <a:pt x="1281990" y="562165"/>
                  <a:pt x="1260806" y="562165"/>
                </a:cubicBezTo>
                <a:cubicBezTo>
                  <a:pt x="1239621" y="562165"/>
                  <a:pt x="1226381" y="548031"/>
                  <a:pt x="1234325" y="533897"/>
                </a:cubicBezTo>
                <a:cubicBezTo>
                  <a:pt x="1239621" y="519762"/>
                  <a:pt x="1263453" y="508455"/>
                  <a:pt x="1284637" y="508455"/>
                </a:cubicBezTo>
                <a:close/>
                <a:moveTo>
                  <a:pt x="1189722" y="508455"/>
                </a:moveTo>
                <a:cubicBezTo>
                  <a:pt x="1213555" y="508455"/>
                  <a:pt x="1224146" y="519762"/>
                  <a:pt x="1216202" y="533897"/>
                </a:cubicBezTo>
                <a:cubicBezTo>
                  <a:pt x="1210906" y="548031"/>
                  <a:pt x="1187074" y="562165"/>
                  <a:pt x="1165890" y="562165"/>
                </a:cubicBezTo>
                <a:cubicBezTo>
                  <a:pt x="1144706" y="562165"/>
                  <a:pt x="1131465" y="548031"/>
                  <a:pt x="1139409" y="533897"/>
                </a:cubicBezTo>
                <a:cubicBezTo>
                  <a:pt x="1147353" y="519762"/>
                  <a:pt x="1168537" y="508455"/>
                  <a:pt x="1189722" y="508455"/>
                </a:cubicBezTo>
                <a:close/>
                <a:moveTo>
                  <a:pt x="1097456" y="508455"/>
                </a:moveTo>
                <a:cubicBezTo>
                  <a:pt x="1118640" y="508455"/>
                  <a:pt x="1129232" y="519762"/>
                  <a:pt x="1121288" y="533897"/>
                </a:cubicBezTo>
                <a:cubicBezTo>
                  <a:pt x="1115992" y="548031"/>
                  <a:pt x="1092160" y="562165"/>
                  <a:pt x="1070975" y="562165"/>
                </a:cubicBezTo>
                <a:cubicBezTo>
                  <a:pt x="1049792" y="562165"/>
                  <a:pt x="1036552" y="548031"/>
                  <a:pt x="1044495" y="533897"/>
                </a:cubicBezTo>
                <a:cubicBezTo>
                  <a:pt x="1052439" y="519762"/>
                  <a:pt x="1076271" y="508455"/>
                  <a:pt x="1097456" y="508455"/>
                </a:cubicBezTo>
                <a:close/>
                <a:moveTo>
                  <a:pt x="1001808" y="508455"/>
                </a:moveTo>
                <a:cubicBezTo>
                  <a:pt x="1022736" y="508455"/>
                  <a:pt x="1033202" y="519762"/>
                  <a:pt x="1027969" y="533897"/>
                </a:cubicBezTo>
                <a:cubicBezTo>
                  <a:pt x="1020120" y="548031"/>
                  <a:pt x="996575" y="562165"/>
                  <a:pt x="975646" y="562165"/>
                </a:cubicBezTo>
                <a:cubicBezTo>
                  <a:pt x="954717" y="562165"/>
                  <a:pt x="941638" y="548031"/>
                  <a:pt x="949485" y="533897"/>
                </a:cubicBezTo>
                <a:cubicBezTo>
                  <a:pt x="957334" y="519762"/>
                  <a:pt x="980879" y="508455"/>
                  <a:pt x="1001808" y="508455"/>
                </a:cubicBezTo>
                <a:close/>
                <a:moveTo>
                  <a:pt x="909862" y="508455"/>
                </a:moveTo>
                <a:cubicBezTo>
                  <a:pt x="931047" y="508455"/>
                  <a:pt x="941638" y="519762"/>
                  <a:pt x="933694" y="533897"/>
                </a:cubicBezTo>
                <a:cubicBezTo>
                  <a:pt x="925750" y="548031"/>
                  <a:pt x="901917" y="562165"/>
                  <a:pt x="880733" y="562165"/>
                </a:cubicBezTo>
                <a:cubicBezTo>
                  <a:pt x="859549" y="562165"/>
                  <a:pt x="848957" y="548031"/>
                  <a:pt x="856901" y="533897"/>
                </a:cubicBezTo>
                <a:cubicBezTo>
                  <a:pt x="864845" y="519762"/>
                  <a:pt x="888678" y="508455"/>
                  <a:pt x="909862" y="508455"/>
                </a:cubicBezTo>
                <a:close/>
                <a:moveTo>
                  <a:pt x="154171" y="508455"/>
                </a:moveTo>
                <a:cubicBezTo>
                  <a:pt x="175175" y="508455"/>
                  <a:pt x="185678" y="519762"/>
                  <a:pt x="175175" y="533897"/>
                </a:cubicBezTo>
                <a:cubicBezTo>
                  <a:pt x="164673" y="548031"/>
                  <a:pt x="141043" y="562165"/>
                  <a:pt x="120038" y="562165"/>
                </a:cubicBezTo>
                <a:cubicBezTo>
                  <a:pt x="99033" y="562165"/>
                  <a:pt x="88531" y="548031"/>
                  <a:pt x="99033" y="533897"/>
                </a:cubicBezTo>
                <a:cubicBezTo>
                  <a:pt x="109536" y="519762"/>
                  <a:pt x="133166" y="508455"/>
                  <a:pt x="154171" y="508455"/>
                </a:cubicBezTo>
                <a:close/>
                <a:moveTo>
                  <a:pt x="61883" y="508455"/>
                </a:moveTo>
                <a:cubicBezTo>
                  <a:pt x="82888" y="508455"/>
                  <a:pt x="90764" y="519762"/>
                  <a:pt x="80261" y="533897"/>
                </a:cubicBezTo>
                <a:cubicBezTo>
                  <a:pt x="69759" y="548031"/>
                  <a:pt x="46129" y="562165"/>
                  <a:pt x="25124" y="562165"/>
                </a:cubicBezTo>
                <a:cubicBezTo>
                  <a:pt x="4119" y="562165"/>
                  <a:pt x="-6383" y="548031"/>
                  <a:pt x="4119" y="533897"/>
                </a:cubicBezTo>
                <a:cubicBezTo>
                  <a:pt x="14622" y="519762"/>
                  <a:pt x="40878" y="508455"/>
                  <a:pt x="61883" y="508455"/>
                </a:cubicBezTo>
                <a:close/>
                <a:moveTo>
                  <a:pt x="1408849" y="446390"/>
                </a:moveTo>
                <a:cubicBezTo>
                  <a:pt x="1427471" y="446390"/>
                  <a:pt x="1440772" y="457530"/>
                  <a:pt x="1435451" y="471455"/>
                </a:cubicBezTo>
                <a:cubicBezTo>
                  <a:pt x="1427471" y="485380"/>
                  <a:pt x="1406189" y="496520"/>
                  <a:pt x="1384907" y="496520"/>
                </a:cubicBezTo>
                <a:cubicBezTo>
                  <a:pt x="1363626" y="496520"/>
                  <a:pt x="1350325" y="485380"/>
                  <a:pt x="1358305" y="471455"/>
                </a:cubicBezTo>
                <a:cubicBezTo>
                  <a:pt x="1363626" y="457530"/>
                  <a:pt x="1387568" y="446390"/>
                  <a:pt x="1408849" y="446390"/>
                </a:cubicBezTo>
                <a:close/>
                <a:moveTo>
                  <a:pt x="6708433" y="446389"/>
                </a:moveTo>
                <a:cubicBezTo>
                  <a:pt x="6729618" y="446389"/>
                  <a:pt x="6753450" y="457529"/>
                  <a:pt x="6761394" y="471454"/>
                </a:cubicBezTo>
                <a:cubicBezTo>
                  <a:pt x="6769338" y="485379"/>
                  <a:pt x="6758746" y="496519"/>
                  <a:pt x="6737562" y="496519"/>
                </a:cubicBezTo>
                <a:cubicBezTo>
                  <a:pt x="6716377" y="496519"/>
                  <a:pt x="6692545" y="485379"/>
                  <a:pt x="6684601" y="471454"/>
                </a:cubicBezTo>
                <a:cubicBezTo>
                  <a:pt x="6676657" y="457529"/>
                  <a:pt x="6687249" y="446389"/>
                  <a:pt x="6708433" y="446389"/>
                </a:cubicBezTo>
                <a:close/>
                <a:moveTo>
                  <a:pt x="6336348" y="446389"/>
                </a:moveTo>
                <a:cubicBezTo>
                  <a:pt x="6357367" y="446389"/>
                  <a:pt x="6381013" y="457529"/>
                  <a:pt x="6386268" y="471454"/>
                </a:cubicBezTo>
                <a:cubicBezTo>
                  <a:pt x="6394150" y="485379"/>
                  <a:pt x="6383640" y="496519"/>
                  <a:pt x="6362621" y="496519"/>
                </a:cubicBezTo>
                <a:cubicBezTo>
                  <a:pt x="6341602" y="496519"/>
                  <a:pt x="6317956" y="485379"/>
                  <a:pt x="6312701" y="471454"/>
                </a:cubicBezTo>
                <a:cubicBezTo>
                  <a:pt x="6304819" y="457529"/>
                  <a:pt x="6315329" y="446389"/>
                  <a:pt x="6336348" y="446389"/>
                </a:cubicBezTo>
                <a:close/>
                <a:moveTo>
                  <a:pt x="6243668" y="446389"/>
                </a:moveTo>
                <a:cubicBezTo>
                  <a:pt x="6264687" y="446389"/>
                  <a:pt x="6285706" y="457529"/>
                  <a:pt x="6293588" y="471454"/>
                </a:cubicBezTo>
                <a:cubicBezTo>
                  <a:pt x="6301470" y="485379"/>
                  <a:pt x="6288333" y="496519"/>
                  <a:pt x="6267314" y="496519"/>
                </a:cubicBezTo>
                <a:cubicBezTo>
                  <a:pt x="6246295" y="496519"/>
                  <a:pt x="6225276" y="485379"/>
                  <a:pt x="6217394" y="471454"/>
                </a:cubicBezTo>
                <a:cubicBezTo>
                  <a:pt x="6212139" y="457529"/>
                  <a:pt x="6222649" y="446389"/>
                  <a:pt x="6243668" y="446389"/>
                </a:cubicBezTo>
                <a:close/>
                <a:moveTo>
                  <a:pt x="6151381" y="446389"/>
                </a:moveTo>
                <a:cubicBezTo>
                  <a:pt x="6172400" y="446389"/>
                  <a:pt x="6193419" y="457529"/>
                  <a:pt x="6201301" y="471454"/>
                </a:cubicBezTo>
                <a:cubicBezTo>
                  <a:pt x="6206556" y="485379"/>
                  <a:pt x="6196046" y="496519"/>
                  <a:pt x="6175027" y="496519"/>
                </a:cubicBezTo>
                <a:cubicBezTo>
                  <a:pt x="6154008" y="496519"/>
                  <a:pt x="6130362" y="485379"/>
                  <a:pt x="6125107" y="471454"/>
                </a:cubicBezTo>
                <a:cubicBezTo>
                  <a:pt x="6117225" y="457529"/>
                  <a:pt x="6130362" y="446389"/>
                  <a:pt x="6151381" y="446389"/>
                </a:cubicBezTo>
                <a:close/>
                <a:moveTo>
                  <a:pt x="6056466" y="446389"/>
                </a:moveTo>
                <a:cubicBezTo>
                  <a:pt x="6077748" y="446389"/>
                  <a:pt x="6101690" y="457529"/>
                  <a:pt x="6107010" y="471454"/>
                </a:cubicBezTo>
                <a:cubicBezTo>
                  <a:pt x="6114991" y="485379"/>
                  <a:pt x="6101690" y="496519"/>
                  <a:pt x="6080408" y="496519"/>
                </a:cubicBezTo>
                <a:cubicBezTo>
                  <a:pt x="6059127" y="496519"/>
                  <a:pt x="6037845" y="485379"/>
                  <a:pt x="6029864" y="471454"/>
                </a:cubicBezTo>
                <a:cubicBezTo>
                  <a:pt x="6024544" y="457529"/>
                  <a:pt x="6037845" y="446389"/>
                  <a:pt x="6056466" y="446389"/>
                </a:cubicBezTo>
                <a:close/>
                <a:moveTo>
                  <a:pt x="5963536" y="446389"/>
                </a:moveTo>
                <a:cubicBezTo>
                  <a:pt x="5984650" y="446389"/>
                  <a:pt x="6008404" y="457529"/>
                  <a:pt x="6013682" y="471454"/>
                </a:cubicBezTo>
                <a:cubicBezTo>
                  <a:pt x="6018961" y="485379"/>
                  <a:pt x="6008404" y="496519"/>
                  <a:pt x="5987289" y="496519"/>
                </a:cubicBezTo>
                <a:cubicBezTo>
                  <a:pt x="5966175" y="496519"/>
                  <a:pt x="5942421" y="485379"/>
                  <a:pt x="5937143" y="471454"/>
                </a:cubicBezTo>
                <a:cubicBezTo>
                  <a:pt x="5931864" y="457529"/>
                  <a:pt x="5942421" y="446389"/>
                  <a:pt x="5963536" y="446389"/>
                </a:cubicBezTo>
                <a:close/>
                <a:moveTo>
                  <a:pt x="5871533" y="446389"/>
                </a:moveTo>
                <a:cubicBezTo>
                  <a:pt x="5892814" y="446389"/>
                  <a:pt x="5914096" y="457529"/>
                  <a:pt x="5919416" y="471454"/>
                </a:cubicBezTo>
                <a:cubicBezTo>
                  <a:pt x="5927397" y="485379"/>
                  <a:pt x="5914096" y="496519"/>
                  <a:pt x="5892814" y="496519"/>
                </a:cubicBezTo>
                <a:cubicBezTo>
                  <a:pt x="5871533" y="496519"/>
                  <a:pt x="5850251" y="485379"/>
                  <a:pt x="5844931" y="471454"/>
                </a:cubicBezTo>
                <a:cubicBezTo>
                  <a:pt x="5836950" y="457529"/>
                  <a:pt x="5850251" y="446389"/>
                  <a:pt x="5871533" y="446389"/>
                </a:cubicBezTo>
                <a:close/>
                <a:moveTo>
                  <a:pt x="5779021" y="446389"/>
                </a:moveTo>
                <a:cubicBezTo>
                  <a:pt x="5800406" y="446389"/>
                  <a:pt x="5821791" y="457529"/>
                  <a:pt x="5827138" y="471454"/>
                </a:cubicBezTo>
                <a:cubicBezTo>
                  <a:pt x="5832484" y="485379"/>
                  <a:pt x="5821791" y="496519"/>
                  <a:pt x="5800406" y="496519"/>
                </a:cubicBezTo>
                <a:cubicBezTo>
                  <a:pt x="5776348" y="496519"/>
                  <a:pt x="5754963" y="485379"/>
                  <a:pt x="5749616" y="471454"/>
                </a:cubicBezTo>
                <a:cubicBezTo>
                  <a:pt x="5744270" y="457529"/>
                  <a:pt x="5757636" y="446389"/>
                  <a:pt x="5779021" y="446389"/>
                </a:cubicBezTo>
                <a:close/>
                <a:moveTo>
                  <a:pt x="5687017" y="446389"/>
                </a:moveTo>
                <a:cubicBezTo>
                  <a:pt x="5708131" y="446389"/>
                  <a:pt x="5729246" y="457529"/>
                  <a:pt x="5734524" y="471454"/>
                </a:cubicBezTo>
                <a:cubicBezTo>
                  <a:pt x="5739803" y="485379"/>
                  <a:pt x="5726606" y="496519"/>
                  <a:pt x="5705492" y="496519"/>
                </a:cubicBezTo>
                <a:cubicBezTo>
                  <a:pt x="5684378" y="496519"/>
                  <a:pt x="5663263" y="485379"/>
                  <a:pt x="5657985" y="471454"/>
                </a:cubicBezTo>
                <a:cubicBezTo>
                  <a:pt x="5652706" y="457529"/>
                  <a:pt x="5665903" y="446389"/>
                  <a:pt x="5687017" y="446389"/>
                </a:cubicBezTo>
                <a:close/>
                <a:moveTo>
                  <a:pt x="5591850" y="446389"/>
                </a:moveTo>
                <a:cubicBezTo>
                  <a:pt x="5613066" y="446389"/>
                  <a:pt x="5634282" y="457529"/>
                  <a:pt x="5639586" y="471454"/>
                </a:cubicBezTo>
                <a:cubicBezTo>
                  <a:pt x="5644890" y="485379"/>
                  <a:pt x="5631630" y="496519"/>
                  <a:pt x="5610414" y="496519"/>
                </a:cubicBezTo>
                <a:cubicBezTo>
                  <a:pt x="5589198" y="496519"/>
                  <a:pt x="5567982" y="485379"/>
                  <a:pt x="5562678" y="471454"/>
                </a:cubicBezTo>
                <a:cubicBezTo>
                  <a:pt x="5560026" y="457529"/>
                  <a:pt x="5570634" y="446389"/>
                  <a:pt x="5591850" y="446389"/>
                </a:cubicBezTo>
                <a:close/>
                <a:moveTo>
                  <a:pt x="5499423" y="446389"/>
                </a:moveTo>
                <a:cubicBezTo>
                  <a:pt x="5520538" y="446389"/>
                  <a:pt x="5541652" y="457529"/>
                  <a:pt x="5546930" y="471454"/>
                </a:cubicBezTo>
                <a:cubicBezTo>
                  <a:pt x="5552209" y="485379"/>
                  <a:pt x="5539012" y="496519"/>
                  <a:pt x="5517898" y="496519"/>
                </a:cubicBezTo>
                <a:cubicBezTo>
                  <a:pt x="5496784" y="496519"/>
                  <a:pt x="5475669" y="485379"/>
                  <a:pt x="5470391" y="471454"/>
                </a:cubicBezTo>
                <a:cubicBezTo>
                  <a:pt x="5465112" y="457529"/>
                  <a:pt x="5478309" y="446389"/>
                  <a:pt x="5499423" y="446389"/>
                </a:cubicBezTo>
                <a:close/>
                <a:moveTo>
                  <a:pt x="5406907" y="446389"/>
                </a:moveTo>
                <a:cubicBezTo>
                  <a:pt x="5428123" y="446389"/>
                  <a:pt x="5449339" y="457529"/>
                  <a:pt x="5451991" y="471454"/>
                </a:cubicBezTo>
                <a:cubicBezTo>
                  <a:pt x="5457295" y="485379"/>
                  <a:pt x="5444035" y="496519"/>
                  <a:pt x="5422819" y="496519"/>
                </a:cubicBezTo>
                <a:cubicBezTo>
                  <a:pt x="5401603" y="496519"/>
                  <a:pt x="5380387" y="485379"/>
                  <a:pt x="5377735" y="471454"/>
                </a:cubicBezTo>
                <a:cubicBezTo>
                  <a:pt x="5372431" y="457529"/>
                  <a:pt x="5385691" y="446389"/>
                  <a:pt x="5406907" y="446389"/>
                </a:cubicBezTo>
                <a:close/>
                <a:moveTo>
                  <a:pt x="5314227" y="446389"/>
                </a:moveTo>
                <a:cubicBezTo>
                  <a:pt x="5335443" y="446389"/>
                  <a:pt x="5354007" y="457529"/>
                  <a:pt x="5359311" y="471454"/>
                </a:cubicBezTo>
                <a:cubicBezTo>
                  <a:pt x="5364615" y="485379"/>
                  <a:pt x="5351355" y="496519"/>
                  <a:pt x="5330139" y="496519"/>
                </a:cubicBezTo>
                <a:cubicBezTo>
                  <a:pt x="5308923" y="496519"/>
                  <a:pt x="5287707" y="485379"/>
                  <a:pt x="5282403" y="471454"/>
                </a:cubicBezTo>
                <a:cubicBezTo>
                  <a:pt x="5279751" y="457529"/>
                  <a:pt x="5293011" y="446389"/>
                  <a:pt x="5314227" y="446389"/>
                </a:cubicBezTo>
                <a:close/>
                <a:moveTo>
                  <a:pt x="5221965" y="446389"/>
                </a:moveTo>
                <a:cubicBezTo>
                  <a:pt x="5240529" y="446389"/>
                  <a:pt x="5261745" y="457529"/>
                  <a:pt x="5267049" y="471454"/>
                </a:cubicBezTo>
                <a:cubicBezTo>
                  <a:pt x="5269701" y="485379"/>
                  <a:pt x="5256441" y="496519"/>
                  <a:pt x="5235225" y="496519"/>
                </a:cubicBezTo>
                <a:cubicBezTo>
                  <a:pt x="5214009" y="496519"/>
                  <a:pt x="5192793" y="485379"/>
                  <a:pt x="5190141" y="471454"/>
                </a:cubicBezTo>
                <a:cubicBezTo>
                  <a:pt x="5184837" y="457529"/>
                  <a:pt x="5200749" y="446389"/>
                  <a:pt x="5221965" y="446389"/>
                </a:cubicBezTo>
                <a:close/>
                <a:moveTo>
                  <a:pt x="5126633" y="446389"/>
                </a:moveTo>
                <a:cubicBezTo>
                  <a:pt x="5147849" y="446389"/>
                  <a:pt x="5169065" y="457529"/>
                  <a:pt x="5171717" y="471454"/>
                </a:cubicBezTo>
                <a:cubicBezTo>
                  <a:pt x="5177021" y="485379"/>
                  <a:pt x="5163761" y="496519"/>
                  <a:pt x="5142545" y="496519"/>
                </a:cubicBezTo>
                <a:cubicBezTo>
                  <a:pt x="5118677" y="496519"/>
                  <a:pt x="5100113" y="485379"/>
                  <a:pt x="5094809" y="471454"/>
                </a:cubicBezTo>
                <a:cubicBezTo>
                  <a:pt x="5092157" y="457529"/>
                  <a:pt x="5105417" y="446389"/>
                  <a:pt x="5126633" y="446389"/>
                </a:cubicBezTo>
                <a:close/>
                <a:moveTo>
                  <a:pt x="5034777" y="446389"/>
                </a:moveTo>
                <a:cubicBezTo>
                  <a:pt x="5055813" y="446389"/>
                  <a:pt x="5076849" y="457529"/>
                  <a:pt x="5079479" y="471454"/>
                </a:cubicBezTo>
                <a:cubicBezTo>
                  <a:pt x="5082108" y="485379"/>
                  <a:pt x="5068961" y="496519"/>
                  <a:pt x="5047925" y="496519"/>
                </a:cubicBezTo>
                <a:cubicBezTo>
                  <a:pt x="5026888" y="496519"/>
                  <a:pt x="5005852" y="485379"/>
                  <a:pt x="5003223" y="471454"/>
                </a:cubicBezTo>
                <a:cubicBezTo>
                  <a:pt x="5000593" y="457529"/>
                  <a:pt x="5013741" y="446389"/>
                  <a:pt x="5034777" y="446389"/>
                </a:cubicBezTo>
                <a:close/>
                <a:moveTo>
                  <a:pt x="4941691" y="446389"/>
                </a:moveTo>
                <a:cubicBezTo>
                  <a:pt x="4962907" y="446389"/>
                  <a:pt x="4981471" y="457529"/>
                  <a:pt x="4986775" y="471454"/>
                </a:cubicBezTo>
                <a:cubicBezTo>
                  <a:pt x="4989427" y="485379"/>
                  <a:pt x="4973515" y="496519"/>
                  <a:pt x="4952299" y="496519"/>
                </a:cubicBezTo>
                <a:cubicBezTo>
                  <a:pt x="4931083" y="496519"/>
                  <a:pt x="4912519" y="485379"/>
                  <a:pt x="4909867" y="471454"/>
                </a:cubicBezTo>
                <a:cubicBezTo>
                  <a:pt x="4904563" y="457529"/>
                  <a:pt x="4920475" y="446389"/>
                  <a:pt x="4941691" y="446389"/>
                </a:cubicBezTo>
                <a:close/>
                <a:moveTo>
                  <a:pt x="4849812" y="446389"/>
                </a:moveTo>
                <a:cubicBezTo>
                  <a:pt x="4870849" y="446389"/>
                  <a:pt x="4889255" y="457529"/>
                  <a:pt x="4891885" y="471454"/>
                </a:cubicBezTo>
                <a:cubicBezTo>
                  <a:pt x="4894514" y="485379"/>
                  <a:pt x="4881367" y="496519"/>
                  <a:pt x="4860331" y="496519"/>
                </a:cubicBezTo>
                <a:cubicBezTo>
                  <a:pt x="4839294" y="496519"/>
                  <a:pt x="4818258" y="485379"/>
                  <a:pt x="4815629" y="471454"/>
                </a:cubicBezTo>
                <a:cubicBezTo>
                  <a:pt x="4812999" y="457529"/>
                  <a:pt x="4828776" y="446389"/>
                  <a:pt x="4849812" y="446389"/>
                </a:cubicBezTo>
                <a:close/>
                <a:moveTo>
                  <a:pt x="4754503" y="446389"/>
                </a:moveTo>
                <a:cubicBezTo>
                  <a:pt x="4775539" y="446389"/>
                  <a:pt x="4796575" y="457529"/>
                  <a:pt x="4799205" y="471454"/>
                </a:cubicBezTo>
                <a:cubicBezTo>
                  <a:pt x="4801834" y="485379"/>
                  <a:pt x="4786057" y="496519"/>
                  <a:pt x="4765021" y="496519"/>
                </a:cubicBezTo>
                <a:cubicBezTo>
                  <a:pt x="4743985" y="496519"/>
                  <a:pt x="4725578" y="485379"/>
                  <a:pt x="4722949" y="471454"/>
                </a:cubicBezTo>
                <a:cubicBezTo>
                  <a:pt x="4720319" y="457529"/>
                  <a:pt x="4733467" y="446389"/>
                  <a:pt x="4754503" y="446389"/>
                </a:cubicBezTo>
                <a:close/>
                <a:moveTo>
                  <a:pt x="4661994" y="446389"/>
                </a:moveTo>
                <a:cubicBezTo>
                  <a:pt x="4683136" y="446389"/>
                  <a:pt x="4701635" y="457529"/>
                  <a:pt x="4704278" y="471454"/>
                </a:cubicBezTo>
                <a:cubicBezTo>
                  <a:pt x="4706920" y="485379"/>
                  <a:pt x="4693707" y="496519"/>
                  <a:pt x="4672565" y="496519"/>
                </a:cubicBezTo>
                <a:cubicBezTo>
                  <a:pt x="4651424" y="496519"/>
                  <a:pt x="4630282" y="485379"/>
                  <a:pt x="4627639" y="471454"/>
                </a:cubicBezTo>
                <a:cubicBezTo>
                  <a:pt x="4627639" y="457529"/>
                  <a:pt x="4640853" y="446389"/>
                  <a:pt x="4661994" y="446389"/>
                </a:cubicBezTo>
                <a:close/>
                <a:moveTo>
                  <a:pt x="4569537" y="446389"/>
                </a:moveTo>
                <a:cubicBezTo>
                  <a:pt x="4590574" y="446389"/>
                  <a:pt x="4608980" y="457529"/>
                  <a:pt x="4611610" y="471454"/>
                </a:cubicBezTo>
                <a:cubicBezTo>
                  <a:pt x="4614239" y="485379"/>
                  <a:pt x="4598462" y="496519"/>
                  <a:pt x="4577426" y="496519"/>
                </a:cubicBezTo>
                <a:cubicBezTo>
                  <a:pt x="4556390" y="496519"/>
                  <a:pt x="4537983" y="485379"/>
                  <a:pt x="4535354" y="471454"/>
                </a:cubicBezTo>
                <a:cubicBezTo>
                  <a:pt x="4532724" y="457529"/>
                  <a:pt x="4548501" y="446389"/>
                  <a:pt x="4569537" y="446389"/>
                </a:cubicBezTo>
                <a:close/>
                <a:moveTo>
                  <a:pt x="4477042" y="446389"/>
                </a:moveTo>
                <a:cubicBezTo>
                  <a:pt x="4498184" y="446389"/>
                  <a:pt x="4516683" y="457529"/>
                  <a:pt x="4519325" y="471454"/>
                </a:cubicBezTo>
                <a:cubicBezTo>
                  <a:pt x="4519325" y="485379"/>
                  <a:pt x="4506112" y="496519"/>
                  <a:pt x="4484970" y="496519"/>
                </a:cubicBezTo>
                <a:cubicBezTo>
                  <a:pt x="4463829" y="496519"/>
                  <a:pt x="4442687" y="485379"/>
                  <a:pt x="4442687" y="471454"/>
                </a:cubicBezTo>
                <a:cubicBezTo>
                  <a:pt x="4440044" y="457529"/>
                  <a:pt x="4455900" y="446389"/>
                  <a:pt x="4477042" y="446389"/>
                </a:cubicBezTo>
                <a:close/>
                <a:moveTo>
                  <a:pt x="4384362" y="446389"/>
                </a:moveTo>
                <a:cubicBezTo>
                  <a:pt x="4402861" y="446389"/>
                  <a:pt x="4421360" y="457529"/>
                  <a:pt x="4424003" y="471454"/>
                </a:cubicBezTo>
                <a:cubicBezTo>
                  <a:pt x="4426645" y="485379"/>
                  <a:pt x="4410789" y="496519"/>
                  <a:pt x="4389647" y="496519"/>
                </a:cubicBezTo>
                <a:cubicBezTo>
                  <a:pt x="4368506" y="496519"/>
                  <a:pt x="4350007" y="485379"/>
                  <a:pt x="4347364" y="471454"/>
                </a:cubicBezTo>
                <a:cubicBezTo>
                  <a:pt x="4347364" y="457529"/>
                  <a:pt x="4363220" y="446389"/>
                  <a:pt x="4384362" y="446389"/>
                </a:cubicBezTo>
                <a:close/>
                <a:moveTo>
                  <a:pt x="4289448" y="446389"/>
                </a:moveTo>
                <a:cubicBezTo>
                  <a:pt x="4310590" y="446389"/>
                  <a:pt x="4329089" y="457529"/>
                  <a:pt x="4331731" y="471454"/>
                </a:cubicBezTo>
                <a:cubicBezTo>
                  <a:pt x="4331731" y="485379"/>
                  <a:pt x="4315875" y="496519"/>
                  <a:pt x="4294733" y="496519"/>
                </a:cubicBezTo>
                <a:cubicBezTo>
                  <a:pt x="4273592" y="496519"/>
                  <a:pt x="4255093" y="485379"/>
                  <a:pt x="4255093" y="471454"/>
                </a:cubicBezTo>
                <a:cubicBezTo>
                  <a:pt x="4252450" y="457529"/>
                  <a:pt x="4268306" y="446389"/>
                  <a:pt x="4289448" y="446389"/>
                </a:cubicBezTo>
                <a:close/>
                <a:moveTo>
                  <a:pt x="4197363" y="446389"/>
                </a:moveTo>
                <a:cubicBezTo>
                  <a:pt x="4218207" y="446389"/>
                  <a:pt x="4236445" y="457529"/>
                  <a:pt x="4236445" y="471454"/>
                </a:cubicBezTo>
                <a:cubicBezTo>
                  <a:pt x="4239050" y="485379"/>
                  <a:pt x="4223417" y="496519"/>
                  <a:pt x="4202574" y="496519"/>
                </a:cubicBezTo>
                <a:cubicBezTo>
                  <a:pt x="4181730" y="496519"/>
                  <a:pt x="4163492" y="485379"/>
                  <a:pt x="4163492" y="471454"/>
                </a:cubicBezTo>
                <a:cubicBezTo>
                  <a:pt x="4160886" y="457529"/>
                  <a:pt x="4176519" y="446389"/>
                  <a:pt x="4197363" y="446389"/>
                </a:cubicBezTo>
                <a:close/>
                <a:moveTo>
                  <a:pt x="4104863" y="446389"/>
                </a:moveTo>
                <a:cubicBezTo>
                  <a:pt x="4125809" y="446389"/>
                  <a:pt x="4144137" y="457529"/>
                  <a:pt x="4144137" y="471454"/>
                </a:cubicBezTo>
                <a:cubicBezTo>
                  <a:pt x="4144137" y="485379"/>
                  <a:pt x="4128427" y="496519"/>
                  <a:pt x="4107481" y="496519"/>
                </a:cubicBezTo>
                <a:cubicBezTo>
                  <a:pt x="4086534" y="496519"/>
                  <a:pt x="4068206" y="485379"/>
                  <a:pt x="4068206" y="471454"/>
                </a:cubicBezTo>
                <a:cubicBezTo>
                  <a:pt x="4068206" y="457529"/>
                  <a:pt x="4083916" y="446389"/>
                  <a:pt x="4104863" y="446389"/>
                </a:cubicBezTo>
                <a:close/>
                <a:moveTo>
                  <a:pt x="4012932" y="446389"/>
                </a:moveTo>
                <a:cubicBezTo>
                  <a:pt x="4034073" y="446389"/>
                  <a:pt x="4049930" y="457529"/>
                  <a:pt x="4052572" y="471454"/>
                </a:cubicBezTo>
                <a:cubicBezTo>
                  <a:pt x="4052572" y="485379"/>
                  <a:pt x="4036716" y="496519"/>
                  <a:pt x="4015574" y="496519"/>
                </a:cubicBezTo>
                <a:cubicBezTo>
                  <a:pt x="3994433" y="496519"/>
                  <a:pt x="3975934" y="485379"/>
                  <a:pt x="3975934" y="471454"/>
                </a:cubicBezTo>
                <a:cubicBezTo>
                  <a:pt x="3973291" y="457529"/>
                  <a:pt x="3991790" y="446389"/>
                  <a:pt x="4012932" y="446389"/>
                </a:cubicBezTo>
                <a:close/>
                <a:moveTo>
                  <a:pt x="3818639" y="446389"/>
                </a:moveTo>
                <a:cubicBezTo>
                  <a:pt x="3839915" y="446389"/>
                  <a:pt x="3857163" y="457611"/>
                  <a:pt x="3857163" y="471454"/>
                </a:cubicBezTo>
                <a:cubicBezTo>
                  <a:pt x="3857163" y="485297"/>
                  <a:pt x="3839915" y="496519"/>
                  <a:pt x="3818639" y="496519"/>
                </a:cubicBezTo>
                <a:cubicBezTo>
                  <a:pt x="3797363" y="496519"/>
                  <a:pt x="3780115" y="485297"/>
                  <a:pt x="3780115" y="471454"/>
                </a:cubicBezTo>
                <a:cubicBezTo>
                  <a:pt x="3780115" y="457611"/>
                  <a:pt x="3797363" y="446389"/>
                  <a:pt x="3818639" y="446389"/>
                </a:cubicBezTo>
                <a:close/>
                <a:moveTo>
                  <a:pt x="3724630" y="446389"/>
                </a:moveTo>
                <a:cubicBezTo>
                  <a:pt x="3745884" y="446389"/>
                  <a:pt x="3764482" y="457529"/>
                  <a:pt x="3764482" y="471454"/>
                </a:cubicBezTo>
                <a:cubicBezTo>
                  <a:pt x="3764482" y="485379"/>
                  <a:pt x="3745884" y="496519"/>
                  <a:pt x="3724630" y="496519"/>
                </a:cubicBezTo>
                <a:cubicBezTo>
                  <a:pt x="3703375" y="496519"/>
                  <a:pt x="3687434" y="485379"/>
                  <a:pt x="3687434" y="471454"/>
                </a:cubicBezTo>
                <a:cubicBezTo>
                  <a:pt x="3687434" y="457529"/>
                  <a:pt x="3706032" y="446389"/>
                  <a:pt x="3724630" y="446389"/>
                </a:cubicBezTo>
                <a:close/>
                <a:moveTo>
                  <a:pt x="3632162" y="446389"/>
                </a:moveTo>
                <a:cubicBezTo>
                  <a:pt x="3653303" y="446389"/>
                  <a:pt x="3671802" y="457529"/>
                  <a:pt x="3669160" y="471454"/>
                </a:cubicBezTo>
                <a:cubicBezTo>
                  <a:pt x="3669160" y="485379"/>
                  <a:pt x="3653303" y="496519"/>
                  <a:pt x="3632162" y="496519"/>
                </a:cubicBezTo>
                <a:cubicBezTo>
                  <a:pt x="3611020" y="496519"/>
                  <a:pt x="3592521" y="485379"/>
                  <a:pt x="3595164" y="471454"/>
                </a:cubicBezTo>
                <a:cubicBezTo>
                  <a:pt x="3595164" y="457529"/>
                  <a:pt x="3611020" y="446389"/>
                  <a:pt x="3632162" y="446389"/>
                </a:cubicBezTo>
                <a:close/>
                <a:moveTo>
                  <a:pt x="3452384" y="446389"/>
                </a:moveTo>
                <a:cubicBezTo>
                  <a:pt x="3473525" y="446389"/>
                  <a:pt x="3492024" y="457529"/>
                  <a:pt x="3489382" y="471454"/>
                </a:cubicBezTo>
                <a:cubicBezTo>
                  <a:pt x="3489382" y="485379"/>
                  <a:pt x="3470883" y="496519"/>
                  <a:pt x="3449741" y="496519"/>
                </a:cubicBezTo>
                <a:cubicBezTo>
                  <a:pt x="3428599" y="496519"/>
                  <a:pt x="3412743" y="485379"/>
                  <a:pt x="3412743" y="471454"/>
                </a:cubicBezTo>
                <a:cubicBezTo>
                  <a:pt x="3415386" y="457529"/>
                  <a:pt x="3431242" y="446389"/>
                  <a:pt x="3452384" y="446389"/>
                </a:cubicBezTo>
                <a:close/>
                <a:moveTo>
                  <a:pt x="2243351" y="446389"/>
                </a:moveTo>
                <a:cubicBezTo>
                  <a:pt x="2264567" y="446389"/>
                  <a:pt x="2280479" y="457529"/>
                  <a:pt x="2275175" y="471454"/>
                </a:cubicBezTo>
                <a:cubicBezTo>
                  <a:pt x="2272523" y="485379"/>
                  <a:pt x="2251307" y="496519"/>
                  <a:pt x="2230091" y="496519"/>
                </a:cubicBezTo>
                <a:cubicBezTo>
                  <a:pt x="2208875" y="496519"/>
                  <a:pt x="2195615" y="485379"/>
                  <a:pt x="2198267" y="471454"/>
                </a:cubicBezTo>
                <a:cubicBezTo>
                  <a:pt x="2203571" y="457529"/>
                  <a:pt x="2224787" y="446389"/>
                  <a:pt x="2243351" y="446389"/>
                </a:cubicBezTo>
                <a:close/>
                <a:moveTo>
                  <a:pt x="2151089" y="446389"/>
                </a:moveTo>
                <a:cubicBezTo>
                  <a:pt x="2172305" y="446389"/>
                  <a:pt x="2185565" y="457529"/>
                  <a:pt x="2182913" y="471454"/>
                </a:cubicBezTo>
                <a:cubicBezTo>
                  <a:pt x="2177609" y="485379"/>
                  <a:pt x="2156393" y="496519"/>
                  <a:pt x="2135177" y="496519"/>
                </a:cubicBezTo>
                <a:cubicBezTo>
                  <a:pt x="2113961" y="496519"/>
                  <a:pt x="2100701" y="485379"/>
                  <a:pt x="2106005" y="471454"/>
                </a:cubicBezTo>
                <a:cubicBezTo>
                  <a:pt x="2111309" y="457529"/>
                  <a:pt x="2129873" y="446389"/>
                  <a:pt x="2151089" y="446389"/>
                </a:cubicBezTo>
                <a:close/>
                <a:moveTo>
                  <a:pt x="2058409" y="446389"/>
                </a:moveTo>
                <a:cubicBezTo>
                  <a:pt x="2079625" y="446389"/>
                  <a:pt x="2092885" y="457529"/>
                  <a:pt x="2087581" y="471454"/>
                </a:cubicBezTo>
                <a:cubicBezTo>
                  <a:pt x="2084929" y="485379"/>
                  <a:pt x="2063713" y="496519"/>
                  <a:pt x="2042497" y="496519"/>
                </a:cubicBezTo>
                <a:cubicBezTo>
                  <a:pt x="2021281" y="496519"/>
                  <a:pt x="2008021" y="485379"/>
                  <a:pt x="2010673" y="471454"/>
                </a:cubicBezTo>
                <a:cubicBezTo>
                  <a:pt x="2015977" y="457529"/>
                  <a:pt x="2037193" y="446389"/>
                  <a:pt x="2058409" y="446389"/>
                </a:cubicBezTo>
                <a:close/>
                <a:moveTo>
                  <a:pt x="1965893" y="446389"/>
                </a:moveTo>
                <a:cubicBezTo>
                  <a:pt x="1987007" y="446389"/>
                  <a:pt x="2000204" y="457529"/>
                  <a:pt x="1994925" y="471454"/>
                </a:cubicBezTo>
                <a:cubicBezTo>
                  <a:pt x="1989647" y="485379"/>
                  <a:pt x="1968532" y="496519"/>
                  <a:pt x="1947418" y="496519"/>
                </a:cubicBezTo>
                <a:cubicBezTo>
                  <a:pt x="1926303" y="496519"/>
                  <a:pt x="1913107" y="485379"/>
                  <a:pt x="1918385" y="471454"/>
                </a:cubicBezTo>
                <a:cubicBezTo>
                  <a:pt x="1923664" y="457529"/>
                  <a:pt x="1944778" y="446389"/>
                  <a:pt x="1965893" y="446389"/>
                </a:cubicBezTo>
                <a:close/>
                <a:moveTo>
                  <a:pt x="1593783" y="446389"/>
                </a:moveTo>
                <a:cubicBezTo>
                  <a:pt x="1615065" y="446389"/>
                  <a:pt x="1628366" y="457529"/>
                  <a:pt x="1620385" y="471454"/>
                </a:cubicBezTo>
                <a:cubicBezTo>
                  <a:pt x="1615065" y="485379"/>
                  <a:pt x="1593783" y="496519"/>
                  <a:pt x="1572501" y="496519"/>
                </a:cubicBezTo>
                <a:cubicBezTo>
                  <a:pt x="1551220" y="496519"/>
                  <a:pt x="1537919" y="485379"/>
                  <a:pt x="1543239" y="471454"/>
                </a:cubicBezTo>
                <a:cubicBezTo>
                  <a:pt x="1551220" y="457529"/>
                  <a:pt x="1572501" y="446389"/>
                  <a:pt x="1593783" y="446389"/>
                </a:cubicBezTo>
                <a:close/>
                <a:moveTo>
                  <a:pt x="1500663" y="446389"/>
                </a:moveTo>
                <a:cubicBezTo>
                  <a:pt x="1521778" y="446389"/>
                  <a:pt x="1532335" y="457529"/>
                  <a:pt x="1527056" y="471454"/>
                </a:cubicBezTo>
                <a:cubicBezTo>
                  <a:pt x="1521778" y="485379"/>
                  <a:pt x="1498024" y="496519"/>
                  <a:pt x="1476909" y="496519"/>
                </a:cubicBezTo>
                <a:cubicBezTo>
                  <a:pt x="1455795" y="496519"/>
                  <a:pt x="1445238" y="485379"/>
                  <a:pt x="1450516" y="471454"/>
                </a:cubicBezTo>
                <a:cubicBezTo>
                  <a:pt x="1455795" y="457529"/>
                  <a:pt x="1479549" y="446389"/>
                  <a:pt x="1500663" y="446389"/>
                </a:cubicBezTo>
                <a:close/>
                <a:moveTo>
                  <a:pt x="1313510" y="446389"/>
                </a:moveTo>
                <a:cubicBezTo>
                  <a:pt x="1334790" y="446389"/>
                  <a:pt x="1348091" y="457529"/>
                  <a:pt x="1340110" y="471454"/>
                </a:cubicBezTo>
                <a:cubicBezTo>
                  <a:pt x="1334790" y="485379"/>
                  <a:pt x="1310849" y="496519"/>
                  <a:pt x="1289568" y="496519"/>
                </a:cubicBezTo>
                <a:cubicBezTo>
                  <a:pt x="1268287" y="496519"/>
                  <a:pt x="1257646" y="485379"/>
                  <a:pt x="1262967" y="471454"/>
                </a:cubicBezTo>
                <a:cubicBezTo>
                  <a:pt x="1270948" y="457529"/>
                  <a:pt x="1292229" y="446389"/>
                  <a:pt x="1313510" y="446389"/>
                </a:cubicBezTo>
                <a:close/>
                <a:moveTo>
                  <a:pt x="1221256" y="446389"/>
                </a:moveTo>
                <a:cubicBezTo>
                  <a:pt x="1242537" y="446389"/>
                  <a:pt x="1253180" y="457529"/>
                  <a:pt x="1247857" y="471454"/>
                </a:cubicBezTo>
                <a:cubicBezTo>
                  <a:pt x="1239877" y="485379"/>
                  <a:pt x="1218596" y="496519"/>
                  <a:pt x="1197314" y="496519"/>
                </a:cubicBezTo>
                <a:cubicBezTo>
                  <a:pt x="1176034" y="496519"/>
                  <a:pt x="1162731" y="485379"/>
                  <a:pt x="1170713" y="471454"/>
                </a:cubicBezTo>
                <a:cubicBezTo>
                  <a:pt x="1178693" y="457529"/>
                  <a:pt x="1199975" y="446389"/>
                  <a:pt x="1221256" y="446389"/>
                </a:cubicBezTo>
                <a:close/>
                <a:moveTo>
                  <a:pt x="1128970" y="446389"/>
                </a:moveTo>
                <a:cubicBezTo>
                  <a:pt x="1149989" y="446389"/>
                  <a:pt x="1160499" y="457529"/>
                  <a:pt x="1152616" y="471454"/>
                </a:cubicBezTo>
                <a:cubicBezTo>
                  <a:pt x="1147362" y="485379"/>
                  <a:pt x="1123716" y="496519"/>
                  <a:pt x="1102696" y="496519"/>
                </a:cubicBezTo>
                <a:cubicBezTo>
                  <a:pt x="1081677" y="496519"/>
                  <a:pt x="1071167" y="485379"/>
                  <a:pt x="1079050" y="471454"/>
                </a:cubicBezTo>
                <a:cubicBezTo>
                  <a:pt x="1084305" y="457529"/>
                  <a:pt x="1107951" y="446389"/>
                  <a:pt x="1128970" y="446389"/>
                </a:cubicBezTo>
                <a:close/>
                <a:moveTo>
                  <a:pt x="1036041" y="446389"/>
                </a:moveTo>
                <a:cubicBezTo>
                  <a:pt x="1057226" y="446389"/>
                  <a:pt x="1067817" y="457529"/>
                  <a:pt x="1059873" y="471454"/>
                </a:cubicBezTo>
                <a:cubicBezTo>
                  <a:pt x="1051930" y="485379"/>
                  <a:pt x="1028097" y="496519"/>
                  <a:pt x="1006914" y="496519"/>
                </a:cubicBezTo>
                <a:cubicBezTo>
                  <a:pt x="985729" y="496519"/>
                  <a:pt x="975136" y="485379"/>
                  <a:pt x="983082" y="471454"/>
                </a:cubicBezTo>
                <a:cubicBezTo>
                  <a:pt x="991025" y="457529"/>
                  <a:pt x="1014857" y="446389"/>
                  <a:pt x="1036041" y="446389"/>
                </a:cubicBezTo>
                <a:close/>
                <a:moveTo>
                  <a:pt x="941376" y="446389"/>
                </a:moveTo>
                <a:cubicBezTo>
                  <a:pt x="962395" y="446389"/>
                  <a:pt x="972905" y="457529"/>
                  <a:pt x="967649" y="471454"/>
                </a:cubicBezTo>
                <a:cubicBezTo>
                  <a:pt x="959768" y="485379"/>
                  <a:pt x="936121" y="496519"/>
                  <a:pt x="915102" y="496519"/>
                </a:cubicBezTo>
                <a:cubicBezTo>
                  <a:pt x="894083" y="496519"/>
                  <a:pt x="883574" y="485379"/>
                  <a:pt x="891457" y="471454"/>
                </a:cubicBezTo>
                <a:cubicBezTo>
                  <a:pt x="899338" y="457529"/>
                  <a:pt x="920357" y="446389"/>
                  <a:pt x="941376" y="446389"/>
                </a:cubicBezTo>
                <a:close/>
                <a:moveTo>
                  <a:pt x="848830" y="446389"/>
                </a:moveTo>
                <a:cubicBezTo>
                  <a:pt x="869761" y="446389"/>
                  <a:pt x="880224" y="457529"/>
                  <a:pt x="872376" y="471454"/>
                </a:cubicBezTo>
                <a:cubicBezTo>
                  <a:pt x="864527" y="485379"/>
                  <a:pt x="840982" y="496519"/>
                  <a:pt x="820053" y="496519"/>
                </a:cubicBezTo>
                <a:cubicBezTo>
                  <a:pt x="799124" y="496519"/>
                  <a:pt x="788660" y="485379"/>
                  <a:pt x="796508" y="471454"/>
                </a:cubicBezTo>
                <a:cubicBezTo>
                  <a:pt x="804357" y="457529"/>
                  <a:pt x="827901" y="446389"/>
                  <a:pt x="848830" y="446389"/>
                </a:cubicBezTo>
                <a:close/>
                <a:moveTo>
                  <a:pt x="756885" y="446389"/>
                </a:moveTo>
                <a:cubicBezTo>
                  <a:pt x="778069" y="446389"/>
                  <a:pt x="788660" y="457529"/>
                  <a:pt x="780716" y="471454"/>
                </a:cubicBezTo>
                <a:cubicBezTo>
                  <a:pt x="772772" y="485379"/>
                  <a:pt x="748940" y="496519"/>
                  <a:pt x="727757" y="496519"/>
                </a:cubicBezTo>
                <a:cubicBezTo>
                  <a:pt x="706573" y="496519"/>
                  <a:pt x="695980" y="485379"/>
                  <a:pt x="703923" y="471454"/>
                </a:cubicBezTo>
                <a:cubicBezTo>
                  <a:pt x="711869" y="457529"/>
                  <a:pt x="735701" y="446389"/>
                  <a:pt x="756885" y="446389"/>
                </a:cubicBezTo>
                <a:close/>
                <a:moveTo>
                  <a:pt x="384067" y="446389"/>
                </a:moveTo>
                <a:cubicBezTo>
                  <a:pt x="405160" y="446389"/>
                  <a:pt x="415705" y="457529"/>
                  <a:pt x="405160" y="471454"/>
                </a:cubicBezTo>
                <a:cubicBezTo>
                  <a:pt x="397250" y="485379"/>
                  <a:pt x="370885" y="496519"/>
                  <a:pt x="349793" y="496519"/>
                </a:cubicBezTo>
                <a:cubicBezTo>
                  <a:pt x="328700" y="496519"/>
                  <a:pt x="320791" y="485379"/>
                  <a:pt x="328700" y="471454"/>
                </a:cubicBezTo>
                <a:cubicBezTo>
                  <a:pt x="339246" y="457529"/>
                  <a:pt x="362975" y="446389"/>
                  <a:pt x="384067" y="446389"/>
                </a:cubicBezTo>
                <a:close/>
                <a:moveTo>
                  <a:pt x="291789" y="446389"/>
                </a:moveTo>
                <a:cubicBezTo>
                  <a:pt x="312880" y="446389"/>
                  <a:pt x="320791" y="457529"/>
                  <a:pt x="312880" y="471454"/>
                </a:cubicBezTo>
                <a:cubicBezTo>
                  <a:pt x="302334" y="485379"/>
                  <a:pt x="278606" y="496519"/>
                  <a:pt x="257514" y="496519"/>
                </a:cubicBezTo>
                <a:cubicBezTo>
                  <a:pt x="236422" y="496519"/>
                  <a:pt x="225876" y="485379"/>
                  <a:pt x="236422" y="471454"/>
                </a:cubicBezTo>
                <a:cubicBezTo>
                  <a:pt x="246969" y="457529"/>
                  <a:pt x="270697" y="446389"/>
                  <a:pt x="291789" y="446389"/>
                </a:cubicBezTo>
                <a:close/>
                <a:moveTo>
                  <a:pt x="1434782" y="386713"/>
                </a:moveTo>
                <a:cubicBezTo>
                  <a:pt x="1455897" y="386713"/>
                  <a:pt x="1466454" y="397947"/>
                  <a:pt x="1461175" y="411988"/>
                </a:cubicBezTo>
                <a:cubicBezTo>
                  <a:pt x="1455897" y="423222"/>
                  <a:pt x="1432143" y="434455"/>
                  <a:pt x="1411028" y="434455"/>
                </a:cubicBezTo>
                <a:cubicBezTo>
                  <a:pt x="1392553" y="434455"/>
                  <a:pt x="1379357" y="423222"/>
                  <a:pt x="1384635" y="411988"/>
                </a:cubicBezTo>
                <a:cubicBezTo>
                  <a:pt x="1392553" y="397947"/>
                  <a:pt x="1413668" y="386713"/>
                  <a:pt x="1434782" y="386713"/>
                </a:cubicBezTo>
                <a:close/>
                <a:moveTo>
                  <a:pt x="6949488" y="386712"/>
                </a:moveTo>
                <a:cubicBezTo>
                  <a:pt x="6970580" y="386712"/>
                  <a:pt x="6994308" y="397946"/>
                  <a:pt x="7002218" y="411987"/>
                </a:cubicBezTo>
                <a:cubicBezTo>
                  <a:pt x="7012764" y="423221"/>
                  <a:pt x="7002218" y="434454"/>
                  <a:pt x="6981126" y="434454"/>
                </a:cubicBezTo>
                <a:cubicBezTo>
                  <a:pt x="6960034" y="434454"/>
                  <a:pt x="6936306" y="423221"/>
                  <a:pt x="6928396" y="411987"/>
                </a:cubicBezTo>
                <a:cubicBezTo>
                  <a:pt x="6917850" y="397946"/>
                  <a:pt x="6928396" y="386712"/>
                  <a:pt x="6949488" y="386712"/>
                </a:cubicBezTo>
                <a:close/>
                <a:moveTo>
                  <a:pt x="6856531" y="386712"/>
                </a:moveTo>
                <a:cubicBezTo>
                  <a:pt x="6877716" y="386712"/>
                  <a:pt x="6901548" y="397946"/>
                  <a:pt x="6909492" y="411987"/>
                </a:cubicBezTo>
                <a:cubicBezTo>
                  <a:pt x="6920084" y="423221"/>
                  <a:pt x="6909492" y="434454"/>
                  <a:pt x="6888308" y="434454"/>
                </a:cubicBezTo>
                <a:cubicBezTo>
                  <a:pt x="6867123" y="434454"/>
                  <a:pt x="6843291" y="423221"/>
                  <a:pt x="6835347" y="411987"/>
                </a:cubicBezTo>
                <a:cubicBezTo>
                  <a:pt x="6827403" y="397946"/>
                  <a:pt x="6835347" y="386712"/>
                  <a:pt x="6856531" y="386712"/>
                </a:cubicBezTo>
                <a:close/>
                <a:moveTo>
                  <a:pt x="6763984" y="386712"/>
                </a:moveTo>
                <a:cubicBezTo>
                  <a:pt x="6785266" y="386712"/>
                  <a:pt x="6809208" y="397946"/>
                  <a:pt x="6817188" y="411987"/>
                </a:cubicBezTo>
                <a:cubicBezTo>
                  <a:pt x="6825169" y="423221"/>
                  <a:pt x="6817188" y="434454"/>
                  <a:pt x="6795907" y="434454"/>
                </a:cubicBezTo>
                <a:cubicBezTo>
                  <a:pt x="6774625" y="434454"/>
                  <a:pt x="6750683" y="423221"/>
                  <a:pt x="6742703" y="411987"/>
                </a:cubicBezTo>
                <a:cubicBezTo>
                  <a:pt x="6734722" y="397946"/>
                  <a:pt x="6745363" y="386712"/>
                  <a:pt x="6763984" y="386712"/>
                </a:cubicBezTo>
                <a:close/>
                <a:moveTo>
                  <a:pt x="6674687" y="386712"/>
                </a:moveTo>
                <a:cubicBezTo>
                  <a:pt x="6693078" y="386712"/>
                  <a:pt x="6716725" y="397946"/>
                  <a:pt x="6724607" y="411987"/>
                </a:cubicBezTo>
                <a:cubicBezTo>
                  <a:pt x="6732489" y="423221"/>
                  <a:pt x="6721979" y="434454"/>
                  <a:pt x="6703588" y="434454"/>
                </a:cubicBezTo>
                <a:cubicBezTo>
                  <a:pt x="6682569" y="434454"/>
                  <a:pt x="6658922" y="423221"/>
                  <a:pt x="6651040" y="411987"/>
                </a:cubicBezTo>
                <a:cubicBezTo>
                  <a:pt x="6643158" y="397946"/>
                  <a:pt x="6653668" y="386712"/>
                  <a:pt x="6674687" y="386712"/>
                </a:cubicBezTo>
                <a:close/>
                <a:moveTo>
                  <a:pt x="6582007" y="386712"/>
                </a:moveTo>
                <a:cubicBezTo>
                  <a:pt x="6603026" y="386712"/>
                  <a:pt x="6624045" y="397946"/>
                  <a:pt x="6631927" y="411987"/>
                </a:cubicBezTo>
                <a:cubicBezTo>
                  <a:pt x="6639809" y="423221"/>
                  <a:pt x="6629299" y="434454"/>
                  <a:pt x="6608280" y="434454"/>
                </a:cubicBezTo>
                <a:cubicBezTo>
                  <a:pt x="6587261" y="434454"/>
                  <a:pt x="6566242" y="423221"/>
                  <a:pt x="6558360" y="411987"/>
                </a:cubicBezTo>
                <a:cubicBezTo>
                  <a:pt x="6550478" y="397946"/>
                  <a:pt x="6560988" y="386712"/>
                  <a:pt x="6582007" y="386712"/>
                </a:cubicBezTo>
                <a:close/>
                <a:moveTo>
                  <a:pt x="6489326" y="386712"/>
                </a:moveTo>
                <a:cubicBezTo>
                  <a:pt x="6510345" y="386712"/>
                  <a:pt x="6533991" y="397946"/>
                  <a:pt x="6539246" y="411987"/>
                </a:cubicBezTo>
                <a:cubicBezTo>
                  <a:pt x="6547128" y="423221"/>
                  <a:pt x="6536618" y="434454"/>
                  <a:pt x="6515599" y="434454"/>
                </a:cubicBezTo>
                <a:cubicBezTo>
                  <a:pt x="6494580" y="434454"/>
                  <a:pt x="6473561" y="423221"/>
                  <a:pt x="6465679" y="411987"/>
                </a:cubicBezTo>
                <a:cubicBezTo>
                  <a:pt x="6457797" y="397946"/>
                  <a:pt x="6468307" y="386712"/>
                  <a:pt x="6489326" y="386712"/>
                </a:cubicBezTo>
                <a:close/>
                <a:moveTo>
                  <a:pt x="6397039" y="386712"/>
                </a:moveTo>
                <a:cubicBezTo>
                  <a:pt x="6418321" y="386712"/>
                  <a:pt x="6442263" y="397946"/>
                  <a:pt x="6447583" y="411987"/>
                </a:cubicBezTo>
                <a:cubicBezTo>
                  <a:pt x="6455564" y="423221"/>
                  <a:pt x="6444923" y="434454"/>
                  <a:pt x="6423642" y="434454"/>
                </a:cubicBezTo>
                <a:cubicBezTo>
                  <a:pt x="6402360" y="434454"/>
                  <a:pt x="6381078" y="423221"/>
                  <a:pt x="6373098" y="411987"/>
                </a:cubicBezTo>
                <a:cubicBezTo>
                  <a:pt x="6365117" y="397946"/>
                  <a:pt x="6375758" y="386712"/>
                  <a:pt x="6397039" y="386712"/>
                </a:cubicBezTo>
                <a:close/>
                <a:moveTo>
                  <a:pt x="6304359" y="386712"/>
                </a:moveTo>
                <a:cubicBezTo>
                  <a:pt x="6325641" y="386712"/>
                  <a:pt x="6349583" y="397946"/>
                  <a:pt x="6354903" y="411987"/>
                </a:cubicBezTo>
                <a:cubicBezTo>
                  <a:pt x="6362884" y="423221"/>
                  <a:pt x="6352243" y="434454"/>
                  <a:pt x="6330962" y="434454"/>
                </a:cubicBezTo>
                <a:cubicBezTo>
                  <a:pt x="6309680" y="434454"/>
                  <a:pt x="6288398" y="423221"/>
                  <a:pt x="6280418" y="411987"/>
                </a:cubicBezTo>
                <a:cubicBezTo>
                  <a:pt x="6272437" y="397946"/>
                  <a:pt x="6285738" y="386712"/>
                  <a:pt x="6304359" y="386712"/>
                </a:cubicBezTo>
                <a:close/>
                <a:moveTo>
                  <a:pt x="6215029" y="386712"/>
                </a:moveTo>
                <a:cubicBezTo>
                  <a:pt x="6233421" y="386712"/>
                  <a:pt x="6257067" y="397946"/>
                  <a:pt x="6262322" y="411987"/>
                </a:cubicBezTo>
                <a:cubicBezTo>
                  <a:pt x="6270204" y="423221"/>
                  <a:pt x="6259694" y="434454"/>
                  <a:pt x="6238675" y="434454"/>
                </a:cubicBezTo>
                <a:cubicBezTo>
                  <a:pt x="6217656" y="434454"/>
                  <a:pt x="6194010" y="423221"/>
                  <a:pt x="6188755" y="411987"/>
                </a:cubicBezTo>
                <a:cubicBezTo>
                  <a:pt x="6180873" y="397946"/>
                  <a:pt x="6194010" y="386712"/>
                  <a:pt x="6215029" y="386712"/>
                </a:cubicBezTo>
                <a:close/>
                <a:moveTo>
                  <a:pt x="6122098" y="386712"/>
                </a:moveTo>
                <a:cubicBezTo>
                  <a:pt x="6143212" y="386712"/>
                  <a:pt x="6164326" y="397946"/>
                  <a:pt x="6172244" y="411987"/>
                </a:cubicBezTo>
                <a:cubicBezTo>
                  <a:pt x="6177523" y="423221"/>
                  <a:pt x="6166966" y="434454"/>
                  <a:pt x="6145851" y="434454"/>
                </a:cubicBezTo>
                <a:cubicBezTo>
                  <a:pt x="6124737" y="434454"/>
                  <a:pt x="6100983" y="423221"/>
                  <a:pt x="6095705" y="411987"/>
                </a:cubicBezTo>
                <a:cubicBezTo>
                  <a:pt x="6090426" y="397946"/>
                  <a:pt x="6100983" y="386712"/>
                  <a:pt x="6122098" y="386712"/>
                </a:cubicBezTo>
                <a:close/>
                <a:moveTo>
                  <a:pt x="6030534" y="386712"/>
                </a:moveTo>
                <a:cubicBezTo>
                  <a:pt x="6051648" y="386712"/>
                  <a:pt x="6072762" y="397946"/>
                  <a:pt x="6080680" y="411987"/>
                </a:cubicBezTo>
                <a:cubicBezTo>
                  <a:pt x="6085959" y="423221"/>
                  <a:pt x="6072762" y="434454"/>
                  <a:pt x="6054287" y="434454"/>
                </a:cubicBezTo>
                <a:cubicBezTo>
                  <a:pt x="6033173" y="434454"/>
                  <a:pt x="6009419" y="423221"/>
                  <a:pt x="6004141" y="411987"/>
                </a:cubicBezTo>
                <a:cubicBezTo>
                  <a:pt x="5998862" y="397946"/>
                  <a:pt x="6009419" y="386712"/>
                  <a:pt x="6030534" y="386712"/>
                </a:cubicBezTo>
                <a:close/>
                <a:moveTo>
                  <a:pt x="5937853" y="386712"/>
                </a:moveTo>
                <a:cubicBezTo>
                  <a:pt x="5958967" y="386712"/>
                  <a:pt x="5980081" y="397946"/>
                  <a:pt x="5987999" y="411987"/>
                </a:cubicBezTo>
                <a:cubicBezTo>
                  <a:pt x="5993278" y="423221"/>
                  <a:pt x="5980081" y="434454"/>
                  <a:pt x="5958967" y="434454"/>
                </a:cubicBezTo>
                <a:cubicBezTo>
                  <a:pt x="5937853" y="434454"/>
                  <a:pt x="5916738" y="423221"/>
                  <a:pt x="5911460" y="411987"/>
                </a:cubicBezTo>
                <a:cubicBezTo>
                  <a:pt x="5906181" y="397946"/>
                  <a:pt x="5916738" y="386712"/>
                  <a:pt x="5937853" y="386712"/>
                </a:cubicBezTo>
                <a:close/>
                <a:moveTo>
                  <a:pt x="5845173" y="386712"/>
                </a:moveTo>
                <a:cubicBezTo>
                  <a:pt x="5866287" y="386712"/>
                  <a:pt x="5887401" y="397946"/>
                  <a:pt x="5895319" y="411987"/>
                </a:cubicBezTo>
                <a:cubicBezTo>
                  <a:pt x="5900598" y="423221"/>
                  <a:pt x="5887401" y="434454"/>
                  <a:pt x="5866287" y="434454"/>
                </a:cubicBezTo>
                <a:cubicBezTo>
                  <a:pt x="5845173" y="434454"/>
                  <a:pt x="5824058" y="423221"/>
                  <a:pt x="5818780" y="411987"/>
                </a:cubicBezTo>
                <a:cubicBezTo>
                  <a:pt x="5813501" y="397946"/>
                  <a:pt x="5826698" y="386712"/>
                  <a:pt x="5845173" y="386712"/>
                </a:cubicBezTo>
                <a:close/>
                <a:moveTo>
                  <a:pt x="5755131" y="386712"/>
                </a:moveTo>
                <a:cubicBezTo>
                  <a:pt x="5773606" y="386712"/>
                  <a:pt x="5797360" y="397946"/>
                  <a:pt x="5802638" y="411987"/>
                </a:cubicBezTo>
                <a:cubicBezTo>
                  <a:pt x="5807917" y="423221"/>
                  <a:pt x="5794720" y="434454"/>
                  <a:pt x="5773606" y="434454"/>
                </a:cubicBezTo>
                <a:cubicBezTo>
                  <a:pt x="5752492" y="434454"/>
                  <a:pt x="5731377" y="423221"/>
                  <a:pt x="5726099" y="411987"/>
                </a:cubicBezTo>
                <a:cubicBezTo>
                  <a:pt x="5720820" y="397946"/>
                  <a:pt x="5734017" y="386712"/>
                  <a:pt x="5755131" y="386712"/>
                </a:cubicBezTo>
                <a:close/>
                <a:moveTo>
                  <a:pt x="5662451" y="386712"/>
                </a:moveTo>
                <a:cubicBezTo>
                  <a:pt x="5683565" y="386712"/>
                  <a:pt x="5704680" y="397946"/>
                  <a:pt x="5709958" y="411987"/>
                </a:cubicBezTo>
                <a:cubicBezTo>
                  <a:pt x="5715237" y="423221"/>
                  <a:pt x="5702040" y="434454"/>
                  <a:pt x="5680926" y="434454"/>
                </a:cubicBezTo>
                <a:cubicBezTo>
                  <a:pt x="5659812" y="434454"/>
                  <a:pt x="5638697" y="423221"/>
                  <a:pt x="5633419" y="411987"/>
                </a:cubicBezTo>
                <a:cubicBezTo>
                  <a:pt x="5628140" y="397946"/>
                  <a:pt x="5641337" y="386712"/>
                  <a:pt x="5662451" y="386712"/>
                </a:cubicBezTo>
                <a:close/>
                <a:moveTo>
                  <a:pt x="5570888" y="386712"/>
                </a:moveTo>
                <a:cubicBezTo>
                  <a:pt x="5592002" y="386712"/>
                  <a:pt x="5613117" y="397946"/>
                  <a:pt x="5618395" y="411987"/>
                </a:cubicBezTo>
                <a:cubicBezTo>
                  <a:pt x="5623674" y="423221"/>
                  <a:pt x="5610477" y="434454"/>
                  <a:pt x="5589363" y="434454"/>
                </a:cubicBezTo>
                <a:cubicBezTo>
                  <a:pt x="5568249" y="434454"/>
                  <a:pt x="5547134" y="423221"/>
                  <a:pt x="5541856" y="411987"/>
                </a:cubicBezTo>
                <a:cubicBezTo>
                  <a:pt x="5536577" y="397946"/>
                  <a:pt x="5549774" y="386712"/>
                  <a:pt x="5570888" y="386712"/>
                </a:cubicBezTo>
                <a:close/>
                <a:moveTo>
                  <a:pt x="5478206" y="386712"/>
                </a:moveTo>
                <a:cubicBezTo>
                  <a:pt x="5499321" y="386712"/>
                  <a:pt x="5520435" y="397946"/>
                  <a:pt x="5525714" y="411987"/>
                </a:cubicBezTo>
                <a:cubicBezTo>
                  <a:pt x="5530992" y="423221"/>
                  <a:pt x="5517796" y="434454"/>
                  <a:pt x="5496681" y="434454"/>
                </a:cubicBezTo>
                <a:cubicBezTo>
                  <a:pt x="5475567" y="434454"/>
                  <a:pt x="5454452" y="423221"/>
                  <a:pt x="5449174" y="411987"/>
                </a:cubicBezTo>
                <a:cubicBezTo>
                  <a:pt x="5443895" y="397946"/>
                  <a:pt x="5457092" y="386712"/>
                  <a:pt x="5478206" y="386712"/>
                </a:cubicBezTo>
                <a:close/>
                <a:moveTo>
                  <a:pt x="5385435" y="386712"/>
                </a:moveTo>
                <a:cubicBezTo>
                  <a:pt x="5406760" y="386712"/>
                  <a:pt x="5428084" y="397946"/>
                  <a:pt x="5433415" y="411987"/>
                </a:cubicBezTo>
                <a:cubicBezTo>
                  <a:pt x="5436080" y="423221"/>
                  <a:pt x="5422753" y="434454"/>
                  <a:pt x="5404094" y="434454"/>
                </a:cubicBezTo>
                <a:cubicBezTo>
                  <a:pt x="5382770" y="434454"/>
                  <a:pt x="5361446" y="423221"/>
                  <a:pt x="5356115" y="411987"/>
                </a:cubicBezTo>
                <a:cubicBezTo>
                  <a:pt x="5353449" y="397946"/>
                  <a:pt x="5366777" y="386712"/>
                  <a:pt x="5385435" y="386712"/>
                </a:cubicBezTo>
                <a:close/>
                <a:moveTo>
                  <a:pt x="5296069" y="386712"/>
                </a:moveTo>
                <a:cubicBezTo>
                  <a:pt x="5314476" y="386712"/>
                  <a:pt x="5335512" y="397946"/>
                  <a:pt x="5340771" y="411987"/>
                </a:cubicBezTo>
                <a:cubicBezTo>
                  <a:pt x="5343400" y="423221"/>
                  <a:pt x="5330253" y="434454"/>
                  <a:pt x="5309217" y="434454"/>
                </a:cubicBezTo>
                <a:cubicBezTo>
                  <a:pt x="5290810" y="434454"/>
                  <a:pt x="5269774" y="423221"/>
                  <a:pt x="5264515" y="411987"/>
                </a:cubicBezTo>
                <a:cubicBezTo>
                  <a:pt x="5261885" y="397946"/>
                  <a:pt x="5275033" y="386712"/>
                  <a:pt x="5296069" y="386712"/>
                </a:cubicBezTo>
                <a:close/>
                <a:moveTo>
                  <a:pt x="5203389" y="386712"/>
                </a:moveTo>
                <a:cubicBezTo>
                  <a:pt x="5224425" y="386712"/>
                  <a:pt x="5242832" y="397946"/>
                  <a:pt x="5248091" y="411987"/>
                </a:cubicBezTo>
                <a:cubicBezTo>
                  <a:pt x="5250720" y="423221"/>
                  <a:pt x="5237573" y="434454"/>
                  <a:pt x="5216537" y="434454"/>
                </a:cubicBezTo>
                <a:cubicBezTo>
                  <a:pt x="5195500" y="434454"/>
                  <a:pt x="5177094" y="423221"/>
                  <a:pt x="5171835" y="411987"/>
                </a:cubicBezTo>
                <a:cubicBezTo>
                  <a:pt x="5169205" y="397946"/>
                  <a:pt x="5182353" y="386712"/>
                  <a:pt x="5203389" y="386712"/>
                </a:cubicBezTo>
                <a:close/>
                <a:moveTo>
                  <a:pt x="5110709" y="386712"/>
                </a:moveTo>
                <a:cubicBezTo>
                  <a:pt x="5131745" y="386712"/>
                  <a:pt x="5150152" y="397946"/>
                  <a:pt x="5155411" y="411987"/>
                </a:cubicBezTo>
                <a:cubicBezTo>
                  <a:pt x="5158040" y="423221"/>
                  <a:pt x="5144893" y="434454"/>
                  <a:pt x="5123857" y="434454"/>
                </a:cubicBezTo>
                <a:cubicBezTo>
                  <a:pt x="5102820" y="434454"/>
                  <a:pt x="5084414" y="423221"/>
                  <a:pt x="5079155" y="411987"/>
                </a:cubicBezTo>
                <a:cubicBezTo>
                  <a:pt x="5076525" y="397946"/>
                  <a:pt x="5089673" y="386712"/>
                  <a:pt x="5110709" y="386712"/>
                </a:cubicBezTo>
                <a:close/>
                <a:moveTo>
                  <a:pt x="5018496" y="386712"/>
                </a:moveTo>
                <a:cubicBezTo>
                  <a:pt x="5039820" y="386712"/>
                  <a:pt x="5061144" y="397946"/>
                  <a:pt x="5063810" y="411987"/>
                </a:cubicBezTo>
                <a:cubicBezTo>
                  <a:pt x="5066475" y="423221"/>
                  <a:pt x="5053148" y="434454"/>
                  <a:pt x="5031824" y="434454"/>
                </a:cubicBezTo>
                <a:cubicBezTo>
                  <a:pt x="5010499" y="434454"/>
                  <a:pt x="4991841" y="423221"/>
                  <a:pt x="4986510" y="411987"/>
                </a:cubicBezTo>
                <a:cubicBezTo>
                  <a:pt x="4983844" y="397946"/>
                  <a:pt x="4997172" y="386712"/>
                  <a:pt x="5018496" y="386712"/>
                </a:cubicBezTo>
                <a:close/>
                <a:moveTo>
                  <a:pt x="4926464" y="386712"/>
                </a:moveTo>
                <a:cubicBezTo>
                  <a:pt x="4947500" y="386712"/>
                  <a:pt x="4968536" y="397946"/>
                  <a:pt x="4971166" y="411987"/>
                </a:cubicBezTo>
                <a:cubicBezTo>
                  <a:pt x="4973795" y="423221"/>
                  <a:pt x="4960648" y="434454"/>
                  <a:pt x="4939612" y="434454"/>
                </a:cubicBezTo>
                <a:cubicBezTo>
                  <a:pt x="4918575" y="434454"/>
                  <a:pt x="4900169" y="423221"/>
                  <a:pt x="4894910" y="411987"/>
                </a:cubicBezTo>
                <a:cubicBezTo>
                  <a:pt x="4892280" y="397946"/>
                  <a:pt x="4908057" y="386712"/>
                  <a:pt x="4926464" y="386712"/>
                </a:cubicBezTo>
                <a:close/>
                <a:moveTo>
                  <a:pt x="4836413" y="386712"/>
                </a:moveTo>
                <a:cubicBezTo>
                  <a:pt x="4854820" y="386712"/>
                  <a:pt x="4875856" y="397946"/>
                  <a:pt x="4878486" y="411987"/>
                </a:cubicBezTo>
                <a:cubicBezTo>
                  <a:pt x="4881115" y="423221"/>
                  <a:pt x="4867968" y="434454"/>
                  <a:pt x="4846932" y="434454"/>
                </a:cubicBezTo>
                <a:cubicBezTo>
                  <a:pt x="4825895" y="434454"/>
                  <a:pt x="4804859" y="423221"/>
                  <a:pt x="4802230" y="411987"/>
                </a:cubicBezTo>
                <a:cubicBezTo>
                  <a:pt x="4799600" y="397946"/>
                  <a:pt x="4815377" y="386712"/>
                  <a:pt x="4836413" y="386712"/>
                </a:cubicBezTo>
                <a:close/>
                <a:moveTo>
                  <a:pt x="4743732" y="386712"/>
                </a:moveTo>
                <a:cubicBezTo>
                  <a:pt x="4764769" y="386712"/>
                  <a:pt x="4783175" y="397946"/>
                  <a:pt x="4785805" y="411987"/>
                </a:cubicBezTo>
                <a:cubicBezTo>
                  <a:pt x="4788434" y="423221"/>
                  <a:pt x="4772657" y="434454"/>
                  <a:pt x="4754251" y="434454"/>
                </a:cubicBezTo>
                <a:cubicBezTo>
                  <a:pt x="4733214" y="434454"/>
                  <a:pt x="4712178" y="423221"/>
                  <a:pt x="4709549" y="411987"/>
                </a:cubicBezTo>
                <a:cubicBezTo>
                  <a:pt x="4706919" y="397946"/>
                  <a:pt x="4722696" y="386712"/>
                  <a:pt x="4743732" y="386712"/>
                </a:cubicBezTo>
                <a:close/>
                <a:moveTo>
                  <a:pt x="4651943" y="386712"/>
                </a:moveTo>
                <a:cubicBezTo>
                  <a:pt x="4673085" y="386712"/>
                  <a:pt x="4691584" y="397946"/>
                  <a:pt x="4694227" y="411987"/>
                </a:cubicBezTo>
                <a:cubicBezTo>
                  <a:pt x="4696869" y="423221"/>
                  <a:pt x="4681013" y="434454"/>
                  <a:pt x="4659871" y="434454"/>
                </a:cubicBezTo>
                <a:cubicBezTo>
                  <a:pt x="4641373" y="434454"/>
                  <a:pt x="4620231" y="423221"/>
                  <a:pt x="4617588" y="411987"/>
                </a:cubicBezTo>
                <a:cubicBezTo>
                  <a:pt x="4617588" y="397946"/>
                  <a:pt x="4630802" y="386712"/>
                  <a:pt x="4651943" y="386712"/>
                </a:cubicBezTo>
                <a:close/>
                <a:moveTo>
                  <a:pt x="4559263" y="386712"/>
                </a:moveTo>
                <a:cubicBezTo>
                  <a:pt x="4580405" y="386712"/>
                  <a:pt x="4598904" y="397946"/>
                  <a:pt x="4601547" y="411987"/>
                </a:cubicBezTo>
                <a:cubicBezTo>
                  <a:pt x="4604189" y="423221"/>
                  <a:pt x="4588333" y="434454"/>
                  <a:pt x="4567191" y="434454"/>
                </a:cubicBezTo>
                <a:cubicBezTo>
                  <a:pt x="4546050" y="434454"/>
                  <a:pt x="4527551" y="423221"/>
                  <a:pt x="4524908" y="411987"/>
                </a:cubicBezTo>
                <a:cubicBezTo>
                  <a:pt x="4524908" y="397946"/>
                  <a:pt x="4538122" y="386712"/>
                  <a:pt x="4559263" y="386712"/>
                </a:cubicBezTo>
                <a:close/>
                <a:moveTo>
                  <a:pt x="4466583" y="386712"/>
                </a:moveTo>
                <a:cubicBezTo>
                  <a:pt x="4487725" y="386712"/>
                  <a:pt x="4506224" y="397946"/>
                  <a:pt x="4508867" y="411987"/>
                </a:cubicBezTo>
                <a:cubicBezTo>
                  <a:pt x="4511509" y="423221"/>
                  <a:pt x="4495653" y="434454"/>
                  <a:pt x="4474511" y="434454"/>
                </a:cubicBezTo>
                <a:cubicBezTo>
                  <a:pt x="4453370" y="434454"/>
                  <a:pt x="4434871" y="423221"/>
                  <a:pt x="4434871" y="411987"/>
                </a:cubicBezTo>
                <a:cubicBezTo>
                  <a:pt x="4432228" y="397946"/>
                  <a:pt x="4448084" y="386712"/>
                  <a:pt x="4466583" y="386712"/>
                </a:cubicBezTo>
                <a:close/>
                <a:moveTo>
                  <a:pt x="4376546" y="386712"/>
                </a:moveTo>
                <a:cubicBezTo>
                  <a:pt x="4395045" y="386712"/>
                  <a:pt x="4413544" y="397946"/>
                  <a:pt x="4416187" y="411987"/>
                </a:cubicBezTo>
                <a:cubicBezTo>
                  <a:pt x="4418829" y="423221"/>
                  <a:pt x="4402973" y="434454"/>
                  <a:pt x="4381831" y="434454"/>
                </a:cubicBezTo>
                <a:cubicBezTo>
                  <a:pt x="4360690" y="434454"/>
                  <a:pt x="4342191" y="423221"/>
                  <a:pt x="4342191" y="411987"/>
                </a:cubicBezTo>
                <a:cubicBezTo>
                  <a:pt x="4339548" y="397946"/>
                  <a:pt x="4355404" y="386712"/>
                  <a:pt x="4376546" y="386712"/>
                </a:cubicBezTo>
                <a:close/>
                <a:moveTo>
                  <a:pt x="4284981" y="386712"/>
                </a:moveTo>
                <a:cubicBezTo>
                  <a:pt x="4306123" y="386712"/>
                  <a:pt x="4321979" y="397946"/>
                  <a:pt x="4324622" y="411987"/>
                </a:cubicBezTo>
                <a:cubicBezTo>
                  <a:pt x="4327264" y="423221"/>
                  <a:pt x="4311408" y="434454"/>
                  <a:pt x="4290266" y="434454"/>
                </a:cubicBezTo>
                <a:cubicBezTo>
                  <a:pt x="4269125" y="434454"/>
                  <a:pt x="4250626" y="423221"/>
                  <a:pt x="4250626" y="411987"/>
                </a:cubicBezTo>
                <a:cubicBezTo>
                  <a:pt x="4247983" y="397946"/>
                  <a:pt x="4263839" y="386712"/>
                  <a:pt x="4284981" y="386712"/>
                </a:cubicBezTo>
                <a:close/>
                <a:moveTo>
                  <a:pt x="4186916" y="386712"/>
                </a:moveTo>
                <a:cubicBezTo>
                  <a:pt x="4205514" y="386712"/>
                  <a:pt x="4224111" y="397946"/>
                  <a:pt x="4226768" y="411987"/>
                </a:cubicBezTo>
                <a:cubicBezTo>
                  <a:pt x="4226768" y="423221"/>
                  <a:pt x="4210827" y="434454"/>
                  <a:pt x="4189573" y="434454"/>
                </a:cubicBezTo>
                <a:cubicBezTo>
                  <a:pt x="4168318" y="434454"/>
                  <a:pt x="4149720" y="423221"/>
                  <a:pt x="4149720" y="411987"/>
                </a:cubicBezTo>
                <a:cubicBezTo>
                  <a:pt x="4149720" y="397946"/>
                  <a:pt x="4165661" y="386712"/>
                  <a:pt x="4186916" y="386712"/>
                </a:cubicBezTo>
                <a:close/>
                <a:moveTo>
                  <a:pt x="4094236" y="386712"/>
                </a:moveTo>
                <a:cubicBezTo>
                  <a:pt x="4115490" y="386712"/>
                  <a:pt x="4131431" y="397946"/>
                  <a:pt x="4134088" y="411987"/>
                </a:cubicBezTo>
                <a:cubicBezTo>
                  <a:pt x="4134088" y="423221"/>
                  <a:pt x="4118147" y="434454"/>
                  <a:pt x="4096893" y="434454"/>
                </a:cubicBezTo>
                <a:cubicBezTo>
                  <a:pt x="4075638" y="434454"/>
                  <a:pt x="4057040" y="423221"/>
                  <a:pt x="4057040" y="411987"/>
                </a:cubicBezTo>
                <a:cubicBezTo>
                  <a:pt x="4057040" y="397946"/>
                  <a:pt x="4072981" y="386712"/>
                  <a:pt x="4094236" y="386712"/>
                </a:cubicBezTo>
                <a:close/>
                <a:moveTo>
                  <a:pt x="4007138" y="386712"/>
                </a:moveTo>
                <a:cubicBezTo>
                  <a:pt x="4028392" y="386712"/>
                  <a:pt x="4046990" y="397946"/>
                  <a:pt x="4046990" y="411987"/>
                </a:cubicBezTo>
                <a:cubicBezTo>
                  <a:pt x="4046990" y="423221"/>
                  <a:pt x="4031049" y="434454"/>
                  <a:pt x="4009795" y="434454"/>
                </a:cubicBezTo>
                <a:cubicBezTo>
                  <a:pt x="3991197" y="434454"/>
                  <a:pt x="3972599" y="423221"/>
                  <a:pt x="3972599" y="411987"/>
                </a:cubicBezTo>
                <a:cubicBezTo>
                  <a:pt x="3969942" y="397946"/>
                  <a:pt x="3988540" y="386712"/>
                  <a:pt x="4007138" y="386712"/>
                </a:cubicBezTo>
                <a:close/>
                <a:moveTo>
                  <a:pt x="3817311" y="386712"/>
                </a:moveTo>
                <a:cubicBezTo>
                  <a:pt x="3838565" y="386712"/>
                  <a:pt x="3857163" y="397946"/>
                  <a:pt x="3857163" y="411987"/>
                </a:cubicBezTo>
                <a:cubicBezTo>
                  <a:pt x="3857163" y="423221"/>
                  <a:pt x="3841222" y="434454"/>
                  <a:pt x="3819968" y="434454"/>
                </a:cubicBezTo>
                <a:cubicBezTo>
                  <a:pt x="3798713" y="434454"/>
                  <a:pt x="3780115" y="423221"/>
                  <a:pt x="3780115" y="411987"/>
                </a:cubicBezTo>
                <a:cubicBezTo>
                  <a:pt x="3780115" y="397946"/>
                  <a:pt x="3796056" y="386712"/>
                  <a:pt x="3817311" y="386712"/>
                </a:cubicBezTo>
                <a:close/>
                <a:moveTo>
                  <a:pt x="3727287" y="386712"/>
                </a:moveTo>
                <a:cubicBezTo>
                  <a:pt x="3745884" y="386712"/>
                  <a:pt x="3764482" y="397946"/>
                  <a:pt x="3764482" y="411987"/>
                </a:cubicBezTo>
                <a:cubicBezTo>
                  <a:pt x="3764482" y="423221"/>
                  <a:pt x="3745884" y="434454"/>
                  <a:pt x="3724630" y="434454"/>
                </a:cubicBezTo>
                <a:cubicBezTo>
                  <a:pt x="3706032" y="434454"/>
                  <a:pt x="3687434" y="423221"/>
                  <a:pt x="3687434" y="411987"/>
                </a:cubicBezTo>
                <a:cubicBezTo>
                  <a:pt x="3687434" y="397946"/>
                  <a:pt x="3706032" y="386712"/>
                  <a:pt x="3727287" y="386712"/>
                </a:cubicBezTo>
                <a:close/>
                <a:moveTo>
                  <a:pt x="3634607" y="386712"/>
                </a:moveTo>
                <a:cubicBezTo>
                  <a:pt x="3655861" y="386712"/>
                  <a:pt x="3671802" y="397946"/>
                  <a:pt x="3671802" y="411987"/>
                </a:cubicBezTo>
                <a:cubicBezTo>
                  <a:pt x="3671802" y="423221"/>
                  <a:pt x="3653204" y="434454"/>
                  <a:pt x="3631950" y="434454"/>
                </a:cubicBezTo>
                <a:cubicBezTo>
                  <a:pt x="3610695" y="434454"/>
                  <a:pt x="3594754" y="423221"/>
                  <a:pt x="3594754" y="411987"/>
                </a:cubicBezTo>
                <a:cubicBezTo>
                  <a:pt x="3594754" y="397946"/>
                  <a:pt x="3613352" y="386712"/>
                  <a:pt x="3634607" y="386712"/>
                </a:cubicBezTo>
                <a:close/>
                <a:moveTo>
                  <a:pt x="2538853" y="386712"/>
                </a:moveTo>
                <a:cubicBezTo>
                  <a:pt x="2557260" y="386712"/>
                  <a:pt x="2573037" y="397946"/>
                  <a:pt x="2570407" y="411987"/>
                </a:cubicBezTo>
                <a:cubicBezTo>
                  <a:pt x="2565148" y="423221"/>
                  <a:pt x="2546742" y="434454"/>
                  <a:pt x="2525705" y="434454"/>
                </a:cubicBezTo>
                <a:cubicBezTo>
                  <a:pt x="2504669" y="434454"/>
                  <a:pt x="2491522" y="423221"/>
                  <a:pt x="2494151" y="411987"/>
                </a:cubicBezTo>
                <a:cubicBezTo>
                  <a:pt x="2496781" y="397946"/>
                  <a:pt x="2517817" y="386712"/>
                  <a:pt x="2538853" y="386712"/>
                </a:cubicBezTo>
                <a:close/>
                <a:moveTo>
                  <a:pt x="2079198" y="386712"/>
                </a:moveTo>
                <a:cubicBezTo>
                  <a:pt x="2097604" y="386712"/>
                  <a:pt x="2110752" y="397946"/>
                  <a:pt x="2108122" y="411987"/>
                </a:cubicBezTo>
                <a:cubicBezTo>
                  <a:pt x="2102863" y="423221"/>
                  <a:pt x="2081827" y="434454"/>
                  <a:pt x="2060791" y="434454"/>
                </a:cubicBezTo>
                <a:cubicBezTo>
                  <a:pt x="2042384" y="434454"/>
                  <a:pt x="2029237" y="423221"/>
                  <a:pt x="2031866" y="411987"/>
                </a:cubicBezTo>
                <a:cubicBezTo>
                  <a:pt x="2037125" y="397946"/>
                  <a:pt x="2058161" y="386712"/>
                  <a:pt x="2079198" y="386712"/>
                </a:cubicBezTo>
                <a:close/>
                <a:moveTo>
                  <a:pt x="1987109" y="386712"/>
                </a:moveTo>
                <a:cubicBezTo>
                  <a:pt x="2008223" y="386712"/>
                  <a:pt x="2021420" y="397946"/>
                  <a:pt x="2016141" y="411987"/>
                </a:cubicBezTo>
                <a:cubicBezTo>
                  <a:pt x="2010863" y="423221"/>
                  <a:pt x="1989748" y="434454"/>
                  <a:pt x="1968634" y="434454"/>
                </a:cubicBezTo>
                <a:cubicBezTo>
                  <a:pt x="1947519" y="434454"/>
                  <a:pt x="1934323" y="423221"/>
                  <a:pt x="1939601" y="411987"/>
                </a:cubicBezTo>
                <a:cubicBezTo>
                  <a:pt x="1944880" y="397946"/>
                  <a:pt x="1965994" y="386712"/>
                  <a:pt x="1987109" y="386712"/>
                </a:cubicBezTo>
                <a:close/>
                <a:moveTo>
                  <a:pt x="1620143" y="386712"/>
                </a:moveTo>
                <a:cubicBezTo>
                  <a:pt x="1638618" y="386712"/>
                  <a:pt x="1651815" y="397946"/>
                  <a:pt x="1646536" y="411987"/>
                </a:cubicBezTo>
                <a:cubicBezTo>
                  <a:pt x="1641258" y="423221"/>
                  <a:pt x="1620143" y="434454"/>
                  <a:pt x="1599029" y="434454"/>
                </a:cubicBezTo>
                <a:cubicBezTo>
                  <a:pt x="1577914" y="434454"/>
                  <a:pt x="1564718" y="423221"/>
                  <a:pt x="1569996" y="411987"/>
                </a:cubicBezTo>
                <a:cubicBezTo>
                  <a:pt x="1577914" y="397946"/>
                  <a:pt x="1599029" y="386712"/>
                  <a:pt x="1620143" y="386712"/>
                </a:cubicBezTo>
                <a:close/>
                <a:moveTo>
                  <a:pt x="1527463" y="386712"/>
                </a:moveTo>
                <a:cubicBezTo>
                  <a:pt x="1548578" y="386712"/>
                  <a:pt x="1559135" y="397946"/>
                  <a:pt x="1553856" y="411987"/>
                </a:cubicBezTo>
                <a:cubicBezTo>
                  <a:pt x="1548578" y="423221"/>
                  <a:pt x="1524824" y="434454"/>
                  <a:pt x="1506349" y="434454"/>
                </a:cubicBezTo>
                <a:cubicBezTo>
                  <a:pt x="1485234" y="434454"/>
                  <a:pt x="1472038" y="423221"/>
                  <a:pt x="1477316" y="411987"/>
                </a:cubicBezTo>
                <a:cubicBezTo>
                  <a:pt x="1485234" y="397946"/>
                  <a:pt x="1506349" y="386712"/>
                  <a:pt x="1527463" y="386712"/>
                </a:cubicBezTo>
                <a:close/>
                <a:moveTo>
                  <a:pt x="1343219" y="386712"/>
                </a:moveTo>
                <a:cubicBezTo>
                  <a:pt x="1364334" y="386712"/>
                  <a:pt x="1374891" y="397946"/>
                  <a:pt x="1369612" y="411987"/>
                </a:cubicBezTo>
                <a:cubicBezTo>
                  <a:pt x="1364334" y="423221"/>
                  <a:pt x="1340580" y="434454"/>
                  <a:pt x="1319467" y="434454"/>
                </a:cubicBezTo>
                <a:cubicBezTo>
                  <a:pt x="1298354" y="434454"/>
                  <a:pt x="1287795" y="423221"/>
                  <a:pt x="1295713" y="411987"/>
                </a:cubicBezTo>
                <a:cubicBezTo>
                  <a:pt x="1300993" y="397946"/>
                  <a:pt x="1322108" y="386712"/>
                  <a:pt x="1343219" y="386712"/>
                </a:cubicBezTo>
                <a:close/>
                <a:moveTo>
                  <a:pt x="1250289" y="386712"/>
                </a:moveTo>
                <a:cubicBezTo>
                  <a:pt x="1271308" y="386712"/>
                  <a:pt x="1284445" y="397946"/>
                  <a:pt x="1276564" y="411987"/>
                </a:cubicBezTo>
                <a:cubicBezTo>
                  <a:pt x="1271308" y="423221"/>
                  <a:pt x="1247661" y="434454"/>
                  <a:pt x="1226642" y="434454"/>
                </a:cubicBezTo>
                <a:cubicBezTo>
                  <a:pt x="1205624" y="434454"/>
                  <a:pt x="1195114" y="423221"/>
                  <a:pt x="1202996" y="411987"/>
                </a:cubicBezTo>
                <a:cubicBezTo>
                  <a:pt x="1208251" y="397946"/>
                  <a:pt x="1231898" y="386712"/>
                  <a:pt x="1250289" y="386712"/>
                </a:cubicBezTo>
                <a:close/>
                <a:moveTo>
                  <a:pt x="1160235" y="386712"/>
                </a:moveTo>
                <a:cubicBezTo>
                  <a:pt x="1178627" y="386712"/>
                  <a:pt x="1191764" y="397946"/>
                  <a:pt x="1183881" y="411987"/>
                </a:cubicBezTo>
                <a:cubicBezTo>
                  <a:pt x="1176000" y="423221"/>
                  <a:pt x="1154981" y="434454"/>
                  <a:pt x="1133961" y="434454"/>
                </a:cubicBezTo>
                <a:cubicBezTo>
                  <a:pt x="1112943" y="434454"/>
                  <a:pt x="1102433" y="423221"/>
                  <a:pt x="1110315" y="411987"/>
                </a:cubicBezTo>
                <a:cubicBezTo>
                  <a:pt x="1115569" y="397946"/>
                  <a:pt x="1139215" y="386712"/>
                  <a:pt x="1160235" y="386712"/>
                </a:cubicBezTo>
                <a:close/>
                <a:moveTo>
                  <a:pt x="1068277" y="386712"/>
                </a:moveTo>
                <a:cubicBezTo>
                  <a:pt x="1089559" y="386712"/>
                  <a:pt x="1100200" y="397946"/>
                  <a:pt x="1092219" y="411987"/>
                </a:cubicBezTo>
                <a:cubicBezTo>
                  <a:pt x="1084238" y="423221"/>
                  <a:pt x="1062958" y="434454"/>
                  <a:pt x="1041675" y="434454"/>
                </a:cubicBezTo>
                <a:cubicBezTo>
                  <a:pt x="1020394" y="434454"/>
                  <a:pt x="1009753" y="423221"/>
                  <a:pt x="1017734" y="411987"/>
                </a:cubicBezTo>
                <a:cubicBezTo>
                  <a:pt x="1023054" y="397946"/>
                  <a:pt x="1046997" y="386712"/>
                  <a:pt x="1068277" y="386712"/>
                </a:cubicBezTo>
                <a:close/>
                <a:moveTo>
                  <a:pt x="975596" y="386712"/>
                </a:moveTo>
                <a:cubicBezTo>
                  <a:pt x="996879" y="386712"/>
                  <a:pt x="1007520" y="397946"/>
                  <a:pt x="999539" y="411987"/>
                </a:cubicBezTo>
                <a:cubicBezTo>
                  <a:pt x="991558" y="423221"/>
                  <a:pt x="970276" y="434454"/>
                  <a:pt x="948996" y="434454"/>
                </a:cubicBezTo>
                <a:cubicBezTo>
                  <a:pt x="927712" y="434454"/>
                  <a:pt x="917072" y="423221"/>
                  <a:pt x="925052" y="411987"/>
                </a:cubicBezTo>
                <a:cubicBezTo>
                  <a:pt x="930373" y="397946"/>
                  <a:pt x="954314" y="386712"/>
                  <a:pt x="975596" y="386712"/>
                </a:cubicBezTo>
                <a:close/>
                <a:moveTo>
                  <a:pt x="883311" y="386712"/>
                </a:moveTo>
                <a:cubicBezTo>
                  <a:pt x="904330" y="386712"/>
                  <a:pt x="914840" y="397946"/>
                  <a:pt x="906958" y="411987"/>
                </a:cubicBezTo>
                <a:cubicBezTo>
                  <a:pt x="899076" y="423221"/>
                  <a:pt x="875429" y="434454"/>
                  <a:pt x="857038" y="434454"/>
                </a:cubicBezTo>
                <a:cubicBezTo>
                  <a:pt x="836018" y="434454"/>
                  <a:pt x="825509" y="423221"/>
                  <a:pt x="833391" y="411987"/>
                </a:cubicBezTo>
                <a:cubicBezTo>
                  <a:pt x="841274" y="397946"/>
                  <a:pt x="862292" y="386712"/>
                  <a:pt x="883311" y="386712"/>
                </a:cubicBezTo>
                <a:close/>
                <a:moveTo>
                  <a:pt x="790629" y="386712"/>
                </a:moveTo>
                <a:cubicBezTo>
                  <a:pt x="811649" y="386712"/>
                  <a:pt x="822158" y="397946"/>
                  <a:pt x="814276" y="411987"/>
                </a:cubicBezTo>
                <a:cubicBezTo>
                  <a:pt x="806394" y="423221"/>
                  <a:pt x="782748" y="434454"/>
                  <a:pt x="761729" y="434454"/>
                </a:cubicBezTo>
                <a:cubicBezTo>
                  <a:pt x="743336" y="434454"/>
                  <a:pt x="732828" y="423221"/>
                  <a:pt x="740709" y="411987"/>
                </a:cubicBezTo>
                <a:cubicBezTo>
                  <a:pt x="748592" y="397946"/>
                  <a:pt x="772238" y="386712"/>
                  <a:pt x="790629" y="386712"/>
                </a:cubicBezTo>
                <a:close/>
                <a:moveTo>
                  <a:pt x="701332" y="386712"/>
                </a:moveTo>
                <a:cubicBezTo>
                  <a:pt x="719953" y="386712"/>
                  <a:pt x="730595" y="397946"/>
                  <a:pt x="722614" y="411987"/>
                </a:cubicBezTo>
                <a:cubicBezTo>
                  <a:pt x="714633" y="423221"/>
                  <a:pt x="690691" y="434454"/>
                  <a:pt x="669409" y="434454"/>
                </a:cubicBezTo>
                <a:cubicBezTo>
                  <a:pt x="648128" y="434454"/>
                  <a:pt x="640147" y="423221"/>
                  <a:pt x="648128" y="411987"/>
                </a:cubicBezTo>
                <a:cubicBezTo>
                  <a:pt x="656109" y="397946"/>
                  <a:pt x="680050" y="386712"/>
                  <a:pt x="701332" y="386712"/>
                </a:cubicBezTo>
                <a:close/>
                <a:moveTo>
                  <a:pt x="608786" y="386712"/>
                </a:moveTo>
                <a:cubicBezTo>
                  <a:pt x="629970" y="386712"/>
                  <a:pt x="637914" y="397946"/>
                  <a:pt x="629970" y="411987"/>
                </a:cubicBezTo>
                <a:cubicBezTo>
                  <a:pt x="622026" y="423221"/>
                  <a:pt x="598193" y="434454"/>
                  <a:pt x="577010" y="434454"/>
                </a:cubicBezTo>
                <a:cubicBezTo>
                  <a:pt x="555825" y="434454"/>
                  <a:pt x="545233" y="423221"/>
                  <a:pt x="555825" y="411987"/>
                </a:cubicBezTo>
                <a:cubicBezTo>
                  <a:pt x="563770" y="397946"/>
                  <a:pt x="587602" y="386712"/>
                  <a:pt x="608786" y="386712"/>
                </a:cubicBezTo>
                <a:close/>
                <a:moveTo>
                  <a:pt x="515830" y="386712"/>
                </a:moveTo>
                <a:cubicBezTo>
                  <a:pt x="536922" y="386712"/>
                  <a:pt x="547467" y="397946"/>
                  <a:pt x="536922" y="411987"/>
                </a:cubicBezTo>
                <a:cubicBezTo>
                  <a:pt x="529011" y="423221"/>
                  <a:pt x="505283" y="434454"/>
                  <a:pt x="484191" y="434454"/>
                </a:cubicBezTo>
                <a:cubicBezTo>
                  <a:pt x="463100" y="434454"/>
                  <a:pt x="452553" y="423221"/>
                  <a:pt x="463100" y="411987"/>
                </a:cubicBezTo>
                <a:cubicBezTo>
                  <a:pt x="471008" y="397946"/>
                  <a:pt x="494738" y="386712"/>
                  <a:pt x="515830" y="386712"/>
                </a:cubicBezTo>
                <a:close/>
                <a:moveTo>
                  <a:pt x="423892" y="386712"/>
                </a:moveTo>
                <a:cubicBezTo>
                  <a:pt x="445232" y="386712"/>
                  <a:pt x="455903" y="397946"/>
                  <a:pt x="445232" y="411987"/>
                </a:cubicBezTo>
                <a:cubicBezTo>
                  <a:pt x="437229" y="423221"/>
                  <a:pt x="413222" y="434454"/>
                  <a:pt x="391882" y="434454"/>
                </a:cubicBezTo>
                <a:cubicBezTo>
                  <a:pt x="370542" y="434454"/>
                  <a:pt x="359872" y="423221"/>
                  <a:pt x="370542" y="411987"/>
                </a:cubicBezTo>
                <a:cubicBezTo>
                  <a:pt x="378545" y="397946"/>
                  <a:pt x="402552" y="386712"/>
                  <a:pt x="423892" y="386712"/>
                </a:cubicBezTo>
                <a:close/>
                <a:moveTo>
                  <a:pt x="331584" y="386712"/>
                </a:moveTo>
                <a:cubicBezTo>
                  <a:pt x="352676" y="386712"/>
                  <a:pt x="363222" y="397946"/>
                  <a:pt x="352676" y="411987"/>
                </a:cubicBezTo>
                <a:cubicBezTo>
                  <a:pt x="344767" y="423221"/>
                  <a:pt x="321039" y="434454"/>
                  <a:pt x="299946" y="434454"/>
                </a:cubicBezTo>
                <a:cubicBezTo>
                  <a:pt x="278855" y="434454"/>
                  <a:pt x="268309" y="423221"/>
                  <a:pt x="278855" y="411987"/>
                </a:cubicBezTo>
                <a:cubicBezTo>
                  <a:pt x="286764" y="397946"/>
                  <a:pt x="313129" y="386712"/>
                  <a:pt x="331584" y="386712"/>
                </a:cubicBezTo>
                <a:close/>
                <a:moveTo>
                  <a:pt x="241541" y="386712"/>
                </a:moveTo>
                <a:cubicBezTo>
                  <a:pt x="259997" y="386712"/>
                  <a:pt x="270542" y="397946"/>
                  <a:pt x="259997" y="411987"/>
                </a:cubicBezTo>
                <a:cubicBezTo>
                  <a:pt x="252086" y="423221"/>
                  <a:pt x="228359" y="434454"/>
                  <a:pt x="207266" y="434454"/>
                </a:cubicBezTo>
                <a:cubicBezTo>
                  <a:pt x="186174" y="434454"/>
                  <a:pt x="175628" y="423221"/>
                  <a:pt x="186174" y="411987"/>
                </a:cubicBezTo>
                <a:cubicBezTo>
                  <a:pt x="194083" y="397946"/>
                  <a:pt x="220449" y="386712"/>
                  <a:pt x="241541" y="386712"/>
                </a:cubicBezTo>
                <a:close/>
                <a:moveTo>
                  <a:pt x="7001693" y="327034"/>
                </a:moveTo>
                <a:cubicBezTo>
                  <a:pt x="7022878" y="327034"/>
                  <a:pt x="7046710" y="338548"/>
                  <a:pt x="7054654" y="350063"/>
                </a:cubicBezTo>
                <a:cubicBezTo>
                  <a:pt x="7065246" y="364456"/>
                  <a:pt x="7054654" y="375970"/>
                  <a:pt x="7033470" y="375970"/>
                </a:cubicBezTo>
                <a:cubicBezTo>
                  <a:pt x="7012285" y="375970"/>
                  <a:pt x="6988453" y="364456"/>
                  <a:pt x="6980509" y="350063"/>
                </a:cubicBezTo>
                <a:cubicBezTo>
                  <a:pt x="6972565" y="338548"/>
                  <a:pt x="6980509" y="327034"/>
                  <a:pt x="7001693" y="327034"/>
                </a:cubicBezTo>
                <a:close/>
                <a:moveTo>
                  <a:pt x="6911660" y="327034"/>
                </a:moveTo>
                <a:cubicBezTo>
                  <a:pt x="6930197" y="327034"/>
                  <a:pt x="6954029" y="338548"/>
                  <a:pt x="6964621" y="350063"/>
                </a:cubicBezTo>
                <a:cubicBezTo>
                  <a:pt x="6972565" y="364456"/>
                  <a:pt x="6961973" y="375970"/>
                  <a:pt x="6940789" y="375970"/>
                </a:cubicBezTo>
                <a:cubicBezTo>
                  <a:pt x="6922252" y="375970"/>
                  <a:pt x="6898420" y="364456"/>
                  <a:pt x="6887828" y="350063"/>
                </a:cubicBezTo>
                <a:cubicBezTo>
                  <a:pt x="6879884" y="338548"/>
                  <a:pt x="6890476" y="327034"/>
                  <a:pt x="6911660" y="327034"/>
                </a:cubicBezTo>
                <a:close/>
                <a:moveTo>
                  <a:pt x="6819454" y="327034"/>
                </a:moveTo>
                <a:cubicBezTo>
                  <a:pt x="6840473" y="327034"/>
                  <a:pt x="6864120" y="338548"/>
                  <a:pt x="6872002" y="350063"/>
                </a:cubicBezTo>
                <a:cubicBezTo>
                  <a:pt x="6879884" y="364456"/>
                  <a:pt x="6872002" y="375970"/>
                  <a:pt x="6850983" y="375970"/>
                </a:cubicBezTo>
                <a:cubicBezTo>
                  <a:pt x="6829964" y="375970"/>
                  <a:pt x="6806317" y="364456"/>
                  <a:pt x="6798435" y="350063"/>
                </a:cubicBezTo>
                <a:cubicBezTo>
                  <a:pt x="6790553" y="338548"/>
                  <a:pt x="6801063" y="327034"/>
                  <a:pt x="6819454" y="327034"/>
                </a:cubicBezTo>
                <a:close/>
                <a:moveTo>
                  <a:pt x="6729649" y="327034"/>
                </a:moveTo>
                <a:cubicBezTo>
                  <a:pt x="6750834" y="327034"/>
                  <a:pt x="6772018" y="338548"/>
                  <a:pt x="6782610" y="350063"/>
                </a:cubicBezTo>
                <a:cubicBezTo>
                  <a:pt x="6790554" y="364456"/>
                  <a:pt x="6779962" y="375970"/>
                  <a:pt x="6758778" y="375970"/>
                </a:cubicBezTo>
                <a:cubicBezTo>
                  <a:pt x="6737593" y="375970"/>
                  <a:pt x="6713761" y="364456"/>
                  <a:pt x="6705817" y="350063"/>
                </a:cubicBezTo>
                <a:cubicBezTo>
                  <a:pt x="6697873" y="338548"/>
                  <a:pt x="6708465" y="327034"/>
                  <a:pt x="6729649" y="327034"/>
                </a:cubicBezTo>
                <a:close/>
                <a:moveTo>
                  <a:pt x="6640072" y="327034"/>
                </a:moveTo>
                <a:cubicBezTo>
                  <a:pt x="6658463" y="327034"/>
                  <a:pt x="6682110" y="338548"/>
                  <a:pt x="6689992" y="350063"/>
                </a:cubicBezTo>
                <a:cubicBezTo>
                  <a:pt x="6697874" y="364456"/>
                  <a:pt x="6687364" y="375970"/>
                  <a:pt x="6666345" y="375970"/>
                </a:cubicBezTo>
                <a:cubicBezTo>
                  <a:pt x="6645326" y="375970"/>
                  <a:pt x="6624307" y="364456"/>
                  <a:pt x="6616425" y="350063"/>
                </a:cubicBezTo>
                <a:cubicBezTo>
                  <a:pt x="6608543" y="338548"/>
                  <a:pt x="6619053" y="327034"/>
                  <a:pt x="6640072" y="327034"/>
                </a:cubicBezTo>
                <a:close/>
                <a:moveTo>
                  <a:pt x="6547391" y="327034"/>
                </a:moveTo>
                <a:cubicBezTo>
                  <a:pt x="6568410" y="327034"/>
                  <a:pt x="6592056" y="338548"/>
                  <a:pt x="6597311" y="350063"/>
                </a:cubicBezTo>
                <a:cubicBezTo>
                  <a:pt x="6605193" y="364456"/>
                  <a:pt x="6594683" y="375970"/>
                  <a:pt x="6576292" y="375970"/>
                </a:cubicBezTo>
                <a:cubicBezTo>
                  <a:pt x="6555273" y="375970"/>
                  <a:pt x="6531626" y="364456"/>
                  <a:pt x="6523744" y="350063"/>
                </a:cubicBezTo>
                <a:cubicBezTo>
                  <a:pt x="6515862" y="338548"/>
                  <a:pt x="6526372" y="327034"/>
                  <a:pt x="6547391" y="327034"/>
                </a:cubicBezTo>
                <a:close/>
                <a:moveTo>
                  <a:pt x="6458060" y="327034"/>
                </a:moveTo>
                <a:cubicBezTo>
                  <a:pt x="6479079" y="327034"/>
                  <a:pt x="6500098" y="338548"/>
                  <a:pt x="6507980" y="350063"/>
                </a:cubicBezTo>
                <a:cubicBezTo>
                  <a:pt x="6515862" y="364456"/>
                  <a:pt x="6505352" y="375970"/>
                  <a:pt x="6484333" y="375970"/>
                </a:cubicBezTo>
                <a:cubicBezTo>
                  <a:pt x="6463314" y="375970"/>
                  <a:pt x="6439668" y="364456"/>
                  <a:pt x="6434413" y="350063"/>
                </a:cubicBezTo>
                <a:cubicBezTo>
                  <a:pt x="6426531" y="338548"/>
                  <a:pt x="6437041" y="327034"/>
                  <a:pt x="6458060" y="327034"/>
                </a:cubicBezTo>
                <a:close/>
                <a:moveTo>
                  <a:pt x="6365380" y="327034"/>
                </a:moveTo>
                <a:cubicBezTo>
                  <a:pt x="6386399" y="327034"/>
                  <a:pt x="6410045" y="338548"/>
                  <a:pt x="6415300" y="350063"/>
                </a:cubicBezTo>
                <a:cubicBezTo>
                  <a:pt x="6423182" y="364456"/>
                  <a:pt x="6412672" y="375970"/>
                  <a:pt x="6391653" y="375970"/>
                </a:cubicBezTo>
                <a:cubicBezTo>
                  <a:pt x="6370634" y="375970"/>
                  <a:pt x="6349615" y="364456"/>
                  <a:pt x="6341733" y="350063"/>
                </a:cubicBezTo>
                <a:cubicBezTo>
                  <a:pt x="6333851" y="338548"/>
                  <a:pt x="6346988" y="327034"/>
                  <a:pt x="6365380" y="327034"/>
                </a:cubicBezTo>
                <a:close/>
                <a:moveTo>
                  <a:pt x="6275076" y="327034"/>
                </a:moveTo>
                <a:cubicBezTo>
                  <a:pt x="6296190" y="327034"/>
                  <a:pt x="6317304" y="338548"/>
                  <a:pt x="6325222" y="350063"/>
                </a:cubicBezTo>
                <a:cubicBezTo>
                  <a:pt x="6330501" y="364456"/>
                  <a:pt x="6319944" y="375970"/>
                  <a:pt x="6298829" y="375970"/>
                </a:cubicBezTo>
                <a:cubicBezTo>
                  <a:pt x="6280354" y="375970"/>
                  <a:pt x="6256601" y="364456"/>
                  <a:pt x="6251322" y="350063"/>
                </a:cubicBezTo>
                <a:cubicBezTo>
                  <a:pt x="6243404" y="338548"/>
                  <a:pt x="6253961" y="327034"/>
                  <a:pt x="6275076" y="327034"/>
                </a:cubicBezTo>
                <a:close/>
                <a:moveTo>
                  <a:pt x="6185745" y="327034"/>
                </a:moveTo>
                <a:cubicBezTo>
                  <a:pt x="6204220" y="327034"/>
                  <a:pt x="6227973" y="338548"/>
                  <a:pt x="6233252" y="350063"/>
                </a:cubicBezTo>
                <a:cubicBezTo>
                  <a:pt x="6241170" y="364456"/>
                  <a:pt x="6227973" y="375970"/>
                  <a:pt x="6209498" y="375970"/>
                </a:cubicBezTo>
                <a:cubicBezTo>
                  <a:pt x="6188384" y="375970"/>
                  <a:pt x="6164630" y="364456"/>
                  <a:pt x="6159352" y="350063"/>
                </a:cubicBezTo>
                <a:cubicBezTo>
                  <a:pt x="6154073" y="338548"/>
                  <a:pt x="6164630" y="327034"/>
                  <a:pt x="6185745" y="327034"/>
                </a:cubicBezTo>
                <a:close/>
                <a:moveTo>
                  <a:pt x="6093065" y="327034"/>
                </a:moveTo>
                <a:cubicBezTo>
                  <a:pt x="6114179" y="327034"/>
                  <a:pt x="6135293" y="338548"/>
                  <a:pt x="6143211" y="350063"/>
                </a:cubicBezTo>
                <a:cubicBezTo>
                  <a:pt x="6148490" y="364456"/>
                  <a:pt x="6137933" y="375970"/>
                  <a:pt x="6116818" y="375970"/>
                </a:cubicBezTo>
                <a:cubicBezTo>
                  <a:pt x="6095704" y="375970"/>
                  <a:pt x="6074590" y="364456"/>
                  <a:pt x="6066672" y="350063"/>
                </a:cubicBezTo>
                <a:cubicBezTo>
                  <a:pt x="6061393" y="338548"/>
                  <a:pt x="6071950" y="327034"/>
                  <a:pt x="6093065" y="327034"/>
                </a:cubicBezTo>
                <a:close/>
                <a:moveTo>
                  <a:pt x="6003887" y="327034"/>
                </a:moveTo>
                <a:cubicBezTo>
                  <a:pt x="6025103" y="327034"/>
                  <a:pt x="6046319" y="338548"/>
                  <a:pt x="6051623" y="350063"/>
                </a:cubicBezTo>
                <a:cubicBezTo>
                  <a:pt x="6056927" y="364456"/>
                  <a:pt x="6046319" y="375970"/>
                  <a:pt x="6025103" y="375970"/>
                </a:cubicBezTo>
                <a:cubicBezTo>
                  <a:pt x="6003887" y="375970"/>
                  <a:pt x="5982671" y="364456"/>
                  <a:pt x="5977367" y="350063"/>
                </a:cubicBezTo>
                <a:cubicBezTo>
                  <a:pt x="5972063" y="338548"/>
                  <a:pt x="5982671" y="327034"/>
                  <a:pt x="6003887" y="327034"/>
                </a:cubicBezTo>
                <a:close/>
                <a:moveTo>
                  <a:pt x="5911054" y="327034"/>
                </a:moveTo>
                <a:cubicBezTo>
                  <a:pt x="5932168" y="327034"/>
                  <a:pt x="5953282" y="338548"/>
                  <a:pt x="5961200" y="350063"/>
                </a:cubicBezTo>
                <a:cubicBezTo>
                  <a:pt x="5966479" y="364456"/>
                  <a:pt x="5953282" y="375970"/>
                  <a:pt x="5932168" y="375970"/>
                </a:cubicBezTo>
                <a:cubicBezTo>
                  <a:pt x="5913693" y="375970"/>
                  <a:pt x="5889939" y="364456"/>
                  <a:pt x="5884661" y="350063"/>
                </a:cubicBezTo>
                <a:cubicBezTo>
                  <a:pt x="5879382" y="338548"/>
                  <a:pt x="5892579" y="327034"/>
                  <a:pt x="5911054" y="327034"/>
                </a:cubicBezTo>
                <a:close/>
                <a:moveTo>
                  <a:pt x="5821457" y="327034"/>
                </a:moveTo>
                <a:cubicBezTo>
                  <a:pt x="5842394" y="327034"/>
                  <a:pt x="5863331" y="338548"/>
                  <a:pt x="5868565" y="350063"/>
                </a:cubicBezTo>
                <a:cubicBezTo>
                  <a:pt x="5873799" y="364456"/>
                  <a:pt x="5863331" y="375970"/>
                  <a:pt x="5842394" y="375970"/>
                </a:cubicBezTo>
                <a:cubicBezTo>
                  <a:pt x="5821457" y="375970"/>
                  <a:pt x="5800520" y="364456"/>
                  <a:pt x="5795286" y="350063"/>
                </a:cubicBezTo>
                <a:cubicBezTo>
                  <a:pt x="5790052" y="338548"/>
                  <a:pt x="5800520" y="327034"/>
                  <a:pt x="5821457" y="327034"/>
                </a:cubicBezTo>
                <a:close/>
                <a:moveTo>
                  <a:pt x="5731848" y="327034"/>
                </a:moveTo>
                <a:cubicBezTo>
                  <a:pt x="5750412" y="327034"/>
                  <a:pt x="5771628" y="338548"/>
                  <a:pt x="5776932" y="350063"/>
                </a:cubicBezTo>
                <a:cubicBezTo>
                  <a:pt x="5782236" y="364456"/>
                  <a:pt x="5771628" y="375970"/>
                  <a:pt x="5750412" y="375970"/>
                </a:cubicBezTo>
                <a:cubicBezTo>
                  <a:pt x="5729196" y="375970"/>
                  <a:pt x="5707980" y="364456"/>
                  <a:pt x="5702676" y="350063"/>
                </a:cubicBezTo>
                <a:cubicBezTo>
                  <a:pt x="5697372" y="338548"/>
                  <a:pt x="5710632" y="327034"/>
                  <a:pt x="5731848" y="327034"/>
                </a:cubicBezTo>
                <a:close/>
                <a:moveTo>
                  <a:pt x="5639446" y="327034"/>
                </a:moveTo>
                <a:cubicBezTo>
                  <a:pt x="5660383" y="327034"/>
                  <a:pt x="5681320" y="338548"/>
                  <a:pt x="5686554" y="350063"/>
                </a:cubicBezTo>
                <a:cubicBezTo>
                  <a:pt x="5691788" y="364456"/>
                  <a:pt x="5678703" y="375970"/>
                  <a:pt x="5657766" y="375970"/>
                </a:cubicBezTo>
                <a:cubicBezTo>
                  <a:pt x="5636829" y="375970"/>
                  <a:pt x="5618509" y="364456"/>
                  <a:pt x="5613275" y="350063"/>
                </a:cubicBezTo>
                <a:cubicBezTo>
                  <a:pt x="5608041" y="338548"/>
                  <a:pt x="5621126" y="327034"/>
                  <a:pt x="5639446" y="327034"/>
                </a:cubicBezTo>
                <a:close/>
                <a:moveTo>
                  <a:pt x="5549382" y="327034"/>
                </a:moveTo>
                <a:cubicBezTo>
                  <a:pt x="5570319" y="327034"/>
                  <a:pt x="5588639" y="338548"/>
                  <a:pt x="5593873" y="350063"/>
                </a:cubicBezTo>
                <a:cubicBezTo>
                  <a:pt x="5599107" y="364456"/>
                  <a:pt x="5586022" y="375970"/>
                  <a:pt x="5567702" y="375970"/>
                </a:cubicBezTo>
                <a:cubicBezTo>
                  <a:pt x="5546765" y="375970"/>
                  <a:pt x="5525829" y="364456"/>
                  <a:pt x="5520594" y="350063"/>
                </a:cubicBezTo>
                <a:cubicBezTo>
                  <a:pt x="5515360" y="338548"/>
                  <a:pt x="5528445" y="327034"/>
                  <a:pt x="5549382" y="327034"/>
                </a:cubicBezTo>
                <a:close/>
                <a:moveTo>
                  <a:pt x="5456738" y="327034"/>
                </a:moveTo>
                <a:cubicBezTo>
                  <a:pt x="5477954" y="327034"/>
                  <a:pt x="5499170" y="338548"/>
                  <a:pt x="5504474" y="350063"/>
                </a:cubicBezTo>
                <a:cubicBezTo>
                  <a:pt x="5509778" y="364456"/>
                  <a:pt x="5496518" y="375970"/>
                  <a:pt x="5475302" y="375970"/>
                </a:cubicBezTo>
                <a:cubicBezTo>
                  <a:pt x="5454086" y="375970"/>
                  <a:pt x="5432870" y="364456"/>
                  <a:pt x="5430218" y="350063"/>
                </a:cubicBezTo>
                <a:cubicBezTo>
                  <a:pt x="5424914" y="338548"/>
                  <a:pt x="5438174" y="327034"/>
                  <a:pt x="5456738" y="327034"/>
                </a:cubicBezTo>
                <a:close/>
                <a:moveTo>
                  <a:pt x="5367371" y="327034"/>
                </a:moveTo>
                <a:cubicBezTo>
                  <a:pt x="5388308" y="327034"/>
                  <a:pt x="5406628" y="338548"/>
                  <a:pt x="5411862" y="350063"/>
                </a:cubicBezTo>
                <a:cubicBezTo>
                  <a:pt x="5417096" y="364456"/>
                  <a:pt x="5404011" y="375970"/>
                  <a:pt x="5383074" y="375970"/>
                </a:cubicBezTo>
                <a:cubicBezTo>
                  <a:pt x="5362137" y="375970"/>
                  <a:pt x="5343818" y="364456"/>
                  <a:pt x="5338583" y="350063"/>
                </a:cubicBezTo>
                <a:cubicBezTo>
                  <a:pt x="5333349" y="338548"/>
                  <a:pt x="5346435" y="327034"/>
                  <a:pt x="5367371" y="327034"/>
                </a:cubicBezTo>
                <a:close/>
                <a:moveTo>
                  <a:pt x="5277086" y="327034"/>
                </a:moveTo>
                <a:cubicBezTo>
                  <a:pt x="5295493" y="327034"/>
                  <a:pt x="5316529" y="338548"/>
                  <a:pt x="5321788" y="350063"/>
                </a:cubicBezTo>
                <a:cubicBezTo>
                  <a:pt x="5324417" y="364456"/>
                  <a:pt x="5311270" y="375970"/>
                  <a:pt x="5290234" y="375970"/>
                </a:cubicBezTo>
                <a:cubicBezTo>
                  <a:pt x="5271827" y="375970"/>
                  <a:pt x="5250791" y="364456"/>
                  <a:pt x="5245532" y="350063"/>
                </a:cubicBezTo>
                <a:cubicBezTo>
                  <a:pt x="5242902" y="338548"/>
                  <a:pt x="5256050" y="327034"/>
                  <a:pt x="5277086" y="327034"/>
                </a:cubicBezTo>
                <a:close/>
                <a:moveTo>
                  <a:pt x="5184698" y="327034"/>
                </a:moveTo>
                <a:cubicBezTo>
                  <a:pt x="5205914" y="327034"/>
                  <a:pt x="5227130" y="338548"/>
                  <a:pt x="5229782" y="350063"/>
                </a:cubicBezTo>
                <a:cubicBezTo>
                  <a:pt x="5235086" y="364456"/>
                  <a:pt x="5219174" y="375970"/>
                  <a:pt x="5200610" y="375970"/>
                </a:cubicBezTo>
                <a:cubicBezTo>
                  <a:pt x="5179394" y="375970"/>
                  <a:pt x="5158178" y="364456"/>
                  <a:pt x="5155526" y="350063"/>
                </a:cubicBezTo>
                <a:cubicBezTo>
                  <a:pt x="5150222" y="338548"/>
                  <a:pt x="5166134" y="327034"/>
                  <a:pt x="5184698" y="327034"/>
                </a:cubicBezTo>
                <a:close/>
                <a:moveTo>
                  <a:pt x="5095075" y="327034"/>
                </a:moveTo>
                <a:cubicBezTo>
                  <a:pt x="5116111" y="327034"/>
                  <a:pt x="5134518" y="338548"/>
                  <a:pt x="5137147" y="350063"/>
                </a:cubicBezTo>
                <a:cubicBezTo>
                  <a:pt x="5142406" y="364456"/>
                  <a:pt x="5129259" y="375970"/>
                  <a:pt x="5108223" y="375970"/>
                </a:cubicBezTo>
                <a:cubicBezTo>
                  <a:pt x="5087186" y="375970"/>
                  <a:pt x="5068780" y="364456"/>
                  <a:pt x="5063521" y="350063"/>
                </a:cubicBezTo>
                <a:cubicBezTo>
                  <a:pt x="5060891" y="338548"/>
                  <a:pt x="5074039" y="327034"/>
                  <a:pt x="5095075" y="327034"/>
                </a:cubicBezTo>
                <a:close/>
                <a:moveTo>
                  <a:pt x="5005528" y="327034"/>
                </a:moveTo>
                <a:cubicBezTo>
                  <a:pt x="5024187" y="327034"/>
                  <a:pt x="5045511" y="338548"/>
                  <a:pt x="5048177" y="350063"/>
                </a:cubicBezTo>
                <a:cubicBezTo>
                  <a:pt x="5050842" y="364456"/>
                  <a:pt x="5037515" y="375970"/>
                  <a:pt x="5016191" y="375970"/>
                </a:cubicBezTo>
                <a:cubicBezTo>
                  <a:pt x="4994866" y="375970"/>
                  <a:pt x="4976208" y="364456"/>
                  <a:pt x="4973542" y="350063"/>
                </a:cubicBezTo>
                <a:cubicBezTo>
                  <a:pt x="4968211" y="338548"/>
                  <a:pt x="4984204" y="327034"/>
                  <a:pt x="5005528" y="327034"/>
                </a:cubicBezTo>
                <a:close/>
                <a:moveTo>
                  <a:pt x="4913065" y="327034"/>
                </a:moveTo>
                <a:cubicBezTo>
                  <a:pt x="4934101" y="327034"/>
                  <a:pt x="4952508" y="338548"/>
                  <a:pt x="4955137" y="350063"/>
                </a:cubicBezTo>
                <a:cubicBezTo>
                  <a:pt x="4960396" y="364456"/>
                  <a:pt x="4944619" y="375970"/>
                  <a:pt x="4923583" y="375970"/>
                </a:cubicBezTo>
                <a:cubicBezTo>
                  <a:pt x="4905176" y="375970"/>
                  <a:pt x="4884140" y="364456"/>
                  <a:pt x="4881511" y="350063"/>
                </a:cubicBezTo>
                <a:cubicBezTo>
                  <a:pt x="4878881" y="338548"/>
                  <a:pt x="4892029" y="327034"/>
                  <a:pt x="4913065" y="327034"/>
                </a:cubicBezTo>
                <a:close/>
                <a:moveTo>
                  <a:pt x="4822788" y="327034"/>
                </a:moveTo>
                <a:cubicBezTo>
                  <a:pt x="4841287" y="327034"/>
                  <a:pt x="4862429" y="338548"/>
                  <a:pt x="4865072" y="350063"/>
                </a:cubicBezTo>
                <a:cubicBezTo>
                  <a:pt x="4867714" y="364456"/>
                  <a:pt x="4854501" y="375970"/>
                  <a:pt x="4833359" y="375970"/>
                </a:cubicBezTo>
                <a:cubicBezTo>
                  <a:pt x="4812218" y="375970"/>
                  <a:pt x="4793719" y="364456"/>
                  <a:pt x="4791076" y="350063"/>
                </a:cubicBezTo>
                <a:cubicBezTo>
                  <a:pt x="4788433" y="338548"/>
                  <a:pt x="4801647" y="327034"/>
                  <a:pt x="4822788" y="327034"/>
                </a:cubicBezTo>
                <a:close/>
                <a:moveTo>
                  <a:pt x="4731225" y="327034"/>
                </a:moveTo>
                <a:cubicBezTo>
                  <a:pt x="4752367" y="327034"/>
                  <a:pt x="4770866" y="338548"/>
                  <a:pt x="4773509" y="350063"/>
                </a:cubicBezTo>
                <a:cubicBezTo>
                  <a:pt x="4776151" y="364456"/>
                  <a:pt x="4762938" y="375970"/>
                  <a:pt x="4741796" y="375970"/>
                </a:cubicBezTo>
                <a:cubicBezTo>
                  <a:pt x="4720655" y="375970"/>
                  <a:pt x="4702156" y="364456"/>
                  <a:pt x="4699513" y="350063"/>
                </a:cubicBezTo>
                <a:cubicBezTo>
                  <a:pt x="4696870" y="338548"/>
                  <a:pt x="4712726" y="327034"/>
                  <a:pt x="4731225" y="327034"/>
                </a:cubicBezTo>
                <a:close/>
                <a:moveTo>
                  <a:pt x="4640778" y="327034"/>
                </a:moveTo>
                <a:cubicBezTo>
                  <a:pt x="4661920" y="327034"/>
                  <a:pt x="4680419" y="338548"/>
                  <a:pt x="4683062" y="350063"/>
                </a:cubicBezTo>
                <a:cubicBezTo>
                  <a:pt x="4685704" y="364456"/>
                  <a:pt x="4669848" y="375970"/>
                  <a:pt x="4648706" y="375970"/>
                </a:cubicBezTo>
                <a:cubicBezTo>
                  <a:pt x="4627565" y="375970"/>
                  <a:pt x="4609066" y="364456"/>
                  <a:pt x="4606423" y="350063"/>
                </a:cubicBezTo>
                <a:cubicBezTo>
                  <a:pt x="4606423" y="338548"/>
                  <a:pt x="4619637" y="327034"/>
                  <a:pt x="4640778" y="327034"/>
                </a:cubicBezTo>
                <a:close/>
                <a:moveTo>
                  <a:pt x="4550740" y="327034"/>
                </a:moveTo>
                <a:cubicBezTo>
                  <a:pt x="4569239" y="327034"/>
                  <a:pt x="4587738" y="338548"/>
                  <a:pt x="4590381" y="350063"/>
                </a:cubicBezTo>
                <a:cubicBezTo>
                  <a:pt x="4593023" y="364456"/>
                  <a:pt x="4577167" y="375970"/>
                  <a:pt x="4558668" y="375970"/>
                </a:cubicBezTo>
                <a:cubicBezTo>
                  <a:pt x="4537527" y="375970"/>
                  <a:pt x="4519028" y="364456"/>
                  <a:pt x="4516385" y="350063"/>
                </a:cubicBezTo>
                <a:cubicBezTo>
                  <a:pt x="4513742" y="338548"/>
                  <a:pt x="4529598" y="327034"/>
                  <a:pt x="4550740" y="327034"/>
                </a:cubicBezTo>
                <a:close/>
                <a:moveTo>
                  <a:pt x="4458951" y="327034"/>
                </a:moveTo>
                <a:cubicBezTo>
                  <a:pt x="4480206" y="327034"/>
                  <a:pt x="4498803" y="338548"/>
                  <a:pt x="4501460" y="350063"/>
                </a:cubicBezTo>
                <a:cubicBezTo>
                  <a:pt x="4501460" y="364456"/>
                  <a:pt x="4488176" y="375970"/>
                  <a:pt x="4466921" y="375970"/>
                </a:cubicBezTo>
                <a:cubicBezTo>
                  <a:pt x="4445667" y="375970"/>
                  <a:pt x="4427069" y="364456"/>
                  <a:pt x="4424412" y="350063"/>
                </a:cubicBezTo>
                <a:cubicBezTo>
                  <a:pt x="4424412" y="338548"/>
                  <a:pt x="4437696" y="327034"/>
                  <a:pt x="4458951" y="327034"/>
                </a:cubicBezTo>
                <a:close/>
                <a:moveTo>
                  <a:pt x="4368729" y="327034"/>
                </a:moveTo>
                <a:cubicBezTo>
                  <a:pt x="4389871" y="327034"/>
                  <a:pt x="4405727" y="338548"/>
                  <a:pt x="4408370" y="350063"/>
                </a:cubicBezTo>
                <a:cubicBezTo>
                  <a:pt x="4411012" y="364456"/>
                  <a:pt x="4395156" y="375970"/>
                  <a:pt x="4374014" y="375970"/>
                </a:cubicBezTo>
                <a:cubicBezTo>
                  <a:pt x="4352873" y="375970"/>
                  <a:pt x="4334374" y="364456"/>
                  <a:pt x="4334374" y="350063"/>
                </a:cubicBezTo>
                <a:cubicBezTo>
                  <a:pt x="4331731" y="338548"/>
                  <a:pt x="4347587" y="327034"/>
                  <a:pt x="4368729" y="327034"/>
                </a:cubicBezTo>
                <a:close/>
                <a:moveTo>
                  <a:pt x="4276438" y="327034"/>
                </a:moveTo>
                <a:cubicBezTo>
                  <a:pt x="4297385" y="327034"/>
                  <a:pt x="4315713" y="338548"/>
                  <a:pt x="4315713" y="350063"/>
                </a:cubicBezTo>
                <a:cubicBezTo>
                  <a:pt x="4318331" y="364456"/>
                  <a:pt x="4302621" y="375970"/>
                  <a:pt x="4281675" y="375970"/>
                </a:cubicBezTo>
                <a:cubicBezTo>
                  <a:pt x="4263347" y="375970"/>
                  <a:pt x="4245019" y="364456"/>
                  <a:pt x="4242400" y="350063"/>
                </a:cubicBezTo>
                <a:cubicBezTo>
                  <a:pt x="4242400" y="338548"/>
                  <a:pt x="4258110" y="327034"/>
                  <a:pt x="4276438" y="327034"/>
                </a:cubicBezTo>
                <a:close/>
                <a:moveTo>
                  <a:pt x="4181333" y="327034"/>
                </a:moveTo>
                <a:cubicBezTo>
                  <a:pt x="4199931" y="327034"/>
                  <a:pt x="4218528" y="338548"/>
                  <a:pt x="4218528" y="350063"/>
                </a:cubicBezTo>
                <a:cubicBezTo>
                  <a:pt x="4221185" y="364456"/>
                  <a:pt x="4205244" y="375970"/>
                  <a:pt x="4183990" y="375970"/>
                </a:cubicBezTo>
                <a:cubicBezTo>
                  <a:pt x="4162735" y="375970"/>
                  <a:pt x="4146794" y="364456"/>
                  <a:pt x="4144137" y="350063"/>
                </a:cubicBezTo>
                <a:cubicBezTo>
                  <a:pt x="4144137" y="338548"/>
                  <a:pt x="4160078" y="327034"/>
                  <a:pt x="4181333" y="327034"/>
                </a:cubicBezTo>
                <a:close/>
                <a:moveTo>
                  <a:pt x="4089230" y="327034"/>
                </a:moveTo>
                <a:cubicBezTo>
                  <a:pt x="4110176" y="327034"/>
                  <a:pt x="4125886" y="338548"/>
                  <a:pt x="4128504" y="350063"/>
                </a:cubicBezTo>
                <a:cubicBezTo>
                  <a:pt x="4128504" y="364456"/>
                  <a:pt x="4112794" y="375970"/>
                  <a:pt x="4091848" y="375970"/>
                </a:cubicBezTo>
                <a:cubicBezTo>
                  <a:pt x="4073520" y="375970"/>
                  <a:pt x="4055192" y="364456"/>
                  <a:pt x="4055192" y="350063"/>
                </a:cubicBezTo>
                <a:cubicBezTo>
                  <a:pt x="4052573" y="338548"/>
                  <a:pt x="4068283" y="327034"/>
                  <a:pt x="4089230" y="327034"/>
                </a:cubicBezTo>
                <a:close/>
                <a:moveTo>
                  <a:pt x="3999321" y="327034"/>
                </a:moveTo>
                <a:cubicBezTo>
                  <a:pt x="4017919" y="327034"/>
                  <a:pt x="4036516" y="338548"/>
                  <a:pt x="4036516" y="350063"/>
                </a:cubicBezTo>
                <a:cubicBezTo>
                  <a:pt x="4039173" y="364456"/>
                  <a:pt x="4023232" y="375970"/>
                  <a:pt x="4001978" y="375970"/>
                </a:cubicBezTo>
                <a:cubicBezTo>
                  <a:pt x="3980723" y="375970"/>
                  <a:pt x="3962125" y="364456"/>
                  <a:pt x="3962125" y="350063"/>
                </a:cubicBezTo>
                <a:cubicBezTo>
                  <a:pt x="3962125" y="338548"/>
                  <a:pt x="3978066" y="327034"/>
                  <a:pt x="3999321" y="327034"/>
                </a:cubicBezTo>
                <a:close/>
                <a:moveTo>
                  <a:pt x="3906641" y="327034"/>
                </a:moveTo>
                <a:cubicBezTo>
                  <a:pt x="3927895" y="327034"/>
                  <a:pt x="3946493" y="338548"/>
                  <a:pt x="3946493" y="350063"/>
                </a:cubicBezTo>
                <a:cubicBezTo>
                  <a:pt x="3946493" y="364456"/>
                  <a:pt x="3930552" y="375970"/>
                  <a:pt x="3909298" y="375970"/>
                </a:cubicBezTo>
                <a:cubicBezTo>
                  <a:pt x="3888043" y="375970"/>
                  <a:pt x="3872102" y="364456"/>
                  <a:pt x="3872102" y="350063"/>
                </a:cubicBezTo>
                <a:cubicBezTo>
                  <a:pt x="3869445" y="338548"/>
                  <a:pt x="3888043" y="327034"/>
                  <a:pt x="3906641" y="327034"/>
                </a:cubicBezTo>
                <a:close/>
                <a:moveTo>
                  <a:pt x="3816964" y="327034"/>
                </a:moveTo>
                <a:cubicBezTo>
                  <a:pt x="3837315" y="327034"/>
                  <a:pt x="3853813" y="337989"/>
                  <a:pt x="3853813" y="351502"/>
                </a:cubicBezTo>
                <a:cubicBezTo>
                  <a:pt x="3853813" y="365015"/>
                  <a:pt x="3837315" y="375970"/>
                  <a:pt x="3816964" y="375970"/>
                </a:cubicBezTo>
                <a:cubicBezTo>
                  <a:pt x="3796613" y="375970"/>
                  <a:pt x="3780115" y="365015"/>
                  <a:pt x="3780115" y="351502"/>
                </a:cubicBezTo>
                <a:cubicBezTo>
                  <a:pt x="3780115" y="337989"/>
                  <a:pt x="3796613" y="327034"/>
                  <a:pt x="3816964" y="327034"/>
                </a:cubicBezTo>
                <a:close/>
                <a:moveTo>
                  <a:pt x="3725958" y="327034"/>
                </a:moveTo>
                <a:cubicBezTo>
                  <a:pt x="3747234" y="327034"/>
                  <a:pt x="3764482" y="337989"/>
                  <a:pt x="3764482" y="351502"/>
                </a:cubicBezTo>
                <a:cubicBezTo>
                  <a:pt x="3764482" y="365015"/>
                  <a:pt x="3747234" y="375970"/>
                  <a:pt x="3725958" y="375970"/>
                </a:cubicBezTo>
                <a:cubicBezTo>
                  <a:pt x="3704682" y="375970"/>
                  <a:pt x="3687434" y="365015"/>
                  <a:pt x="3687434" y="351502"/>
                </a:cubicBezTo>
                <a:cubicBezTo>
                  <a:pt x="3687434" y="337989"/>
                  <a:pt x="3704682" y="327034"/>
                  <a:pt x="3725958" y="327034"/>
                </a:cubicBezTo>
                <a:close/>
                <a:moveTo>
                  <a:pt x="3188378" y="327034"/>
                </a:moveTo>
                <a:cubicBezTo>
                  <a:pt x="3206976" y="327034"/>
                  <a:pt x="3222917" y="338548"/>
                  <a:pt x="3222917" y="350063"/>
                </a:cubicBezTo>
                <a:cubicBezTo>
                  <a:pt x="3220260" y="364456"/>
                  <a:pt x="3201663" y="375970"/>
                  <a:pt x="3183065" y="375970"/>
                </a:cubicBezTo>
                <a:cubicBezTo>
                  <a:pt x="3161810" y="375970"/>
                  <a:pt x="3145869" y="364456"/>
                  <a:pt x="3148526" y="350063"/>
                </a:cubicBezTo>
                <a:cubicBezTo>
                  <a:pt x="3148526" y="338548"/>
                  <a:pt x="3167124" y="327034"/>
                  <a:pt x="3188378" y="327034"/>
                </a:cubicBezTo>
                <a:close/>
                <a:moveTo>
                  <a:pt x="3096587" y="327034"/>
                </a:moveTo>
                <a:cubicBezTo>
                  <a:pt x="3117729" y="327034"/>
                  <a:pt x="3133585" y="338548"/>
                  <a:pt x="3130943" y="350063"/>
                </a:cubicBezTo>
                <a:cubicBezTo>
                  <a:pt x="3130943" y="364456"/>
                  <a:pt x="3112444" y="375970"/>
                  <a:pt x="3091302" y="375970"/>
                </a:cubicBezTo>
                <a:cubicBezTo>
                  <a:pt x="3070160" y="375970"/>
                  <a:pt x="3054304" y="364456"/>
                  <a:pt x="3056947" y="350063"/>
                </a:cubicBezTo>
                <a:cubicBezTo>
                  <a:pt x="3059590" y="338548"/>
                  <a:pt x="3078089" y="327034"/>
                  <a:pt x="3096587" y="327034"/>
                </a:cubicBezTo>
                <a:close/>
                <a:moveTo>
                  <a:pt x="2642304" y="327034"/>
                </a:moveTo>
                <a:cubicBezTo>
                  <a:pt x="2663340" y="327034"/>
                  <a:pt x="2679117" y="338548"/>
                  <a:pt x="2673858" y="350063"/>
                </a:cubicBezTo>
                <a:cubicBezTo>
                  <a:pt x="2671228" y="364456"/>
                  <a:pt x="2652822" y="375970"/>
                  <a:pt x="2631785" y="375970"/>
                </a:cubicBezTo>
                <a:cubicBezTo>
                  <a:pt x="2610749" y="375970"/>
                  <a:pt x="2597602" y="364456"/>
                  <a:pt x="2600231" y="350063"/>
                </a:cubicBezTo>
                <a:cubicBezTo>
                  <a:pt x="2602861" y="338548"/>
                  <a:pt x="2623897" y="327034"/>
                  <a:pt x="2642304" y="327034"/>
                </a:cubicBezTo>
                <a:close/>
                <a:moveTo>
                  <a:pt x="2552252" y="327034"/>
                </a:moveTo>
                <a:cubicBezTo>
                  <a:pt x="2573288" y="327034"/>
                  <a:pt x="2586436" y="338548"/>
                  <a:pt x="2583806" y="350063"/>
                </a:cubicBezTo>
                <a:cubicBezTo>
                  <a:pt x="2581177" y="364456"/>
                  <a:pt x="2560141" y="375970"/>
                  <a:pt x="2541734" y="375970"/>
                </a:cubicBezTo>
                <a:cubicBezTo>
                  <a:pt x="2520698" y="375970"/>
                  <a:pt x="2504921" y="364456"/>
                  <a:pt x="2510180" y="350063"/>
                </a:cubicBezTo>
                <a:cubicBezTo>
                  <a:pt x="2512809" y="338548"/>
                  <a:pt x="2531216" y="327034"/>
                  <a:pt x="2552252" y="327034"/>
                </a:cubicBezTo>
                <a:close/>
                <a:moveTo>
                  <a:pt x="2462453" y="327034"/>
                </a:moveTo>
                <a:cubicBezTo>
                  <a:pt x="2481112" y="327034"/>
                  <a:pt x="2497105" y="338548"/>
                  <a:pt x="2491774" y="350063"/>
                </a:cubicBezTo>
                <a:cubicBezTo>
                  <a:pt x="2489108" y="364456"/>
                  <a:pt x="2470450" y="375970"/>
                  <a:pt x="2449125" y="375970"/>
                </a:cubicBezTo>
                <a:cubicBezTo>
                  <a:pt x="2427801" y="375970"/>
                  <a:pt x="2414474" y="364456"/>
                  <a:pt x="2417139" y="350063"/>
                </a:cubicBezTo>
                <a:cubicBezTo>
                  <a:pt x="2419805" y="338548"/>
                  <a:pt x="2441129" y="327034"/>
                  <a:pt x="2462453" y="327034"/>
                </a:cubicBezTo>
                <a:close/>
                <a:moveTo>
                  <a:pt x="2279955" y="327034"/>
                </a:moveTo>
                <a:cubicBezTo>
                  <a:pt x="2300891" y="327034"/>
                  <a:pt x="2313977" y="338548"/>
                  <a:pt x="2308743" y="350063"/>
                </a:cubicBezTo>
                <a:cubicBezTo>
                  <a:pt x="2306125" y="364456"/>
                  <a:pt x="2285189" y="375970"/>
                  <a:pt x="2264252" y="375970"/>
                </a:cubicBezTo>
                <a:cubicBezTo>
                  <a:pt x="2245932" y="375970"/>
                  <a:pt x="2230230" y="364456"/>
                  <a:pt x="2235464" y="350063"/>
                </a:cubicBezTo>
                <a:cubicBezTo>
                  <a:pt x="2240698" y="338548"/>
                  <a:pt x="2259018" y="327034"/>
                  <a:pt x="2279955" y="327034"/>
                </a:cubicBezTo>
                <a:close/>
                <a:moveTo>
                  <a:pt x="2187762" y="327034"/>
                </a:moveTo>
                <a:cubicBezTo>
                  <a:pt x="2209086" y="327034"/>
                  <a:pt x="2222414" y="338548"/>
                  <a:pt x="2219748" y="350063"/>
                </a:cubicBezTo>
                <a:cubicBezTo>
                  <a:pt x="2214417" y="364456"/>
                  <a:pt x="2195759" y="375970"/>
                  <a:pt x="2174434" y="375970"/>
                </a:cubicBezTo>
                <a:cubicBezTo>
                  <a:pt x="2153110" y="375970"/>
                  <a:pt x="2139783" y="364456"/>
                  <a:pt x="2142448" y="350063"/>
                </a:cubicBezTo>
                <a:cubicBezTo>
                  <a:pt x="2147779" y="338548"/>
                  <a:pt x="2169103" y="327034"/>
                  <a:pt x="2187762" y="327034"/>
                </a:cubicBezTo>
                <a:close/>
                <a:moveTo>
                  <a:pt x="2097945" y="327034"/>
                </a:moveTo>
                <a:cubicBezTo>
                  <a:pt x="2118881" y="327034"/>
                  <a:pt x="2131967" y="338548"/>
                  <a:pt x="2126733" y="350063"/>
                </a:cubicBezTo>
                <a:cubicBezTo>
                  <a:pt x="2121498" y="364456"/>
                  <a:pt x="2103179" y="375970"/>
                  <a:pt x="2082242" y="375970"/>
                </a:cubicBezTo>
                <a:cubicBezTo>
                  <a:pt x="2061305" y="375970"/>
                  <a:pt x="2048220" y="364456"/>
                  <a:pt x="2053454" y="350063"/>
                </a:cubicBezTo>
                <a:cubicBezTo>
                  <a:pt x="2058688" y="338548"/>
                  <a:pt x="2077008" y="327034"/>
                  <a:pt x="2097945" y="327034"/>
                </a:cubicBezTo>
                <a:close/>
                <a:moveTo>
                  <a:pt x="2008417" y="327034"/>
                </a:moveTo>
                <a:cubicBezTo>
                  <a:pt x="2027075" y="327034"/>
                  <a:pt x="2040403" y="338548"/>
                  <a:pt x="2037737" y="350063"/>
                </a:cubicBezTo>
                <a:cubicBezTo>
                  <a:pt x="2032406" y="364456"/>
                  <a:pt x="2011082" y="375970"/>
                  <a:pt x="1989758" y="375970"/>
                </a:cubicBezTo>
                <a:cubicBezTo>
                  <a:pt x="1968434" y="375970"/>
                  <a:pt x="1957772" y="364456"/>
                  <a:pt x="1960437" y="350063"/>
                </a:cubicBezTo>
                <a:cubicBezTo>
                  <a:pt x="1965768" y="338548"/>
                  <a:pt x="1987092" y="327034"/>
                  <a:pt x="2008417" y="327034"/>
                </a:cubicBezTo>
                <a:close/>
                <a:moveTo>
                  <a:pt x="1915480" y="327034"/>
                </a:moveTo>
                <a:cubicBezTo>
                  <a:pt x="1936696" y="327034"/>
                  <a:pt x="1949956" y="338548"/>
                  <a:pt x="1944652" y="350063"/>
                </a:cubicBezTo>
                <a:cubicBezTo>
                  <a:pt x="1939348" y="364456"/>
                  <a:pt x="1918132" y="375970"/>
                  <a:pt x="1899568" y="375970"/>
                </a:cubicBezTo>
                <a:cubicBezTo>
                  <a:pt x="1878352" y="375970"/>
                  <a:pt x="1865092" y="364456"/>
                  <a:pt x="1870396" y="350063"/>
                </a:cubicBezTo>
                <a:cubicBezTo>
                  <a:pt x="1875700" y="338548"/>
                  <a:pt x="1894264" y="327034"/>
                  <a:pt x="1915480" y="327034"/>
                </a:cubicBezTo>
                <a:close/>
                <a:moveTo>
                  <a:pt x="1825871" y="327034"/>
                </a:moveTo>
                <a:cubicBezTo>
                  <a:pt x="1846807" y="327034"/>
                  <a:pt x="1857276" y="338548"/>
                  <a:pt x="1852042" y="350063"/>
                </a:cubicBezTo>
                <a:cubicBezTo>
                  <a:pt x="1849424" y="364456"/>
                  <a:pt x="1828488" y="375970"/>
                  <a:pt x="1807551" y="375970"/>
                </a:cubicBezTo>
                <a:cubicBezTo>
                  <a:pt x="1786614" y="375970"/>
                  <a:pt x="1773529" y="364456"/>
                  <a:pt x="1778763" y="350063"/>
                </a:cubicBezTo>
                <a:cubicBezTo>
                  <a:pt x="1783997" y="338548"/>
                  <a:pt x="1804934" y="327034"/>
                  <a:pt x="1825871" y="327034"/>
                </a:cubicBezTo>
                <a:close/>
                <a:moveTo>
                  <a:pt x="1733469" y="327034"/>
                </a:moveTo>
                <a:cubicBezTo>
                  <a:pt x="1754685" y="327034"/>
                  <a:pt x="1767945" y="338548"/>
                  <a:pt x="1762641" y="350063"/>
                </a:cubicBezTo>
                <a:cubicBezTo>
                  <a:pt x="1757337" y="364456"/>
                  <a:pt x="1736121" y="375970"/>
                  <a:pt x="1714905" y="375970"/>
                </a:cubicBezTo>
                <a:cubicBezTo>
                  <a:pt x="1693689" y="375970"/>
                  <a:pt x="1683081" y="364456"/>
                  <a:pt x="1688385" y="350063"/>
                </a:cubicBezTo>
                <a:cubicBezTo>
                  <a:pt x="1693689" y="338548"/>
                  <a:pt x="1714905" y="327034"/>
                  <a:pt x="1733469" y="327034"/>
                </a:cubicBezTo>
                <a:close/>
                <a:moveTo>
                  <a:pt x="1643441" y="327034"/>
                </a:moveTo>
                <a:cubicBezTo>
                  <a:pt x="1664657" y="327034"/>
                  <a:pt x="1675265" y="338548"/>
                  <a:pt x="1669961" y="350063"/>
                </a:cubicBezTo>
                <a:cubicBezTo>
                  <a:pt x="1664657" y="364456"/>
                  <a:pt x="1643441" y="375970"/>
                  <a:pt x="1622225" y="375970"/>
                </a:cubicBezTo>
                <a:cubicBezTo>
                  <a:pt x="1603661" y="375970"/>
                  <a:pt x="1590401" y="364456"/>
                  <a:pt x="1595705" y="350063"/>
                </a:cubicBezTo>
                <a:cubicBezTo>
                  <a:pt x="1601009" y="338548"/>
                  <a:pt x="1622225" y="327034"/>
                  <a:pt x="1643441" y="327034"/>
                </a:cubicBezTo>
                <a:close/>
                <a:moveTo>
                  <a:pt x="1554262" y="327034"/>
                </a:moveTo>
                <a:cubicBezTo>
                  <a:pt x="1572737" y="327034"/>
                  <a:pt x="1585934" y="338548"/>
                  <a:pt x="1580655" y="350063"/>
                </a:cubicBezTo>
                <a:cubicBezTo>
                  <a:pt x="1575377" y="364456"/>
                  <a:pt x="1551623" y="375970"/>
                  <a:pt x="1533148" y="375970"/>
                </a:cubicBezTo>
                <a:cubicBezTo>
                  <a:pt x="1512033" y="375970"/>
                  <a:pt x="1498837" y="364456"/>
                  <a:pt x="1506755" y="350063"/>
                </a:cubicBezTo>
                <a:cubicBezTo>
                  <a:pt x="1512033" y="338548"/>
                  <a:pt x="1533148" y="327034"/>
                  <a:pt x="1554262" y="327034"/>
                </a:cubicBezTo>
                <a:close/>
                <a:moveTo>
                  <a:pt x="1461430" y="327034"/>
                </a:moveTo>
                <a:cubicBezTo>
                  <a:pt x="1482646" y="327034"/>
                  <a:pt x="1493254" y="338548"/>
                  <a:pt x="1487950" y="350063"/>
                </a:cubicBezTo>
                <a:cubicBezTo>
                  <a:pt x="1482646" y="364456"/>
                  <a:pt x="1461430" y="375970"/>
                  <a:pt x="1440214" y="375970"/>
                </a:cubicBezTo>
                <a:cubicBezTo>
                  <a:pt x="1418998" y="375970"/>
                  <a:pt x="1408390" y="364456"/>
                  <a:pt x="1413694" y="350063"/>
                </a:cubicBezTo>
                <a:cubicBezTo>
                  <a:pt x="1418998" y="338548"/>
                  <a:pt x="1442866" y="327034"/>
                  <a:pt x="1461430" y="327034"/>
                </a:cubicBezTo>
                <a:close/>
                <a:moveTo>
                  <a:pt x="1372251" y="327034"/>
                </a:moveTo>
                <a:cubicBezTo>
                  <a:pt x="1393366" y="327034"/>
                  <a:pt x="1403923" y="338548"/>
                  <a:pt x="1398644" y="350063"/>
                </a:cubicBezTo>
                <a:cubicBezTo>
                  <a:pt x="1390726" y="364456"/>
                  <a:pt x="1369612" y="375970"/>
                  <a:pt x="1348497" y="375970"/>
                </a:cubicBezTo>
                <a:cubicBezTo>
                  <a:pt x="1327385" y="375970"/>
                  <a:pt x="1316828" y="364456"/>
                  <a:pt x="1322107" y="350063"/>
                </a:cubicBezTo>
                <a:cubicBezTo>
                  <a:pt x="1330024" y="338548"/>
                  <a:pt x="1351137" y="327034"/>
                  <a:pt x="1372251" y="327034"/>
                </a:cubicBezTo>
                <a:close/>
                <a:moveTo>
                  <a:pt x="1279322" y="327034"/>
                </a:moveTo>
                <a:cubicBezTo>
                  <a:pt x="1300342" y="327034"/>
                  <a:pt x="1313479" y="338548"/>
                  <a:pt x="1305596" y="350063"/>
                </a:cubicBezTo>
                <a:cubicBezTo>
                  <a:pt x="1300342" y="364456"/>
                  <a:pt x="1276695" y="375970"/>
                  <a:pt x="1255674" y="375970"/>
                </a:cubicBezTo>
                <a:cubicBezTo>
                  <a:pt x="1237284" y="375970"/>
                  <a:pt x="1224146" y="364456"/>
                  <a:pt x="1232029" y="350063"/>
                </a:cubicBezTo>
                <a:cubicBezTo>
                  <a:pt x="1237284" y="338548"/>
                  <a:pt x="1260930" y="327034"/>
                  <a:pt x="1279322" y="327034"/>
                </a:cubicBezTo>
                <a:close/>
                <a:moveTo>
                  <a:pt x="1189124" y="327034"/>
                </a:moveTo>
                <a:cubicBezTo>
                  <a:pt x="1210239" y="327034"/>
                  <a:pt x="1220796" y="338548"/>
                  <a:pt x="1215518" y="350063"/>
                </a:cubicBezTo>
                <a:cubicBezTo>
                  <a:pt x="1207599" y="364456"/>
                  <a:pt x="1186485" y="375970"/>
                  <a:pt x="1165371" y="375970"/>
                </a:cubicBezTo>
                <a:cubicBezTo>
                  <a:pt x="1144256" y="375970"/>
                  <a:pt x="1133699" y="364456"/>
                  <a:pt x="1138977" y="350063"/>
                </a:cubicBezTo>
                <a:cubicBezTo>
                  <a:pt x="1146896" y="338548"/>
                  <a:pt x="1168009" y="327034"/>
                  <a:pt x="1189124" y="327034"/>
                </a:cubicBezTo>
                <a:close/>
                <a:moveTo>
                  <a:pt x="1099938" y="327034"/>
                </a:moveTo>
                <a:cubicBezTo>
                  <a:pt x="1118329" y="327034"/>
                  <a:pt x="1131465" y="338548"/>
                  <a:pt x="1123584" y="350063"/>
                </a:cubicBezTo>
                <a:cubicBezTo>
                  <a:pt x="1115702" y="364456"/>
                  <a:pt x="1094682" y="375970"/>
                  <a:pt x="1073664" y="375970"/>
                </a:cubicBezTo>
                <a:cubicBezTo>
                  <a:pt x="1052644" y="375970"/>
                  <a:pt x="1042135" y="364456"/>
                  <a:pt x="1050017" y="350063"/>
                </a:cubicBezTo>
                <a:cubicBezTo>
                  <a:pt x="1055271" y="338548"/>
                  <a:pt x="1078918" y="327034"/>
                  <a:pt x="1099938" y="327034"/>
                </a:cubicBezTo>
                <a:close/>
                <a:moveTo>
                  <a:pt x="1007257" y="327034"/>
                </a:moveTo>
                <a:cubicBezTo>
                  <a:pt x="1028277" y="327034"/>
                  <a:pt x="1038785" y="338548"/>
                  <a:pt x="1030904" y="350063"/>
                </a:cubicBezTo>
                <a:cubicBezTo>
                  <a:pt x="1025648" y="364456"/>
                  <a:pt x="1002002" y="375970"/>
                  <a:pt x="980984" y="375970"/>
                </a:cubicBezTo>
                <a:cubicBezTo>
                  <a:pt x="959964" y="375970"/>
                  <a:pt x="949454" y="364456"/>
                  <a:pt x="957337" y="350063"/>
                </a:cubicBezTo>
                <a:cubicBezTo>
                  <a:pt x="965220" y="338548"/>
                  <a:pt x="988866" y="327034"/>
                  <a:pt x="1007257" y="327034"/>
                </a:cubicBezTo>
                <a:close/>
                <a:moveTo>
                  <a:pt x="917533" y="327034"/>
                </a:moveTo>
                <a:cubicBezTo>
                  <a:pt x="938815" y="327034"/>
                  <a:pt x="949454" y="338548"/>
                  <a:pt x="941475" y="350063"/>
                </a:cubicBezTo>
                <a:cubicBezTo>
                  <a:pt x="933494" y="364456"/>
                  <a:pt x="909552" y="375970"/>
                  <a:pt x="890930" y="375970"/>
                </a:cubicBezTo>
                <a:cubicBezTo>
                  <a:pt x="869650" y="375970"/>
                  <a:pt x="859009" y="364456"/>
                  <a:pt x="866989" y="350063"/>
                </a:cubicBezTo>
                <a:cubicBezTo>
                  <a:pt x="874969" y="338548"/>
                  <a:pt x="896251" y="327034"/>
                  <a:pt x="917533" y="327034"/>
                </a:cubicBezTo>
                <a:close/>
                <a:moveTo>
                  <a:pt x="827873" y="327034"/>
                </a:moveTo>
                <a:cubicBezTo>
                  <a:pt x="846264" y="327034"/>
                  <a:pt x="856774" y="338548"/>
                  <a:pt x="848892" y="350063"/>
                </a:cubicBezTo>
                <a:cubicBezTo>
                  <a:pt x="841010" y="364456"/>
                  <a:pt x="819991" y="375970"/>
                  <a:pt x="798972" y="375970"/>
                </a:cubicBezTo>
                <a:cubicBezTo>
                  <a:pt x="777953" y="375970"/>
                  <a:pt x="767443" y="364456"/>
                  <a:pt x="775326" y="350063"/>
                </a:cubicBezTo>
                <a:cubicBezTo>
                  <a:pt x="783208" y="338548"/>
                  <a:pt x="806855" y="327034"/>
                  <a:pt x="827873" y="327034"/>
                </a:cubicBezTo>
                <a:close/>
                <a:moveTo>
                  <a:pt x="735667" y="327034"/>
                </a:moveTo>
                <a:cubicBezTo>
                  <a:pt x="756852" y="327034"/>
                  <a:pt x="767443" y="338548"/>
                  <a:pt x="759499" y="350063"/>
                </a:cubicBezTo>
                <a:cubicBezTo>
                  <a:pt x="751555" y="364456"/>
                  <a:pt x="727722" y="375970"/>
                  <a:pt x="706539" y="375970"/>
                </a:cubicBezTo>
                <a:cubicBezTo>
                  <a:pt x="685354" y="375970"/>
                  <a:pt x="674762" y="364456"/>
                  <a:pt x="685354" y="350063"/>
                </a:cubicBezTo>
                <a:cubicBezTo>
                  <a:pt x="693299" y="338548"/>
                  <a:pt x="714483" y="327034"/>
                  <a:pt x="735667" y="327034"/>
                </a:cubicBezTo>
                <a:close/>
                <a:moveTo>
                  <a:pt x="645500" y="327034"/>
                </a:moveTo>
                <a:cubicBezTo>
                  <a:pt x="664122" y="327034"/>
                  <a:pt x="674762" y="338548"/>
                  <a:pt x="666781" y="350063"/>
                </a:cubicBezTo>
                <a:cubicBezTo>
                  <a:pt x="658801" y="364456"/>
                  <a:pt x="634859" y="375970"/>
                  <a:pt x="613578" y="375970"/>
                </a:cubicBezTo>
                <a:cubicBezTo>
                  <a:pt x="594956" y="375970"/>
                  <a:pt x="584315" y="364456"/>
                  <a:pt x="592296" y="350063"/>
                </a:cubicBezTo>
                <a:cubicBezTo>
                  <a:pt x="600277" y="338548"/>
                  <a:pt x="624219" y="327034"/>
                  <a:pt x="645500" y="327034"/>
                </a:cubicBezTo>
                <a:close/>
                <a:moveTo>
                  <a:pt x="552923" y="327034"/>
                </a:moveTo>
                <a:cubicBezTo>
                  <a:pt x="573852" y="327034"/>
                  <a:pt x="584317" y="338548"/>
                  <a:pt x="576468" y="350063"/>
                </a:cubicBezTo>
                <a:cubicBezTo>
                  <a:pt x="566003" y="364456"/>
                  <a:pt x="542458" y="375970"/>
                  <a:pt x="524146" y="375970"/>
                </a:cubicBezTo>
                <a:cubicBezTo>
                  <a:pt x="503216" y="375970"/>
                  <a:pt x="492753" y="364456"/>
                  <a:pt x="500600" y="350063"/>
                </a:cubicBezTo>
                <a:cubicBezTo>
                  <a:pt x="511065" y="338548"/>
                  <a:pt x="534611" y="327034"/>
                  <a:pt x="552923" y="327034"/>
                </a:cubicBezTo>
                <a:close/>
                <a:moveTo>
                  <a:pt x="463624" y="327034"/>
                </a:moveTo>
                <a:cubicBezTo>
                  <a:pt x="484809" y="327034"/>
                  <a:pt x="492753" y="338548"/>
                  <a:pt x="484809" y="350063"/>
                </a:cubicBezTo>
                <a:cubicBezTo>
                  <a:pt x="476864" y="364456"/>
                  <a:pt x="453032" y="375970"/>
                  <a:pt x="431847" y="375970"/>
                </a:cubicBezTo>
                <a:cubicBezTo>
                  <a:pt x="410663" y="375970"/>
                  <a:pt x="400071" y="364456"/>
                  <a:pt x="410663" y="350063"/>
                </a:cubicBezTo>
                <a:cubicBezTo>
                  <a:pt x="418607" y="338548"/>
                  <a:pt x="442439" y="327034"/>
                  <a:pt x="463624" y="327034"/>
                </a:cubicBezTo>
                <a:close/>
                <a:moveTo>
                  <a:pt x="373177" y="327034"/>
                </a:moveTo>
                <a:cubicBezTo>
                  <a:pt x="391714" y="327034"/>
                  <a:pt x="402305" y="338548"/>
                  <a:pt x="394361" y="350063"/>
                </a:cubicBezTo>
                <a:cubicBezTo>
                  <a:pt x="383769" y="364456"/>
                  <a:pt x="359937" y="375970"/>
                  <a:pt x="338753" y="375970"/>
                </a:cubicBezTo>
                <a:cubicBezTo>
                  <a:pt x="317569" y="375970"/>
                  <a:pt x="309625" y="364456"/>
                  <a:pt x="317569" y="350063"/>
                </a:cubicBezTo>
                <a:cubicBezTo>
                  <a:pt x="328161" y="338548"/>
                  <a:pt x="351993" y="327034"/>
                  <a:pt x="373177" y="327034"/>
                </a:cubicBezTo>
                <a:close/>
                <a:moveTo>
                  <a:pt x="280847" y="327034"/>
                </a:moveTo>
                <a:cubicBezTo>
                  <a:pt x="301776" y="327034"/>
                  <a:pt x="309625" y="338548"/>
                  <a:pt x="301776" y="350063"/>
                </a:cubicBezTo>
                <a:cubicBezTo>
                  <a:pt x="291312" y="364456"/>
                  <a:pt x="267767" y="375970"/>
                  <a:pt x="246838" y="375970"/>
                </a:cubicBezTo>
                <a:cubicBezTo>
                  <a:pt x="228524" y="375970"/>
                  <a:pt x="218061" y="364456"/>
                  <a:pt x="228524" y="350063"/>
                </a:cubicBezTo>
                <a:cubicBezTo>
                  <a:pt x="236373" y="338548"/>
                  <a:pt x="259919" y="327034"/>
                  <a:pt x="280847" y="327034"/>
                </a:cubicBezTo>
                <a:close/>
                <a:moveTo>
                  <a:pt x="191166" y="327034"/>
                </a:moveTo>
                <a:cubicBezTo>
                  <a:pt x="212350" y="327034"/>
                  <a:pt x="220294" y="338548"/>
                  <a:pt x="209702" y="350063"/>
                </a:cubicBezTo>
                <a:cubicBezTo>
                  <a:pt x="201758" y="364456"/>
                  <a:pt x="177926" y="375970"/>
                  <a:pt x="156741" y="375970"/>
                </a:cubicBezTo>
                <a:cubicBezTo>
                  <a:pt x="135557" y="375970"/>
                  <a:pt x="127613" y="364456"/>
                  <a:pt x="135557" y="350063"/>
                </a:cubicBezTo>
                <a:cubicBezTo>
                  <a:pt x="146149" y="338548"/>
                  <a:pt x="169982" y="327034"/>
                  <a:pt x="191166" y="327034"/>
                </a:cubicBezTo>
                <a:close/>
                <a:moveTo>
                  <a:pt x="6874812" y="268549"/>
                </a:moveTo>
                <a:cubicBezTo>
                  <a:pt x="6893349" y="268549"/>
                  <a:pt x="6917181" y="279782"/>
                  <a:pt x="6925125" y="293824"/>
                </a:cubicBezTo>
                <a:cubicBezTo>
                  <a:pt x="6935717" y="305058"/>
                  <a:pt x="6925125" y="316291"/>
                  <a:pt x="6903941" y="316291"/>
                </a:cubicBezTo>
                <a:cubicBezTo>
                  <a:pt x="6882756" y="316291"/>
                  <a:pt x="6861572" y="305058"/>
                  <a:pt x="6853628" y="293824"/>
                </a:cubicBezTo>
                <a:cubicBezTo>
                  <a:pt x="6843036" y="279782"/>
                  <a:pt x="6853628" y="268549"/>
                  <a:pt x="6874812" y="268549"/>
                </a:cubicBezTo>
                <a:close/>
                <a:moveTo>
                  <a:pt x="6785234" y="268549"/>
                </a:moveTo>
                <a:cubicBezTo>
                  <a:pt x="6803625" y="268549"/>
                  <a:pt x="6827272" y="279782"/>
                  <a:pt x="6835154" y="293824"/>
                </a:cubicBezTo>
                <a:cubicBezTo>
                  <a:pt x="6843036" y="305058"/>
                  <a:pt x="6835154" y="316291"/>
                  <a:pt x="6814135" y="316291"/>
                </a:cubicBezTo>
                <a:cubicBezTo>
                  <a:pt x="6793116" y="316291"/>
                  <a:pt x="6769469" y="305058"/>
                  <a:pt x="6761587" y="293824"/>
                </a:cubicBezTo>
                <a:cubicBezTo>
                  <a:pt x="6753705" y="279782"/>
                  <a:pt x="6764215" y="268549"/>
                  <a:pt x="6785234" y="268549"/>
                </a:cubicBezTo>
                <a:close/>
                <a:moveTo>
                  <a:pt x="6695179" y="268549"/>
                </a:moveTo>
                <a:cubicBezTo>
                  <a:pt x="6713801" y="268549"/>
                  <a:pt x="6737743" y="279782"/>
                  <a:pt x="6745723" y="293824"/>
                </a:cubicBezTo>
                <a:cubicBezTo>
                  <a:pt x="6753704" y="305058"/>
                  <a:pt x="6743063" y="316291"/>
                  <a:pt x="6724442" y="316291"/>
                </a:cubicBezTo>
                <a:cubicBezTo>
                  <a:pt x="6703160" y="316291"/>
                  <a:pt x="6679218" y="305058"/>
                  <a:pt x="6671238" y="293824"/>
                </a:cubicBezTo>
                <a:cubicBezTo>
                  <a:pt x="6663257" y="279782"/>
                  <a:pt x="6673898" y="268549"/>
                  <a:pt x="6695179" y="268549"/>
                </a:cubicBezTo>
                <a:close/>
                <a:moveTo>
                  <a:pt x="6605456" y="268549"/>
                </a:moveTo>
                <a:cubicBezTo>
                  <a:pt x="6623847" y="268549"/>
                  <a:pt x="6647494" y="279782"/>
                  <a:pt x="6655376" y="293824"/>
                </a:cubicBezTo>
                <a:cubicBezTo>
                  <a:pt x="6663258" y="305058"/>
                  <a:pt x="6652748" y="316291"/>
                  <a:pt x="6631729" y="316291"/>
                </a:cubicBezTo>
                <a:cubicBezTo>
                  <a:pt x="6610710" y="316291"/>
                  <a:pt x="6589691" y="305058"/>
                  <a:pt x="6581809" y="293824"/>
                </a:cubicBezTo>
                <a:cubicBezTo>
                  <a:pt x="6573927" y="279782"/>
                  <a:pt x="6584437" y="268549"/>
                  <a:pt x="6605456" y="268549"/>
                </a:cubicBezTo>
                <a:close/>
                <a:moveTo>
                  <a:pt x="6516126" y="268549"/>
                </a:moveTo>
                <a:cubicBezTo>
                  <a:pt x="6534517" y="268549"/>
                  <a:pt x="6558164" y="279782"/>
                  <a:pt x="6566046" y="293824"/>
                </a:cubicBezTo>
                <a:cubicBezTo>
                  <a:pt x="6573928" y="305058"/>
                  <a:pt x="6563418" y="316291"/>
                  <a:pt x="6542399" y="316291"/>
                </a:cubicBezTo>
                <a:cubicBezTo>
                  <a:pt x="6521380" y="316291"/>
                  <a:pt x="6500361" y="305058"/>
                  <a:pt x="6492479" y="293824"/>
                </a:cubicBezTo>
                <a:cubicBezTo>
                  <a:pt x="6484597" y="279782"/>
                  <a:pt x="6495107" y="268549"/>
                  <a:pt x="6516126" y="268549"/>
                </a:cubicBezTo>
                <a:close/>
                <a:moveTo>
                  <a:pt x="6425821" y="268549"/>
                </a:moveTo>
                <a:cubicBezTo>
                  <a:pt x="6444296" y="268549"/>
                  <a:pt x="6468049" y="279782"/>
                  <a:pt x="6475967" y="293824"/>
                </a:cubicBezTo>
                <a:cubicBezTo>
                  <a:pt x="6481246" y="305058"/>
                  <a:pt x="6470689" y="316291"/>
                  <a:pt x="6452214" y="316291"/>
                </a:cubicBezTo>
                <a:cubicBezTo>
                  <a:pt x="6431099" y="316291"/>
                  <a:pt x="6407346" y="305058"/>
                  <a:pt x="6402067" y="293824"/>
                </a:cubicBezTo>
                <a:cubicBezTo>
                  <a:pt x="6394149" y="279782"/>
                  <a:pt x="6404706" y="268549"/>
                  <a:pt x="6425821" y="268549"/>
                </a:cubicBezTo>
                <a:close/>
                <a:moveTo>
                  <a:pt x="6336491" y="268549"/>
                </a:moveTo>
                <a:cubicBezTo>
                  <a:pt x="6354966" y="268549"/>
                  <a:pt x="6378719" y="279782"/>
                  <a:pt x="6383998" y="293824"/>
                </a:cubicBezTo>
                <a:cubicBezTo>
                  <a:pt x="6391916" y="305058"/>
                  <a:pt x="6381359" y="316291"/>
                  <a:pt x="6360244" y="316291"/>
                </a:cubicBezTo>
                <a:cubicBezTo>
                  <a:pt x="6341769" y="316291"/>
                  <a:pt x="6318016" y="305058"/>
                  <a:pt x="6312737" y="293824"/>
                </a:cubicBezTo>
                <a:cubicBezTo>
                  <a:pt x="6304819" y="279782"/>
                  <a:pt x="6315376" y="268549"/>
                  <a:pt x="6336491" y="268549"/>
                </a:cubicBezTo>
                <a:close/>
                <a:moveTo>
                  <a:pt x="6246044" y="268549"/>
                </a:moveTo>
                <a:cubicBezTo>
                  <a:pt x="6267158" y="268549"/>
                  <a:pt x="6288272" y="279782"/>
                  <a:pt x="6293551" y="293824"/>
                </a:cubicBezTo>
                <a:cubicBezTo>
                  <a:pt x="6301469" y="305058"/>
                  <a:pt x="6290912" y="316291"/>
                  <a:pt x="6269797" y="316291"/>
                </a:cubicBezTo>
                <a:cubicBezTo>
                  <a:pt x="6248683" y="316291"/>
                  <a:pt x="6227569" y="305058"/>
                  <a:pt x="6219651" y="293824"/>
                </a:cubicBezTo>
                <a:cubicBezTo>
                  <a:pt x="6214372" y="279782"/>
                  <a:pt x="6224929" y="268549"/>
                  <a:pt x="6246044" y="268549"/>
                </a:cubicBezTo>
                <a:close/>
                <a:moveTo>
                  <a:pt x="6156713" y="268549"/>
                </a:moveTo>
                <a:cubicBezTo>
                  <a:pt x="6177827" y="268549"/>
                  <a:pt x="6198941" y="279782"/>
                  <a:pt x="6204220" y="293824"/>
                </a:cubicBezTo>
                <a:cubicBezTo>
                  <a:pt x="6212138" y="305058"/>
                  <a:pt x="6198941" y="316291"/>
                  <a:pt x="6180466" y="316291"/>
                </a:cubicBezTo>
                <a:cubicBezTo>
                  <a:pt x="6159352" y="316291"/>
                  <a:pt x="6138238" y="305058"/>
                  <a:pt x="6130320" y="293824"/>
                </a:cubicBezTo>
                <a:cubicBezTo>
                  <a:pt x="6125041" y="279782"/>
                  <a:pt x="6135598" y="268549"/>
                  <a:pt x="6156713" y="268549"/>
                </a:cubicBezTo>
                <a:close/>
                <a:moveTo>
                  <a:pt x="6067115" y="268549"/>
                </a:moveTo>
                <a:cubicBezTo>
                  <a:pt x="6088052" y="268549"/>
                  <a:pt x="6108989" y="279782"/>
                  <a:pt x="6114223" y="293824"/>
                </a:cubicBezTo>
                <a:cubicBezTo>
                  <a:pt x="6119457" y="305058"/>
                  <a:pt x="6108989" y="316291"/>
                  <a:pt x="6088052" y="316291"/>
                </a:cubicBezTo>
                <a:cubicBezTo>
                  <a:pt x="6069732" y="316291"/>
                  <a:pt x="6046178" y="305058"/>
                  <a:pt x="6040944" y="293824"/>
                </a:cubicBezTo>
                <a:cubicBezTo>
                  <a:pt x="6035710" y="279782"/>
                  <a:pt x="6046178" y="268549"/>
                  <a:pt x="6067115" y="268549"/>
                </a:cubicBezTo>
                <a:close/>
                <a:moveTo>
                  <a:pt x="5977088" y="268549"/>
                </a:moveTo>
                <a:cubicBezTo>
                  <a:pt x="5998304" y="268549"/>
                  <a:pt x="6019520" y="279782"/>
                  <a:pt x="6024824" y="293824"/>
                </a:cubicBezTo>
                <a:cubicBezTo>
                  <a:pt x="6030128" y="305058"/>
                  <a:pt x="6019520" y="316291"/>
                  <a:pt x="5998304" y="316291"/>
                </a:cubicBezTo>
                <a:cubicBezTo>
                  <a:pt x="5977088" y="316291"/>
                  <a:pt x="5955872" y="305058"/>
                  <a:pt x="5950568" y="293824"/>
                </a:cubicBezTo>
                <a:cubicBezTo>
                  <a:pt x="5945264" y="279782"/>
                  <a:pt x="5955872" y="268549"/>
                  <a:pt x="5977088" y="268549"/>
                </a:cubicBezTo>
                <a:close/>
                <a:moveTo>
                  <a:pt x="5887338" y="268549"/>
                </a:moveTo>
                <a:cubicBezTo>
                  <a:pt x="5908275" y="268549"/>
                  <a:pt x="5929212" y="279782"/>
                  <a:pt x="5934446" y="293824"/>
                </a:cubicBezTo>
                <a:cubicBezTo>
                  <a:pt x="5939680" y="305058"/>
                  <a:pt x="5926595" y="316291"/>
                  <a:pt x="5908275" y="316291"/>
                </a:cubicBezTo>
                <a:cubicBezTo>
                  <a:pt x="5887338" y="316291"/>
                  <a:pt x="5866401" y="305058"/>
                  <a:pt x="5861167" y="293824"/>
                </a:cubicBezTo>
                <a:cubicBezTo>
                  <a:pt x="5855933" y="279782"/>
                  <a:pt x="5866401" y="268549"/>
                  <a:pt x="5887338" y="268549"/>
                </a:cubicBezTo>
                <a:close/>
                <a:moveTo>
                  <a:pt x="5797310" y="268549"/>
                </a:moveTo>
                <a:cubicBezTo>
                  <a:pt x="5818526" y="268549"/>
                  <a:pt x="5837090" y="279782"/>
                  <a:pt x="5845046" y="293824"/>
                </a:cubicBezTo>
                <a:cubicBezTo>
                  <a:pt x="5850350" y="305058"/>
                  <a:pt x="5837090" y="316291"/>
                  <a:pt x="5815874" y="316291"/>
                </a:cubicBezTo>
                <a:cubicBezTo>
                  <a:pt x="5797310" y="316291"/>
                  <a:pt x="5776094" y="305058"/>
                  <a:pt x="5770790" y="293824"/>
                </a:cubicBezTo>
                <a:cubicBezTo>
                  <a:pt x="5765486" y="279782"/>
                  <a:pt x="5776094" y="268549"/>
                  <a:pt x="5797310" y="268549"/>
                </a:cubicBezTo>
                <a:close/>
                <a:moveTo>
                  <a:pt x="5707709" y="268549"/>
                </a:moveTo>
                <a:cubicBezTo>
                  <a:pt x="5728745" y="268549"/>
                  <a:pt x="5747152" y="279782"/>
                  <a:pt x="5752411" y="293824"/>
                </a:cubicBezTo>
                <a:cubicBezTo>
                  <a:pt x="5757670" y="305058"/>
                  <a:pt x="5747152" y="316291"/>
                  <a:pt x="5726116" y="316291"/>
                </a:cubicBezTo>
                <a:cubicBezTo>
                  <a:pt x="5705080" y="316291"/>
                  <a:pt x="5684044" y="305058"/>
                  <a:pt x="5681414" y="293824"/>
                </a:cubicBezTo>
                <a:cubicBezTo>
                  <a:pt x="5676155" y="279782"/>
                  <a:pt x="5686673" y="268549"/>
                  <a:pt x="5707709" y="268549"/>
                </a:cubicBezTo>
                <a:close/>
                <a:moveTo>
                  <a:pt x="5618379" y="268549"/>
                </a:moveTo>
                <a:cubicBezTo>
                  <a:pt x="5639415" y="268549"/>
                  <a:pt x="5657822" y="279782"/>
                  <a:pt x="5663081" y="293824"/>
                </a:cubicBezTo>
                <a:cubicBezTo>
                  <a:pt x="5668340" y="305058"/>
                  <a:pt x="5655192" y="316291"/>
                  <a:pt x="5636786" y="316291"/>
                </a:cubicBezTo>
                <a:cubicBezTo>
                  <a:pt x="5615750" y="316291"/>
                  <a:pt x="5594714" y="305058"/>
                  <a:pt x="5589455" y="293824"/>
                </a:cubicBezTo>
                <a:cubicBezTo>
                  <a:pt x="5586825" y="279782"/>
                  <a:pt x="5597343" y="268549"/>
                  <a:pt x="5618379" y="268549"/>
                </a:cubicBezTo>
                <a:close/>
                <a:moveTo>
                  <a:pt x="5528167" y="268549"/>
                </a:moveTo>
                <a:cubicBezTo>
                  <a:pt x="5549104" y="268549"/>
                  <a:pt x="5567424" y="279782"/>
                  <a:pt x="5572658" y="293824"/>
                </a:cubicBezTo>
                <a:cubicBezTo>
                  <a:pt x="5577892" y="305058"/>
                  <a:pt x="5564807" y="316291"/>
                  <a:pt x="5543870" y="316291"/>
                </a:cubicBezTo>
                <a:cubicBezTo>
                  <a:pt x="5525550" y="316291"/>
                  <a:pt x="5504614" y="305058"/>
                  <a:pt x="5499379" y="293824"/>
                </a:cubicBezTo>
                <a:cubicBezTo>
                  <a:pt x="5494145" y="279782"/>
                  <a:pt x="5507231" y="268549"/>
                  <a:pt x="5528167" y="268549"/>
                </a:cubicBezTo>
                <a:close/>
                <a:moveTo>
                  <a:pt x="5438173" y="268549"/>
                </a:moveTo>
                <a:cubicBezTo>
                  <a:pt x="5459389" y="268549"/>
                  <a:pt x="5477953" y="279782"/>
                  <a:pt x="5483257" y="293824"/>
                </a:cubicBezTo>
                <a:cubicBezTo>
                  <a:pt x="5488561" y="305058"/>
                  <a:pt x="5475301" y="316291"/>
                  <a:pt x="5454085" y="316291"/>
                </a:cubicBezTo>
                <a:cubicBezTo>
                  <a:pt x="5432869" y="316291"/>
                  <a:pt x="5414305" y="305058"/>
                  <a:pt x="5409001" y="293824"/>
                </a:cubicBezTo>
                <a:cubicBezTo>
                  <a:pt x="5403697" y="279782"/>
                  <a:pt x="5416957" y="268549"/>
                  <a:pt x="5438173" y="268549"/>
                </a:cubicBezTo>
                <a:close/>
                <a:moveTo>
                  <a:pt x="5348551" y="268549"/>
                </a:moveTo>
                <a:cubicBezTo>
                  <a:pt x="5369587" y="268549"/>
                  <a:pt x="5387994" y="279782"/>
                  <a:pt x="5393253" y="293824"/>
                </a:cubicBezTo>
                <a:cubicBezTo>
                  <a:pt x="5395882" y="305058"/>
                  <a:pt x="5385364" y="316291"/>
                  <a:pt x="5364328" y="316291"/>
                </a:cubicBezTo>
                <a:cubicBezTo>
                  <a:pt x="5343292" y="316291"/>
                  <a:pt x="5322256" y="305058"/>
                  <a:pt x="5319626" y="293824"/>
                </a:cubicBezTo>
                <a:cubicBezTo>
                  <a:pt x="5314367" y="279782"/>
                  <a:pt x="5327515" y="268549"/>
                  <a:pt x="5348551" y="268549"/>
                </a:cubicBezTo>
                <a:close/>
                <a:moveTo>
                  <a:pt x="5259220" y="268549"/>
                </a:moveTo>
                <a:cubicBezTo>
                  <a:pt x="5280256" y="268549"/>
                  <a:pt x="5298663" y="279782"/>
                  <a:pt x="5303922" y="293824"/>
                </a:cubicBezTo>
                <a:cubicBezTo>
                  <a:pt x="5306551" y="305058"/>
                  <a:pt x="5293404" y="316291"/>
                  <a:pt x="5272368" y="316291"/>
                </a:cubicBezTo>
                <a:cubicBezTo>
                  <a:pt x="5253961" y="316291"/>
                  <a:pt x="5232925" y="305058"/>
                  <a:pt x="5230295" y="293824"/>
                </a:cubicBezTo>
                <a:cubicBezTo>
                  <a:pt x="5225036" y="279782"/>
                  <a:pt x="5238184" y="268549"/>
                  <a:pt x="5259220" y="268549"/>
                </a:cubicBezTo>
                <a:close/>
                <a:moveTo>
                  <a:pt x="5169241" y="268549"/>
                </a:moveTo>
                <a:cubicBezTo>
                  <a:pt x="5190565" y="268549"/>
                  <a:pt x="5209224" y="279782"/>
                  <a:pt x="5211889" y="293824"/>
                </a:cubicBezTo>
                <a:cubicBezTo>
                  <a:pt x="5217220" y="305058"/>
                  <a:pt x="5203893" y="316291"/>
                  <a:pt x="5182569" y="316291"/>
                </a:cubicBezTo>
                <a:cubicBezTo>
                  <a:pt x="5161244" y="316291"/>
                  <a:pt x="5142586" y="305058"/>
                  <a:pt x="5139920" y="293824"/>
                </a:cubicBezTo>
                <a:cubicBezTo>
                  <a:pt x="5134589" y="279782"/>
                  <a:pt x="5147917" y="268549"/>
                  <a:pt x="5169241" y="268549"/>
                </a:cubicBezTo>
                <a:close/>
                <a:moveTo>
                  <a:pt x="5079443" y="268549"/>
                </a:moveTo>
                <a:cubicBezTo>
                  <a:pt x="5100479" y="268549"/>
                  <a:pt x="5118886" y="279782"/>
                  <a:pt x="5121515" y="293824"/>
                </a:cubicBezTo>
                <a:cubicBezTo>
                  <a:pt x="5126774" y="305058"/>
                  <a:pt x="5113627" y="316291"/>
                  <a:pt x="5092591" y="316291"/>
                </a:cubicBezTo>
                <a:cubicBezTo>
                  <a:pt x="5071554" y="316291"/>
                  <a:pt x="5053148" y="305058"/>
                  <a:pt x="5047889" y="293824"/>
                </a:cubicBezTo>
                <a:cubicBezTo>
                  <a:pt x="5045259" y="279782"/>
                  <a:pt x="5058407" y="268549"/>
                  <a:pt x="5079443" y="268549"/>
                </a:cubicBezTo>
                <a:close/>
                <a:moveTo>
                  <a:pt x="4899836" y="268549"/>
                </a:moveTo>
                <a:cubicBezTo>
                  <a:pt x="4920978" y="268549"/>
                  <a:pt x="4939477" y="279782"/>
                  <a:pt x="4942120" y="293824"/>
                </a:cubicBezTo>
                <a:cubicBezTo>
                  <a:pt x="4944762" y="305058"/>
                  <a:pt x="4931549" y="316291"/>
                  <a:pt x="4910407" y="316291"/>
                </a:cubicBezTo>
                <a:cubicBezTo>
                  <a:pt x="4889266" y="316291"/>
                  <a:pt x="4870767" y="305058"/>
                  <a:pt x="4868124" y="293824"/>
                </a:cubicBezTo>
                <a:cubicBezTo>
                  <a:pt x="4865481" y="279782"/>
                  <a:pt x="4878695" y="268549"/>
                  <a:pt x="4899836" y="268549"/>
                </a:cubicBezTo>
                <a:close/>
                <a:moveTo>
                  <a:pt x="4810505" y="268549"/>
                </a:moveTo>
                <a:cubicBezTo>
                  <a:pt x="4831647" y="268549"/>
                  <a:pt x="4850146" y="279782"/>
                  <a:pt x="4852789" y="293824"/>
                </a:cubicBezTo>
                <a:cubicBezTo>
                  <a:pt x="4855431" y="305058"/>
                  <a:pt x="4842218" y="316291"/>
                  <a:pt x="4821076" y="316291"/>
                </a:cubicBezTo>
                <a:cubicBezTo>
                  <a:pt x="4799935" y="316291"/>
                  <a:pt x="4781436" y="305058"/>
                  <a:pt x="4778793" y="293824"/>
                </a:cubicBezTo>
                <a:cubicBezTo>
                  <a:pt x="4776150" y="279782"/>
                  <a:pt x="4789364" y="268549"/>
                  <a:pt x="4810505" y="268549"/>
                </a:cubicBezTo>
                <a:close/>
                <a:moveTo>
                  <a:pt x="4720058" y="268549"/>
                </a:moveTo>
                <a:cubicBezTo>
                  <a:pt x="4741200" y="268549"/>
                  <a:pt x="4759699" y="279782"/>
                  <a:pt x="4762342" y="293824"/>
                </a:cubicBezTo>
                <a:cubicBezTo>
                  <a:pt x="4764984" y="305058"/>
                  <a:pt x="4749128" y="316291"/>
                  <a:pt x="4730629" y="316291"/>
                </a:cubicBezTo>
                <a:cubicBezTo>
                  <a:pt x="4709488" y="316291"/>
                  <a:pt x="4690989" y="305058"/>
                  <a:pt x="4688346" y="293824"/>
                </a:cubicBezTo>
                <a:cubicBezTo>
                  <a:pt x="4685703" y="279782"/>
                  <a:pt x="4698917" y="268549"/>
                  <a:pt x="4720058" y="268549"/>
                </a:cubicBezTo>
                <a:close/>
                <a:moveTo>
                  <a:pt x="4540464" y="268549"/>
                </a:moveTo>
                <a:cubicBezTo>
                  <a:pt x="4561719" y="268549"/>
                  <a:pt x="4580316" y="279782"/>
                  <a:pt x="4580316" y="293824"/>
                </a:cubicBezTo>
                <a:cubicBezTo>
                  <a:pt x="4582973" y="305058"/>
                  <a:pt x="4569689" y="316291"/>
                  <a:pt x="4548434" y="316291"/>
                </a:cubicBezTo>
                <a:cubicBezTo>
                  <a:pt x="4527180" y="316291"/>
                  <a:pt x="4508582" y="305058"/>
                  <a:pt x="4508582" y="293824"/>
                </a:cubicBezTo>
                <a:cubicBezTo>
                  <a:pt x="4505925" y="279782"/>
                  <a:pt x="4519209" y="268549"/>
                  <a:pt x="4540464" y="268549"/>
                </a:cubicBezTo>
                <a:close/>
                <a:moveTo>
                  <a:pt x="4176327" y="268549"/>
                </a:moveTo>
                <a:cubicBezTo>
                  <a:pt x="4194655" y="268549"/>
                  <a:pt x="4212983" y="279782"/>
                  <a:pt x="4212983" y="293824"/>
                </a:cubicBezTo>
                <a:cubicBezTo>
                  <a:pt x="4215601" y="305058"/>
                  <a:pt x="4199891" y="316291"/>
                  <a:pt x="4178945" y="316291"/>
                </a:cubicBezTo>
                <a:cubicBezTo>
                  <a:pt x="4157998" y="316291"/>
                  <a:pt x="4142289" y="305058"/>
                  <a:pt x="4139670" y="293824"/>
                </a:cubicBezTo>
                <a:cubicBezTo>
                  <a:pt x="4139670" y="279782"/>
                  <a:pt x="4155380" y="268549"/>
                  <a:pt x="4176327" y="268549"/>
                </a:cubicBezTo>
                <a:close/>
                <a:moveTo>
                  <a:pt x="4086419" y="268549"/>
                </a:moveTo>
                <a:cubicBezTo>
                  <a:pt x="4105017" y="268549"/>
                  <a:pt x="4123614" y="279782"/>
                  <a:pt x="4123614" y="293824"/>
                </a:cubicBezTo>
                <a:cubicBezTo>
                  <a:pt x="4126271" y="305058"/>
                  <a:pt x="4110330" y="316291"/>
                  <a:pt x="4089076" y="316291"/>
                </a:cubicBezTo>
                <a:cubicBezTo>
                  <a:pt x="4067821" y="316291"/>
                  <a:pt x="4051880" y="305058"/>
                  <a:pt x="4049223" y="293824"/>
                </a:cubicBezTo>
                <a:cubicBezTo>
                  <a:pt x="4049223" y="279782"/>
                  <a:pt x="4065164" y="268549"/>
                  <a:pt x="4086419" y="268549"/>
                </a:cubicBezTo>
                <a:close/>
                <a:moveTo>
                  <a:pt x="3996741" y="268549"/>
                </a:moveTo>
                <a:cubicBezTo>
                  <a:pt x="4015165" y="268549"/>
                  <a:pt x="4033589" y="279782"/>
                  <a:pt x="4033589" y="293824"/>
                </a:cubicBezTo>
                <a:cubicBezTo>
                  <a:pt x="4033589" y="305058"/>
                  <a:pt x="4017797" y="316291"/>
                  <a:pt x="3999373" y="316291"/>
                </a:cubicBezTo>
                <a:cubicBezTo>
                  <a:pt x="3978316" y="316291"/>
                  <a:pt x="3959892" y="305058"/>
                  <a:pt x="3959892" y="293824"/>
                </a:cubicBezTo>
                <a:cubicBezTo>
                  <a:pt x="3959892" y="279782"/>
                  <a:pt x="3975684" y="268549"/>
                  <a:pt x="3996741" y="268549"/>
                </a:cubicBezTo>
                <a:close/>
                <a:moveTo>
                  <a:pt x="3906853" y="268549"/>
                </a:moveTo>
                <a:cubicBezTo>
                  <a:pt x="3925556" y="268549"/>
                  <a:pt x="3944260" y="279782"/>
                  <a:pt x="3944260" y="293824"/>
                </a:cubicBezTo>
                <a:cubicBezTo>
                  <a:pt x="3944260" y="305058"/>
                  <a:pt x="3928228" y="316291"/>
                  <a:pt x="3906853" y="316291"/>
                </a:cubicBezTo>
                <a:cubicBezTo>
                  <a:pt x="3885477" y="316291"/>
                  <a:pt x="3869445" y="305058"/>
                  <a:pt x="3869445" y="293824"/>
                </a:cubicBezTo>
                <a:cubicBezTo>
                  <a:pt x="3869445" y="279782"/>
                  <a:pt x="3885477" y="268549"/>
                  <a:pt x="3906853" y="268549"/>
                </a:cubicBezTo>
                <a:close/>
                <a:moveTo>
                  <a:pt x="3816964" y="268549"/>
                </a:moveTo>
                <a:cubicBezTo>
                  <a:pt x="3835388" y="268549"/>
                  <a:pt x="3853812" y="279782"/>
                  <a:pt x="3853812" y="293824"/>
                </a:cubicBezTo>
                <a:cubicBezTo>
                  <a:pt x="3853812" y="305058"/>
                  <a:pt x="3838020" y="316291"/>
                  <a:pt x="3816964" y="316291"/>
                </a:cubicBezTo>
                <a:cubicBezTo>
                  <a:pt x="3795907" y="316291"/>
                  <a:pt x="3780115" y="305058"/>
                  <a:pt x="3780115" y="293824"/>
                </a:cubicBezTo>
                <a:cubicBezTo>
                  <a:pt x="3780115" y="279782"/>
                  <a:pt x="3795907" y="268549"/>
                  <a:pt x="3816964" y="268549"/>
                </a:cubicBezTo>
                <a:close/>
                <a:moveTo>
                  <a:pt x="2924236" y="268549"/>
                </a:moveTo>
                <a:cubicBezTo>
                  <a:pt x="2945183" y="268549"/>
                  <a:pt x="2958274" y="279782"/>
                  <a:pt x="2958274" y="293824"/>
                </a:cubicBezTo>
                <a:cubicBezTo>
                  <a:pt x="2955656" y="305058"/>
                  <a:pt x="2937328" y="316291"/>
                  <a:pt x="2916381" y="316291"/>
                </a:cubicBezTo>
                <a:cubicBezTo>
                  <a:pt x="2895435" y="316291"/>
                  <a:pt x="2882343" y="305058"/>
                  <a:pt x="2884962" y="293824"/>
                </a:cubicBezTo>
                <a:cubicBezTo>
                  <a:pt x="2887580" y="279782"/>
                  <a:pt x="2903290" y="268549"/>
                  <a:pt x="2924236" y="268549"/>
                </a:cubicBezTo>
                <a:close/>
                <a:moveTo>
                  <a:pt x="2834905" y="268549"/>
                </a:moveTo>
                <a:cubicBezTo>
                  <a:pt x="2855852" y="268549"/>
                  <a:pt x="2868943" y="279782"/>
                  <a:pt x="2866325" y="293824"/>
                </a:cubicBezTo>
                <a:cubicBezTo>
                  <a:pt x="2866325" y="305058"/>
                  <a:pt x="2847997" y="316291"/>
                  <a:pt x="2827050" y="316291"/>
                </a:cubicBezTo>
                <a:cubicBezTo>
                  <a:pt x="2806104" y="316291"/>
                  <a:pt x="2793012" y="305058"/>
                  <a:pt x="2795631" y="293824"/>
                </a:cubicBezTo>
                <a:cubicBezTo>
                  <a:pt x="2798249" y="279782"/>
                  <a:pt x="2813959" y="268549"/>
                  <a:pt x="2834905" y="268549"/>
                </a:cubicBezTo>
                <a:close/>
                <a:moveTo>
                  <a:pt x="2745258" y="268549"/>
                </a:moveTo>
                <a:cubicBezTo>
                  <a:pt x="2766400" y="268549"/>
                  <a:pt x="2779613" y="279782"/>
                  <a:pt x="2776971" y="293824"/>
                </a:cubicBezTo>
                <a:cubicBezTo>
                  <a:pt x="2774328" y="305058"/>
                  <a:pt x="2755829" y="316291"/>
                  <a:pt x="2737330" y="316291"/>
                </a:cubicBezTo>
                <a:cubicBezTo>
                  <a:pt x="2716188" y="316291"/>
                  <a:pt x="2700332" y="305058"/>
                  <a:pt x="2702975" y="293824"/>
                </a:cubicBezTo>
                <a:cubicBezTo>
                  <a:pt x="2705618" y="279782"/>
                  <a:pt x="2724117" y="268549"/>
                  <a:pt x="2745258" y="268549"/>
                </a:cubicBezTo>
                <a:close/>
                <a:moveTo>
                  <a:pt x="2654811" y="268549"/>
                </a:moveTo>
                <a:cubicBezTo>
                  <a:pt x="2675953" y="268549"/>
                  <a:pt x="2689166" y="279782"/>
                  <a:pt x="2686524" y="293824"/>
                </a:cubicBezTo>
                <a:cubicBezTo>
                  <a:pt x="2683881" y="305058"/>
                  <a:pt x="2665381" y="316291"/>
                  <a:pt x="2644240" y="316291"/>
                </a:cubicBezTo>
                <a:cubicBezTo>
                  <a:pt x="2623098" y="316291"/>
                  <a:pt x="2609885" y="305058"/>
                  <a:pt x="2612527" y="293824"/>
                </a:cubicBezTo>
                <a:cubicBezTo>
                  <a:pt x="2615170" y="279782"/>
                  <a:pt x="2636312" y="268549"/>
                  <a:pt x="2654811" y="268549"/>
                </a:cubicBezTo>
                <a:close/>
                <a:moveTo>
                  <a:pt x="2565480" y="268549"/>
                </a:moveTo>
                <a:cubicBezTo>
                  <a:pt x="2586621" y="268549"/>
                  <a:pt x="2599835" y="279782"/>
                  <a:pt x="2597192" y="293824"/>
                </a:cubicBezTo>
                <a:cubicBezTo>
                  <a:pt x="2594549" y="305058"/>
                  <a:pt x="2576050" y="316291"/>
                  <a:pt x="2554909" y="316291"/>
                </a:cubicBezTo>
                <a:cubicBezTo>
                  <a:pt x="2533767" y="316291"/>
                  <a:pt x="2520554" y="305058"/>
                  <a:pt x="2523196" y="293824"/>
                </a:cubicBezTo>
                <a:cubicBezTo>
                  <a:pt x="2525839" y="279782"/>
                  <a:pt x="2546981" y="268549"/>
                  <a:pt x="2565480" y="268549"/>
                </a:cubicBezTo>
                <a:close/>
                <a:moveTo>
                  <a:pt x="2475517" y="268549"/>
                </a:moveTo>
                <a:cubicBezTo>
                  <a:pt x="2496360" y="268549"/>
                  <a:pt x="2509388" y="279782"/>
                  <a:pt x="2506782" y="293824"/>
                </a:cubicBezTo>
                <a:cubicBezTo>
                  <a:pt x="2504177" y="305058"/>
                  <a:pt x="2483333" y="316291"/>
                  <a:pt x="2465095" y="316291"/>
                </a:cubicBezTo>
                <a:cubicBezTo>
                  <a:pt x="2444251" y="316291"/>
                  <a:pt x="2431224" y="305058"/>
                  <a:pt x="2433829" y="293824"/>
                </a:cubicBezTo>
                <a:cubicBezTo>
                  <a:pt x="2436435" y="279782"/>
                  <a:pt x="2457278" y="268549"/>
                  <a:pt x="2475517" y="268549"/>
                </a:cubicBezTo>
                <a:close/>
                <a:moveTo>
                  <a:pt x="2116766" y="268549"/>
                </a:moveTo>
                <a:cubicBezTo>
                  <a:pt x="2137802" y="268549"/>
                  <a:pt x="2150950" y="279782"/>
                  <a:pt x="2145691" y="293824"/>
                </a:cubicBezTo>
                <a:cubicBezTo>
                  <a:pt x="2143061" y="305058"/>
                  <a:pt x="2122025" y="316291"/>
                  <a:pt x="2100989" y="316291"/>
                </a:cubicBezTo>
                <a:cubicBezTo>
                  <a:pt x="2082582" y="316291"/>
                  <a:pt x="2069435" y="305058"/>
                  <a:pt x="2072064" y="293824"/>
                </a:cubicBezTo>
                <a:cubicBezTo>
                  <a:pt x="2077323" y="279782"/>
                  <a:pt x="2098359" y="268549"/>
                  <a:pt x="2116766" y="268549"/>
                </a:cubicBezTo>
                <a:close/>
                <a:moveTo>
                  <a:pt x="2026480" y="268549"/>
                </a:moveTo>
                <a:cubicBezTo>
                  <a:pt x="2047416" y="268549"/>
                  <a:pt x="2060502" y="279782"/>
                  <a:pt x="2055268" y="293824"/>
                </a:cubicBezTo>
                <a:cubicBezTo>
                  <a:pt x="2050033" y="305058"/>
                  <a:pt x="2031714" y="316291"/>
                  <a:pt x="2010777" y="316291"/>
                </a:cubicBezTo>
                <a:cubicBezTo>
                  <a:pt x="1989840" y="316291"/>
                  <a:pt x="1976755" y="305058"/>
                  <a:pt x="1981989" y="293824"/>
                </a:cubicBezTo>
                <a:cubicBezTo>
                  <a:pt x="1987223" y="279782"/>
                  <a:pt x="2008160" y="268549"/>
                  <a:pt x="2026480" y="268549"/>
                </a:cubicBezTo>
                <a:close/>
                <a:moveTo>
                  <a:pt x="1936696" y="268549"/>
                </a:moveTo>
                <a:cubicBezTo>
                  <a:pt x="1957912" y="268549"/>
                  <a:pt x="1971172" y="279782"/>
                  <a:pt x="1965868" y="293824"/>
                </a:cubicBezTo>
                <a:cubicBezTo>
                  <a:pt x="1960564" y="305058"/>
                  <a:pt x="1939348" y="316291"/>
                  <a:pt x="1920784" y="316291"/>
                </a:cubicBezTo>
                <a:cubicBezTo>
                  <a:pt x="1899568" y="316291"/>
                  <a:pt x="1886308" y="305058"/>
                  <a:pt x="1891612" y="293824"/>
                </a:cubicBezTo>
                <a:cubicBezTo>
                  <a:pt x="1896916" y="279782"/>
                  <a:pt x="1918132" y="268549"/>
                  <a:pt x="1936696" y="268549"/>
                </a:cubicBezTo>
                <a:close/>
                <a:moveTo>
                  <a:pt x="1847365" y="268549"/>
                </a:moveTo>
                <a:cubicBezTo>
                  <a:pt x="1868581" y="268549"/>
                  <a:pt x="1881841" y="279782"/>
                  <a:pt x="1876537" y="293824"/>
                </a:cubicBezTo>
                <a:cubicBezTo>
                  <a:pt x="1871233" y="305058"/>
                  <a:pt x="1850017" y="316291"/>
                  <a:pt x="1828801" y="316291"/>
                </a:cubicBezTo>
                <a:cubicBezTo>
                  <a:pt x="1810237" y="316291"/>
                  <a:pt x="1796977" y="305058"/>
                  <a:pt x="1802281" y="293824"/>
                </a:cubicBezTo>
                <a:cubicBezTo>
                  <a:pt x="1807585" y="279782"/>
                  <a:pt x="1828801" y="268549"/>
                  <a:pt x="1847365" y="268549"/>
                </a:cubicBezTo>
                <a:close/>
                <a:moveTo>
                  <a:pt x="1757371" y="268549"/>
                </a:moveTo>
                <a:cubicBezTo>
                  <a:pt x="1778307" y="268549"/>
                  <a:pt x="1791393" y="279782"/>
                  <a:pt x="1786159" y="293824"/>
                </a:cubicBezTo>
                <a:cubicBezTo>
                  <a:pt x="1780924" y="305058"/>
                  <a:pt x="1759988" y="316291"/>
                  <a:pt x="1739051" y="316291"/>
                </a:cubicBezTo>
                <a:cubicBezTo>
                  <a:pt x="1718114" y="316291"/>
                  <a:pt x="1707646" y="305058"/>
                  <a:pt x="1712880" y="293824"/>
                </a:cubicBezTo>
                <a:cubicBezTo>
                  <a:pt x="1718114" y="279782"/>
                  <a:pt x="1739051" y="268549"/>
                  <a:pt x="1757371" y="268549"/>
                </a:cubicBezTo>
                <a:close/>
                <a:moveTo>
                  <a:pt x="1577559" y="268549"/>
                </a:moveTo>
                <a:cubicBezTo>
                  <a:pt x="1598775" y="268549"/>
                  <a:pt x="1609383" y="279782"/>
                  <a:pt x="1604079" y="293824"/>
                </a:cubicBezTo>
                <a:cubicBezTo>
                  <a:pt x="1598775" y="305058"/>
                  <a:pt x="1577559" y="316291"/>
                  <a:pt x="1556343" y="316291"/>
                </a:cubicBezTo>
                <a:cubicBezTo>
                  <a:pt x="1537779" y="316291"/>
                  <a:pt x="1524519" y="305058"/>
                  <a:pt x="1529823" y="293824"/>
                </a:cubicBezTo>
                <a:cubicBezTo>
                  <a:pt x="1537779" y="279782"/>
                  <a:pt x="1558995" y="268549"/>
                  <a:pt x="1577559" y="268549"/>
                </a:cubicBezTo>
                <a:close/>
                <a:moveTo>
                  <a:pt x="1488228" y="268549"/>
                </a:moveTo>
                <a:cubicBezTo>
                  <a:pt x="1509444" y="268549"/>
                  <a:pt x="1520052" y="279782"/>
                  <a:pt x="1514748" y="293824"/>
                </a:cubicBezTo>
                <a:cubicBezTo>
                  <a:pt x="1509444" y="305058"/>
                  <a:pt x="1488228" y="316291"/>
                  <a:pt x="1467012" y="316291"/>
                </a:cubicBezTo>
                <a:cubicBezTo>
                  <a:pt x="1445796" y="316291"/>
                  <a:pt x="1435188" y="305058"/>
                  <a:pt x="1440492" y="293824"/>
                </a:cubicBezTo>
                <a:cubicBezTo>
                  <a:pt x="1448448" y="279782"/>
                  <a:pt x="1469664" y="268549"/>
                  <a:pt x="1488228" y="268549"/>
                </a:cubicBezTo>
                <a:close/>
                <a:moveTo>
                  <a:pt x="1398200" y="268549"/>
                </a:moveTo>
                <a:cubicBezTo>
                  <a:pt x="1419136" y="268549"/>
                  <a:pt x="1429605" y="279782"/>
                  <a:pt x="1424371" y="293824"/>
                </a:cubicBezTo>
                <a:cubicBezTo>
                  <a:pt x="1419136" y="305058"/>
                  <a:pt x="1395583" y="316291"/>
                  <a:pt x="1377263" y="316291"/>
                </a:cubicBezTo>
                <a:cubicBezTo>
                  <a:pt x="1356326" y="316291"/>
                  <a:pt x="1345858" y="305058"/>
                  <a:pt x="1351092" y="293824"/>
                </a:cubicBezTo>
                <a:cubicBezTo>
                  <a:pt x="1356326" y="279782"/>
                  <a:pt x="1379880" y="268549"/>
                  <a:pt x="1398200" y="268549"/>
                </a:cubicBezTo>
                <a:close/>
                <a:moveTo>
                  <a:pt x="1308605" y="268549"/>
                </a:moveTo>
                <a:cubicBezTo>
                  <a:pt x="1329719" y="268549"/>
                  <a:pt x="1340275" y="279782"/>
                  <a:pt x="1334996" y="293824"/>
                </a:cubicBezTo>
                <a:cubicBezTo>
                  <a:pt x="1327080" y="305058"/>
                  <a:pt x="1305965" y="316291"/>
                  <a:pt x="1284851" y="316291"/>
                </a:cubicBezTo>
                <a:cubicBezTo>
                  <a:pt x="1266374" y="316291"/>
                  <a:pt x="1253180" y="305058"/>
                  <a:pt x="1261098" y="293824"/>
                </a:cubicBezTo>
                <a:cubicBezTo>
                  <a:pt x="1266374" y="279782"/>
                  <a:pt x="1290130" y="268549"/>
                  <a:pt x="1308605" y="268549"/>
                </a:cubicBezTo>
                <a:close/>
                <a:moveTo>
                  <a:pt x="1218158" y="268549"/>
                </a:moveTo>
                <a:cubicBezTo>
                  <a:pt x="1239271" y="268549"/>
                  <a:pt x="1249830" y="279782"/>
                  <a:pt x="1244550" y="293824"/>
                </a:cubicBezTo>
                <a:cubicBezTo>
                  <a:pt x="1236632" y="305058"/>
                  <a:pt x="1215518" y="316291"/>
                  <a:pt x="1194404" y="316291"/>
                </a:cubicBezTo>
                <a:cubicBezTo>
                  <a:pt x="1173290" y="316291"/>
                  <a:pt x="1162732" y="305058"/>
                  <a:pt x="1170650" y="293824"/>
                </a:cubicBezTo>
                <a:cubicBezTo>
                  <a:pt x="1175928" y="279782"/>
                  <a:pt x="1199682" y="268549"/>
                  <a:pt x="1218158" y="268549"/>
                </a:cubicBezTo>
                <a:close/>
                <a:moveTo>
                  <a:pt x="1128826" y="268549"/>
                </a:moveTo>
                <a:cubicBezTo>
                  <a:pt x="1149941" y="268549"/>
                  <a:pt x="1160498" y="279782"/>
                  <a:pt x="1155219" y="293824"/>
                </a:cubicBezTo>
                <a:cubicBezTo>
                  <a:pt x="1147301" y="305058"/>
                  <a:pt x="1126187" y="316291"/>
                  <a:pt x="1105073" y="316291"/>
                </a:cubicBezTo>
                <a:cubicBezTo>
                  <a:pt x="1083959" y="316291"/>
                  <a:pt x="1073401" y="305058"/>
                  <a:pt x="1081320" y="293824"/>
                </a:cubicBezTo>
                <a:cubicBezTo>
                  <a:pt x="1086598" y="279782"/>
                  <a:pt x="1110351" y="268549"/>
                  <a:pt x="1128826" y="268549"/>
                </a:cubicBezTo>
                <a:close/>
                <a:moveTo>
                  <a:pt x="1039497" y="268549"/>
                </a:moveTo>
                <a:cubicBezTo>
                  <a:pt x="1060610" y="268549"/>
                  <a:pt x="1071167" y="279782"/>
                  <a:pt x="1063249" y="293824"/>
                </a:cubicBezTo>
                <a:cubicBezTo>
                  <a:pt x="1057971" y="305058"/>
                  <a:pt x="1034217" y="316291"/>
                  <a:pt x="1013103" y="316291"/>
                </a:cubicBezTo>
                <a:cubicBezTo>
                  <a:pt x="994628" y="316291"/>
                  <a:pt x="984071" y="305058"/>
                  <a:pt x="989348" y="293824"/>
                </a:cubicBezTo>
                <a:cubicBezTo>
                  <a:pt x="997267" y="279782"/>
                  <a:pt x="1021021" y="268549"/>
                  <a:pt x="1039497" y="268549"/>
                </a:cubicBezTo>
                <a:close/>
                <a:moveTo>
                  <a:pt x="949193" y="268549"/>
                </a:moveTo>
                <a:cubicBezTo>
                  <a:pt x="970212" y="268549"/>
                  <a:pt x="980722" y="279782"/>
                  <a:pt x="972839" y="293824"/>
                </a:cubicBezTo>
                <a:cubicBezTo>
                  <a:pt x="964957" y="305058"/>
                  <a:pt x="943938" y="316291"/>
                  <a:pt x="922920" y="316291"/>
                </a:cubicBezTo>
                <a:cubicBezTo>
                  <a:pt x="901900" y="316291"/>
                  <a:pt x="891390" y="305058"/>
                  <a:pt x="899273" y="293824"/>
                </a:cubicBezTo>
                <a:cubicBezTo>
                  <a:pt x="907154" y="279782"/>
                  <a:pt x="930802" y="268549"/>
                  <a:pt x="949193" y="268549"/>
                </a:cubicBezTo>
                <a:close/>
                <a:moveTo>
                  <a:pt x="859467" y="268549"/>
                </a:moveTo>
                <a:cubicBezTo>
                  <a:pt x="880748" y="268549"/>
                  <a:pt x="891390" y="279782"/>
                  <a:pt x="883408" y="293824"/>
                </a:cubicBezTo>
                <a:cubicBezTo>
                  <a:pt x="875429" y="305058"/>
                  <a:pt x="854146" y="316291"/>
                  <a:pt x="832864" y="316291"/>
                </a:cubicBezTo>
                <a:cubicBezTo>
                  <a:pt x="811584" y="316291"/>
                  <a:pt x="800943" y="305058"/>
                  <a:pt x="808923" y="293824"/>
                </a:cubicBezTo>
                <a:cubicBezTo>
                  <a:pt x="816903" y="279782"/>
                  <a:pt x="840845" y="268549"/>
                  <a:pt x="859467" y="268549"/>
                </a:cubicBezTo>
                <a:close/>
                <a:moveTo>
                  <a:pt x="769414" y="268549"/>
                </a:moveTo>
                <a:cubicBezTo>
                  <a:pt x="790433" y="268549"/>
                  <a:pt x="800943" y="279782"/>
                  <a:pt x="793060" y="293824"/>
                </a:cubicBezTo>
                <a:cubicBezTo>
                  <a:pt x="785178" y="305058"/>
                  <a:pt x="761531" y="316291"/>
                  <a:pt x="743140" y="316291"/>
                </a:cubicBezTo>
                <a:cubicBezTo>
                  <a:pt x="722121" y="316291"/>
                  <a:pt x="711612" y="305058"/>
                  <a:pt x="719493" y="293824"/>
                </a:cubicBezTo>
                <a:cubicBezTo>
                  <a:pt x="727376" y="279782"/>
                  <a:pt x="751023" y="268549"/>
                  <a:pt x="769414" y="268549"/>
                </a:cubicBezTo>
                <a:close/>
                <a:moveTo>
                  <a:pt x="680083" y="268549"/>
                </a:moveTo>
                <a:cubicBezTo>
                  <a:pt x="701103" y="268549"/>
                  <a:pt x="711612" y="279782"/>
                  <a:pt x="703730" y="293824"/>
                </a:cubicBezTo>
                <a:cubicBezTo>
                  <a:pt x="695848" y="305058"/>
                  <a:pt x="672202" y="316291"/>
                  <a:pt x="651183" y="316291"/>
                </a:cubicBezTo>
                <a:cubicBezTo>
                  <a:pt x="630164" y="316291"/>
                  <a:pt x="622281" y="305058"/>
                  <a:pt x="630164" y="293824"/>
                </a:cubicBezTo>
                <a:cubicBezTo>
                  <a:pt x="638045" y="279782"/>
                  <a:pt x="661692" y="268549"/>
                  <a:pt x="680083" y="268549"/>
                </a:cubicBezTo>
                <a:close/>
                <a:moveTo>
                  <a:pt x="590358" y="268549"/>
                </a:moveTo>
                <a:cubicBezTo>
                  <a:pt x="611640" y="268549"/>
                  <a:pt x="622280" y="279782"/>
                  <a:pt x="614300" y="293824"/>
                </a:cubicBezTo>
                <a:cubicBezTo>
                  <a:pt x="603660" y="305058"/>
                  <a:pt x="582377" y="316291"/>
                  <a:pt x="561097" y="316291"/>
                </a:cubicBezTo>
                <a:cubicBezTo>
                  <a:pt x="539814" y="316291"/>
                  <a:pt x="531834" y="305058"/>
                  <a:pt x="539814" y="293824"/>
                </a:cubicBezTo>
                <a:cubicBezTo>
                  <a:pt x="547794" y="279782"/>
                  <a:pt x="571736" y="268549"/>
                  <a:pt x="590358" y="268549"/>
                </a:cubicBezTo>
                <a:close/>
                <a:moveTo>
                  <a:pt x="500059" y="268549"/>
                </a:moveTo>
                <a:cubicBezTo>
                  <a:pt x="521243" y="268549"/>
                  <a:pt x="531834" y="279782"/>
                  <a:pt x="521243" y="293824"/>
                </a:cubicBezTo>
                <a:cubicBezTo>
                  <a:pt x="513298" y="305058"/>
                  <a:pt x="489466" y="316291"/>
                  <a:pt x="470930" y="316291"/>
                </a:cubicBezTo>
                <a:cubicBezTo>
                  <a:pt x="449745" y="316291"/>
                  <a:pt x="439153" y="305058"/>
                  <a:pt x="449745" y="293824"/>
                </a:cubicBezTo>
                <a:cubicBezTo>
                  <a:pt x="457690" y="279782"/>
                  <a:pt x="481522" y="268549"/>
                  <a:pt x="500059" y="268549"/>
                </a:cubicBezTo>
                <a:close/>
                <a:moveTo>
                  <a:pt x="410728" y="268549"/>
                </a:moveTo>
                <a:cubicBezTo>
                  <a:pt x="431912" y="268549"/>
                  <a:pt x="442505" y="279782"/>
                  <a:pt x="431912" y="293824"/>
                </a:cubicBezTo>
                <a:cubicBezTo>
                  <a:pt x="423968" y="305058"/>
                  <a:pt x="400136" y="316291"/>
                  <a:pt x="378951" y="316291"/>
                </a:cubicBezTo>
                <a:cubicBezTo>
                  <a:pt x="360416" y="316291"/>
                  <a:pt x="349823" y="305058"/>
                  <a:pt x="357767" y="293824"/>
                </a:cubicBezTo>
                <a:cubicBezTo>
                  <a:pt x="368360" y="279782"/>
                  <a:pt x="392192" y="268549"/>
                  <a:pt x="410728" y="268549"/>
                </a:cubicBezTo>
                <a:close/>
                <a:moveTo>
                  <a:pt x="320664" y="268549"/>
                </a:moveTo>
                <a:cubicBezTo>
                  <a:pt x="341593" y="268549"/>
                  <a:pt x="352058" y="279782"/>
                  <a:pt x="341593" y="293824"/>
                </a:cubicBezTo>
                <a:cubicBezTo>
                  <a:pt x="333745" y="305058"/>
                  <a:pt x="310200" y="316291"/>
                  <a:pt x="289271" y="316291"/>
                </a:cubicBezTo>
                <a:cubicBezTo>
                  <a:pt x="268342" y="316291"/>
                  <a:pt x="260493" y="305058"/>
                  <a:pt x="268342" y="293824"/>
                </a:cubicBezTo>
                <a:cubicBezTo>
                  <a:pt x="278807" y="279782"/>
                  <a:pt x="302352" y="268549"/>
                  <a:pt x="320664" y="268549"/>
                </a:cubicBezTo>
                <a:close/>
                <a:moveTo>
                  <a:pt x="6307610" y="211259"/>
                </a:moveTo>
                <a:cubicBezTo>
                  <a:pt x="6326174" y="211259"/>
                  <a:pt x="6347390" y="222493"/>
                  <a:pt x="6355346" y="236534"/>
                </a:cubicBezTo>
                <a:cubicBezTo>
                  <a:pt x="6360650" y="247768"/>
                  <a:pt x="6350042" y="259001"/>
                  <a:pt x="6331478" y="259001"/>
                </a:cubicBezTo>
                <a:cubicBezTo>
                  <a:pt x="6310262" y="259001"/>
                  <a:pt x="6289046" y="247768"/>
                  <a:pt x="6281090" y="236534"/>
                </a:cubicBezTo>
                <a:cubicBezTo>
                  <a:pt x="6275786" y="222493"/>
                  <a:pt x="6286394" y="211259"/>
                  <a:pt x="6307610" y="211259"/>
                </a:cubicBezTo>
                <a:close/>
                <a:moveTo>
                  <a:pt x="6217011" y="211259"/>
                </a:moveTo>
                <a:cubicBezTo>
                  <a:pt x="6238125" y="211259"/>
                  <a:pt x="6259239" y="222493"/>
                  <a:pt x="6264518" y="236534"/>
                </a:cubicBezTo>
                <a:cubicBezTo>
                  <a:pt x="6272436" y="247768"/>
                  <a:pt x="6259239" y="259001"/>
                  <a:pt x="6240764" y="259001"/>
                </a:cubicBezTo>
                <a:cubicBezTo>
                  <a:pt x="6219650" y="259001"/>
                  <a:pt x="6198536" y="247768"/>
                  <a:pt x="6193257" y="236534"/>
                </a:cubicBezTo>
                <a:cubicBezTo>
                  <a:pt x="6185339" y="222493"/>
                  <a:pt x="6195896" y="211259"/>
                  <a:pt x="6217011" y="211259"/>
                </a:cubicBezTo>
                <a:close/>
                <a:moveTo>
                  <a:pt x="5950986" y="211259"/>
                </a:moveTo>
                <a:cubicBezTo>
                  <a:pt x="5971923" y="211259"/>
                  <a:pt x="5992860" y="222493"/>
                  <a:pt x="5998094" y="236534"/>
                </a:cubicBezTo>
                <a:cubicBezTo>
                  <a:pt x="6003328" y="247768"/>
                  <a:pt x="5992860" y="259001"/>
                  <a:pt x="5971923" y="259001"/>
                </a:cubicBezTo>
                <a:cubicBezTo>
                  <a:pt x="5950986" y="259001"/>
                  <a:pt x="5930049" y="247768"/>
                  <a:pt x="5924815" y="236534"/>
                </a:cubicBezTo>
                <a:cubicBezTo>
                  <a:pt x="5919581" y="222493"/>
                  <a:pt x="5932666" y="211259"/>
                  <a:pt x="5950986" y="211259"/>
                </a:cubicBezTo>
                <a:close/>
                <a:moveTo>
                  <a:pt x="5863610" y="211259"/>
                </a:moveTo>
                <a:cubicBezTo>
                  <a:pt x="5882174" y="211259"/>
                  <a:pt x="5903390" y="222493"/>
                  <a:pt x="5908694" y="236534"/>
                </a:cubicBezTo>
                <a:cubicBezTo>
                  <a:pt x="5913998" y="247768"/>
                  <a:pt x="5903390" y="259001"/>
                  <a:pt x="5882174" y="259001"/>
                </a:cubicBezTo>
                <a:cubicBezTo>
                  <a:pt x="5863610" y="259001"/>
                  <a:pt x="5842394" y="247768"/>
                  <a:pt x="5837090" y="236534"/>
                </a:cubicBezTo>
                <a:cubicBezTo>
                  <a:pt x="5829134" y="222493"/>
                  <a:pt x="5842394" y="211259"/>
                  <a:pt x="5863610" y="211259"/>
                </a:cubicBezTo>
                <a:close/>
                <a:moveTo>
                  <a:pt x="5684111" y="211259"/>
                </a:moveTo>
                <a:cubicBezTo>
                  <a:pt x="5705048" y="211259"/>
                  <a:pt x="5725985" y="222493"/>
                  <a:pt x="5731219" y="236534"/>
                </a:cubicBezTo>
                <a:cubicBezTo>
                  <a:pt x="5736453" y="247768"/>
                  <a:pt x="5723368" y="259001"/>
                  <a:pt x="5702431" y="259001"/>
                </a:cubicBezTo>
                <a:cubicBezTo>
                  <a:pt x="5684111" y="259001"/>
                  <a:pt x="5663174" y="247768"/>
                  <a:pt x="5657940" y="236534"/>
                </a:cubicBezTo>
                <a:cubicBezTo>
                  <a:pt x="5652706" y="222493"/>
                  <a:pt x="5665791" y="211259"/>
                  <a:pt x="5684111" y="211259"/>
                </a:cubicBezTo>
                <a:close/>
                <a:moveTo>
                  <a:pt x="5596735" y="211259"/>
                </a:moveTo>
                <a:cubicBezTo>
                  <a:pt x="5615299" y="211259"/>
                  <a:pt x="5636515" y="222493"/>
                  <a:pt x="5641819" y="236534"/>
                </a:cubicBezTo>
                <a:cubicBezTo>
                  <a:pt x="5647123" y="247768"/>
                  <a:pt x="5633863" y="259001"/>
                  <a:pt x="5612647" y="259001"/>
                </a:cubicBezTo>
                <a:cubicBezTo>
                  <a:pt x="5594083" y="259001"/>
                  <a:pt x="5572867" y="247768"/>
                  <a:pt x="5567563" y="236534"/>
                </a:cubicBezTo>
                <a:cubicBezTo>
                  <a:pt x="5562259" y="222493"/>
                  <a:pt x="5575519" y="211259"/>
                  <a:pt x="5596735" y="211259"/>
                </a:cubicBezTo>
                <a:close/>
                <a:moveTo>
                  <a:pt x="5507148" y="211259"/>
                </a:moveTo>
                <a:cubicBezTo>
                  <a:pt x="5528472" y="211259"/>
                  <a:pt x="5547131" y="222493"/>
                  <a:pt x="5552462" y="236534"/>
                </a:cubicBezTo>
                <a:cubicBezTo>
                  <a:pt x="5557793" y="247768"/>
                  <a:pt x="5544465" y="259001"/>
                  <a:pt x="5523142" y="259001"/>
                </a:cubicBezTo>
                <a:cubicBezTo>
                  <a:pt x="5504483" y="259001"/>
                  <a:pt x="5483159" y="247768"/>
                  <a:pt x="5480493" y="236534"/>
                </a:cubicBezTo>
                <a:cubicBezTo>
                  <a:pt x="5475162" y="222493"/>
                  <a:pt x="5488490" y="211259"/>
                  <a:pt x="5507148" y="211259"/>
                </a:cubicBezTo>
                <a:close/>
                <a:moveTo>
                  <a:pt x="5420015" y="211259"/>
                </a:moveTo>
                <a:cubicBezTo>
                  <a:pt x="5438422" y="211259"/>
                  <a:pt x="5459458" y="222493"/>
                  <a:pt x="5462087" y="236534"/>
                </a:cubicBezTo>
                <a:cubicBezTo>
                  <a:pt x="5467346" y="247768"/>
                  <a:pt x="5454199" y="259001"/>
                  <a:pt x="5435792" y="259001"/>
                </a:cubicBezTo>
                <a:cubicBezTo>
                  <a:pt x="5414756" y="259001"/>
                  <a:pt x="5393720" y="247768"/>
                  <a:pt x="5391090" y="236534"/>
                </a:cubicBezTo>
                <a:cubicBezTo>
                  <a:pt x="5385831" y="222493"/>
                  <a:pt x="5398979" y="211259"/>
                  <a:pt x="5420015" y="211259"/>
                </a:cubicBezTo>
                <a:close/>
                <a:moveTo>
                  <a:pt x="5330036" y="211259"/>
                </a:moveTo>
                <a:cubicBezTo>
                  <a:pt x="5348695" y="211259"/>
                  <a:pt x="5370019" y="222493"/>
                  <a:pt x="5375350" y="236534"/>
                </a:cubicBezTo>
                <a:cubicBezTo>
                  <a:pt x="5378015" y="247768"/>
                  <a:pt x="5364688" y="259001"/>
                  <a:pt x="5346029" y="259001"/>
                </a:cubicBezTo>
                <a:cubicBezTo>
                  <a:pt x="5324705" y="259001"/>
                  <a:pt x="5306046" y="247768"/>
                  <a:pt x="5300715" y="236534"/>
                </a:cubicBezTo>
                <a:cubicBezTo>
                  <a:pt x="5295384" y="222493"/>
                  <a:pt x="5308712" y="211259"/>
                  <a:pt x="5330036" y="211259"/>
                </a:cubicBezTo>
                <a:close/>
                <a:moveTo>
                  <a:pt x="5240000" y="211259"/>
                </a:moveTo>
                <a:cubicBezTo>
                  <a:pt x="5261141" y="211259"/>
                  <a:pt x="5279640" y="222493"/>
                  <a:pt x="5284926" y="236534"/>
                </a:cubicBezTo>
                <a:cubicBezTo>
                  <a:pt x="5287568" y="247768"/>
                  <a:pt x="5274355" y="259001"/>
                  <a:pt x="5255856" y="259001"/>
                </a:cubicBezTo>
                <a:cubicBezTo>
                  <a:pt x="5234714" y="259001"/>
                  <a:pt x="5216215" y="247768"/>
                  <a:pt x="5210930" y="236534"/>
                </a:cubicBezTo>
                <a:cubicBezTo>
                  <a:pt x="5208287" y="222493"/>
                  <a:pt x="5221501" y="211259"/>
                  <a:pt x="5240000" y="211259"/>
                </a:cubicBezTo>
                <a:close/>
                <a:moveTo>
                  <a:pt x="5153312" y="211259"/>
                </a:moveTo>
                <a:cubicBezTo>
                  <a:pt x="5171811" y="211259"/>
                  <a:pt x="5192953" y="222493"/>
                  <a:pt x="5195596" y="236534"/>
                </a:cubicBezTo>
                <a:cubicBezTo>
                  <a:pt x="5198238" y="247768"/>
                  <a:pt x="5185025" y="259001"/>
                  <a:pt x="5166526" y="259001"/>
                </a:cubicBezTo>
                <a:cubicBezTo>
                  <a:pt x="5145384" y="259001"/>
                  <a:pt x="5126885" y="247768"/>
                  <a:pt x="5121600" y="236534"/>
                </a:cubicBezTo>
                <a:cubicBezTo>
                  <a:pt x="5118957" y="222493"/>
                  <a:pt x="5132171" y="211259"/>
                  <a:pt x="5153312" y="211259"/>
                </a:cubicBezTo>
                <a:close/>
                <a:moveTo>
                  <a:pt x="4619745" y="211259"/>
                </a:moveTo>
                <a:cubicBezTo>
                  <a:pt x="4641000" y="211259"/>
                  <a:pt x="4659597" y="222493"/>
                  <a:pt x="4659597" y="236534"/>
                </a:cubicBezTo>
                <a:cubicBezTo>
                  <a:pt x="4662254" y="247768"/>
                  <a:pt x="4648970" y="259001"/>
                  <a:pt x="4627715" y="259001"/>
                </a:cubicBezTo>
                <a:cubicBezTo>
                  <a:pt x="4609118" y="259001"/>
                  <a:pt x="4590520" y="247768"/>
                  <a:pt x="4587863" y="236534"/>
                </a:cubicBezTo>
                <a:cubicBezTo>
                  <a:pt x="4585206" y="222493"/>
                  <a:pt x="4601147" y="211259"/>
                  <a:pt x="4619745" y="211259"/>
                </a:cubicBezTo>
                <a:close/>
                <a:moveTo>
                  <a:pt x="4530231" y="211259"/>
                </a:moveTo>
                <a:cubicBezTo>
                  <a:pt x="4551373" y="211259"/>
                  <a:pt x="4569872" y="222493"/>
                  <a:pt x="4572515" y="236534"/>
                </a:cubicBezTo>
                <a:cubicBezTo>
                  <a:pt x="4575157" y="247768"/>
                  <a:pt x="4559301" y="259001"/>
                  <a:pt x="4538159" y="259001"/>
                </a:cubicBezTo>
                <a:cubicBezTo>
                  <a:pt x="4519661" y="259001"/>
                  <a:pt x="4501162" y="247768"/>
                  <a:pt x="4498519" y="236534"/>
                </a:cubicBezTo>
                <a:cubicBezTo>
                  <a:pt x="4495876" y="222493"/>
                  <a:pt x="4511732" y="211259"/>
                  <a:pt x="4530231" y="211259"/>
                </a:cubicBezTo>
                <a:close/>
                <a:moveTo>
                  <a:pt x="3021999" y="211259"/>
                </a:moveTo>
                <a:cubicBezTo>
                  <a:pt x="3043254" y="211259"/>
                  <a:pt x="3056538" y="222493"/>
                  <a:pt x="3056538" y="236534"/>
                </a:cubicBezTo>
                <a:cubicBezTo>
                  <a:pt x="3053881" y="247768"/>
                  <a:pt x="3035284" y="259001"/>
                  <a:pt x="3016686" y="259001"/>
                </a:cubicBezTo>
                <a:cubicBezTo>
                  <a:pt x="2995431" y="259001"/>
                  <a:pt x="2979490" y="247768"/>
                  <a:pt x="2982147" y="236534"/>
                </a:cubicBezTo>
                <a:cubicBezTo>
                  <a:pt x="2984804" y="222493"/>
                  <a:pt x="3003402" y="211259"/>
                  <a:pt x="3021999" y="211259"/>
                </a:cubicBezTo>
                <a:close/>
                <a:moveTo>
                  <a:pt x="2934901" y="211259"/>
                </a:moveTo>
                <a:cubicBezTo>
                  <a:pt x="2953499" y="211259"/>
                  <a:pt x="2969440" y="222493"/>
                  <a:pt x="2966783" y="236534"/>
                </a:cubicBezTo>
                <a:cubicBezTo>
                  <a:pt x="2964127" y="247768"/>
                  <a:pt x="2945529" y="259001"/>
                  <a:pt x="2926931" y="259001"/>
                </a:cubicBezTo>
                <a:cubicBezTo>
                  <a:pt x="2905676" y="259001"/>
                  <a:pt x="2892392" y="247768"/>
                  <a:pt x="2892392" y="236534"/>
                </a:cubicBezTo>
                <a:cubicBezTo>
                  <a:pt x="2895049" y="222493"/>
                  <a:pt x="2913647" y="211259"/>
                  <a:pt x="2934901" y="211259"/>
                </a:cubicBezTo>
                <a:close/>
                <a:moveTo>
                  <a:pt x="2845571" y="211259"/>
                </a:moveTo>
                <a:cubicBezTo>
                  <a:pt x="2866826" y="211259"/>
                  <a:pt x="2880110" y="222493"/>
                  <a:pt x="2877453" y="236534"/>
                </a:cubicBezTo>
                <a:cubicBezTo>
                  <a:pt x="2874797" y="247768"/>
                  <a:pt x="2858856" y="259001"/>
                  <a:pt x="2837601" y="259001"/>
                </a:cubicBezTo>
                <a:cubicBezTo>
                  <a:pt x="2816346" y="259001"/>
                  <a:pt x="2803062" y="247768"/>
                  <a:pt x="2805719" y="236534"/>
                </a:cubicBezTo>
                <a:cubicBezTo>
                  <a:pt x="2808376" y="222493"/>
                  <a:pt x="2824317" y="211259"/>
                  <a:pt x="2845571" y="211259"/>
                </a:cubicBezTo>
                <a:close/>
                <a:moveTo>
                  <a:pt x="2755625" y="211259"/>
                </a:moveTo>
                <a:cubicBezTo>
                  <a:pt x="2776572" y="211259"/>
                  <a:pt x="2789663" y="222493"/>
                  <a:pt x="2787045" y="236534"/>
                </a:cubicBezTo>
                <a:cubicBezTo>
                  <a:pt x="2787045" y="247768"/>
                  <a:pt x="2768717" y="259001"/>
                  <a:pt x="2747770" y="259001"/>
                </a:cubicBezTo>
                <a:cubicBezTo>
                  <a:pt x="2726824" y="259001"/>
                  <a:pt x="2713732" y="247768"/>
                  <a:pt x="2716351" y="236534"/>
                </a:cubicBezTo>
                <a:cubicBezTo>
                  <a:pt x="2718969" y="222493"/>
                  <a:pt x="2737297" y="211259"/>
                  <a:pt x="2755625" y="211259"/>
                </a:cubicBezTo>
                <a:close/>
                <a:moveTo>
                  <a:pt x="2668211" y="211259"/>
                </a:moveTo>
                <a:cubicBezTo>
                  <a:pt x="2686710" y="211259"/>
                  <a:pt x="2702566" y="222493"/>
                  <a:pt x="2699924" y="236534"/>
                </a:cubicBezTo>
                <a:cubicBezTo>
                  <a:pt x="2697281" y="247768"/>
                  <a:pt x="2678782" y="259001"/>
                  <a:pt x="2657640" y="259001"/>
                </a:cubicBezTo>
                <a:cubicBezTo>
                  <a:pt x="2636498" y="259001"/>
                  <a:pt x="2623285" y="247768"/>
                  <a:pt x="2625927" y="236534"/>
                </a:cubicBezTo>
                <a:cubicBezTo>
                  <a:pt x="2628570" y="222493"/>
                  <a:pt x="2647069" y="211259"/>
                  <a:pt x="2668211" y="211259"/>
                </a:cubicBezTo>
                <a:close/>
                <a:moveTo>
                  <a:pt x="2578880" y="211259"/>
                </a:moveTo>
                <a:cubicBezTo>
                  <a:pt x="2600021" y="211259"/>
                  <a:pt x="2613235" y="222493"/>
                  <a:pt x="2610592" y="236534"/>
                </a:cubicBezTo>
                <a:cubicBezTo>
                  <a:pt x="2607949" y="247768"/>
                  <a:pt x="2589450" y="259001"/>
                  <a:pt x="2568309" y="259001"/>
                </a:cubicBezTo>
                <a:cubicBezTo>
                  <a:pt x="2547167" y="259001"/>
                  <a:pt x="2533954" y="247768"/>
                  <a:pt x="2536596" y="236534"/>
                </a:cubicBezTo>
                <a:cubicBezTo>
                  <a:pt x="2541882" y="222493"/>
                  <a:pt x="2560381" y="211259"/>
                  <a:pt x="2578880" y="211259"/>
                </a:cubicBezTo>
                <a:close/>
                <a:moveTo>
                  <a:pt x="2491075" y="211259"/>
                </a:moveTo>
                <a:cubicBezTo>
                  <a:pt x="2509574" y="211259"/>
                  <a:pt x="2522788" y="222493"/>
                  <a:pt x="2520145" y="236534"/>
                </a:cubicBezTo>
                <a:cubicBezTo>
                  <a:pt x="2517502" y="247768"/>
                  <a:pt x="2499003" y="259001"/>
                  <a:pt x="2477862" y="259001"/>
                </a:cubicBezTo>
                <a:cubicBezTo>
                  <a:pt x="2459363" y="259001"/>
                  <a:pt x="2443507" y="247768"/>
                  <a:pt x="2448792" y="236534"/>
                </a:cubicBezTo>
                <a:cubicBezTo>
                  <a:pt x="2451435" y="222493"/>
                  <a:pt x="2469934" y="211259"/>
                  <a:pt x="2491075" y="211259"/>
                </a:cubicBezTo>
                <a:close/>
                <a:moveTo>
                  <a:pt x="2401335" y="211259"/>
                </a:moveTo>
                <a:cubicBezTo>
                  <a:pt x="2422476" y="211259"/>
                  <a:pt x="2435690" y="222493"/>
                  <a:pt x="2430404" y="236534"/>
                </a:cubicBezTo>
                <a:cubicBezTo>
                  <a:pt x="2427762" y="247768"/>
                  <a:pt x="2409263" y="259001"/>
                  <a:pt x="2388121" y="259001"/>
                </a:cubicBezTo>
                <a:cubicBezTo>
                  <a:pt x="2369622" y="259001"/>
                  <a:pt x="2356409" y="247768"/>
                  <a:pt x="2359051" y="236534"/>
                </a:cubicBezTo>
                <a:cubicBezTo>
                  <a:pt x="2361694" y="222493"/>
                  <a:pt x="2380193" y="211259"/>
                  <a:pt x="2401335" y="211259"/>
                </a:cubicBezTo>
                <a:close/>
                <a:moveTo>
                  <a:pt x="2047932" y="211259"/>
                </a:moveTo>
                <a:cubicBezTo>
                  <a:pt x="2066338" y="211259"/>
                  <a:pt x="2079486" y="222493"/>
                  <a:pt x="2074227" y="236534"/>
                </a:cubicBezTo>
                <a:cubicBezTo>
                  <a:pt x="2071597" y="247768"/>
                  <a:pt x="2050561" y="259001"/>
                  <a:pt x="2032154" y="259001"/>
                </a:cubicBezTo>
                <a:cubicBezTo>
                  <a:pt x="2011118" y="259001"/>
                  <a:pt x="1997971" y="247768"/>
                  <a:pt x="2003230" y="236534"/>
                </a:cubicBezTo>
                <a:cubicBezTo>
                  <a:pt x="2008489" y="222493"/>
                  <a:pt x="2026895" y="211259"/>
                  <a:pt x="2047932" y="211259"/>
                </a:cubicBezTo>
                <a:close/>
                <a:moveTo>
                  <a:pt x="1958169" y="211259"/>
                </a:moveTo>
                <a:cubicBezTo>
                  <a:pt x="1979493" y="211259"/>
                  <a:pt x="1990155" y="222493"/>
                  <a:pt x="1987489" y="236534"/>
                </a:cubicBezTo>
                <a:cubicBezTo>
                  <a:pt x="1982158" y="247768"/>
                  <a:pt x="1960834" y="259001"/>
                  <a:pt x="1942175" y="259001"/>
                </a:cubicBezTo>
                <a:cubicBezTo>
                  <a:pt x="1920851" y="259001"/>
                  <a:pt x="1907524" y="247768"/>
                  <a:pt x="1912855" y="236534"/>
                </a:cubicBezTo>
                <a:cubicBezTo>
                  <a:pt x="1918186" y="222493"/>
                  <a:pt x="1936844" y="211259"/>
                  <a:pt x="1958169" y="211259"/>
                </a:cubicBezTo>
                <a:close/>
                <a:moveTo>
                  <a:pt x="1868582" y="211259"/>
                </a:moveTo>
                <a:cubicBezTo>
                  <a:pt x="1889798" y="211259"/>
                  <a:pt x="1903058" y="222493"/>
                  <a:pt x="1897754" y="236534"/>
                </a:cubicBezTo>
                <a:cubicBezTo>
                  <a:pt x="1892450" y="247768"/>
                  <a:pt x="1871234" y="259001"/>
                  <a:pt x="1852670" y="259001"/>
                </a:cubicBezTo>
                <a:cubicBezTo>
                  <a:pt x="1831454" y="259001"/>
                  <a:pt x="1818194" y="247768"/>
                  <a:pt x="1823498" y="236534"/>
                </a:cubicBezTo>
                <a:cubicBezTo>
                  <a:pt x="1828802" y="222493"/>
                  <a:pt x="1850018" y="211259"/>
                  <a:pt x="1868582" y="211259"/>
                </a:cubicBezTo>
                <a:close/>
                <a:moveTo>
                  <a:pt x="1781058" y="211259"/>
                </a:moveTo>
                <a:cubicBezTo>
                  <a:pt x="1799464" y="211259"/>
                  <a:pt x="1812612" y="222493"/>
                  <a:pt x="1807353" y="236534"/>
                </a:cubicBezTo>
                <a:cubicBezTo>
                  <a:pt x="1802094" y="247768"/>
                  <a:pt x="1781058" y="259001"/>
                  <a:pt x="1762651" y="259001"/>
                </a:cubicBezTo>
                <a:cubicBezTo>
                  <a:pt x="1741615" y="259001"/>
                  <a:pt x="1731097" y="247768"/>
                  <a:pt x="1736356" y="236534"/>
                </a:cubicBezTo>
                <a:cubicBezTo>
                  <a:pt x="1741615" y="222493"/>
                  <a:pt x="1760021" y="211259"/>
                  <a:pt x="1781058" y="211259"/>
                </a:cubicBezTo>
                <a:close/>
                <a:moveTo>
                  <a:pt x="1691294" y="211259"/>
                </a:moveTo>
                <a:cubicBezTo>
                  <a:pt x="1712618" y="211259"/>
                  <a:pt x="1723280" y="222493"/>
                  <a:pt x="1717949" y="236534"/>
                </a:cubicBezTo>
                <a:cubicBezTo>
                  <a:pt x="1712618" y="247768"/>
                  <a:pt x="1693959" y="259001"/>
                  <a:pt x="1672635" y="259001"/>
                </a:cubicBezTo>
                <a:cubicBezTo>
                  <a:pt x="1651311" y="259001"/>
                  <a:pt x="1640649" y="247768"/>
                  <a:pt x="1645980" y="236534"/>
                </a:cubicBezTo>
                <a:cubicBezTo>
                  <a:pt x="1651311" y="222493"/>
                  <a:pt x="1672635" y="211259"/>
                  <a:pt x="1691294" y="211259"/>
                </a:cubicBezTo>
                <a:close/>
                <a:moveTo>
                  <a:pt x="1604358" y="211259"/>
                </a:moveTo>
                <a:cubicBezTo>
                  <a:pt x="1622922" y="211259"/>
                  <a:pt x="1636182" y="222493"/>
                  <a:pt x="1630878" y="236534"/>
                </a:cubicBezTo>
                <a:cubicBezTo>
                  <a:pt x="1625574" y="247768"/>
                  <a:pt x="1604358" y="259001"/>
                  <a:pt x="1583142" y="259001"/>
                </a:cubicBezTo>
                <a:cubicBezTo>
                  <a:pt x="1561926" y="259001"/>
                  <a:pt x="1551318" y="247768"/>
                  <a:pt x="1556622" y="236534"/>
                </a:cubicBezTo>
                <a:cubicBezTo>
                  <a:pt x="1561926" y="222493"/>
                  <a:pt x="1583142" y="211259"/>
                  <a:pt x="1604358" y="211259"/>
                </a:cubicBezTo>
                <a:close/>
                <a:moveTo>
                  <a:pt x="1514330" y="211259"/>
                </a:moveTo>
                <a:cubicBezTo>
                  <a:pt x="1535266" y="211259"/>
                  <a:pt x="1545735" y="222493"/>
                  <a:pt x="1540501" y="236534"/>
                </a:cubicBezTo>
                <a:cubicBezTo>
                  <a:pt x="1535266" y="247768"/>
                  <a:pt x="1514330" y="259001"/>
                  <a:pt x="1493393" y="259001"/>
                </a:cubicBezTo>
                <a:cubicBezTo>
                  <a:pt x="1472456" y="259001"/>
                  <a:pt x="1461988" y="247768"/>
                  <a:pt x="1467222" y="236534"/>
                </a:cubicBezTo>
                <a:cubicBezTo>
                  <a:pt x="1475073" y="222493"/>
                  <a:pt x="1493393" y="211259"/>
                  <a:pt x="1514330" y="211259"/>
                </a:cubicBezTo>
                <a:close/>
                <a:moveTo>
                  <a:pt x="1424581" y="211259"/>
                </a:moveTo>
                <a:cubicBezTo>
                  <a:pt x="1445797" y="211259"/>
                  <a:pt x="1456405" y="222493"/>
                  <a:pt x="1451101" y="236534"/>
                </a:cubicBezTo>
                <a:cubicBezTo>
                  <a:pt x="1445797" y="247768"/>
                  <a:pt x="1424581" y="259001"/>
                  <a:pt x="1403365" y="259001"/>
                </a:cubicBezTo>
                <a:cubicBezTo>
                  <a:pt x="1382149" y="259001"/>
                  <a:pt x="1371541" y="247768"/>
                  <a:pt x="1379497" y="236534"/>
                </a:cubicBezTo>
                <a:cubicBezTo>
                  <a:pt x="1384801" y="222493"/>
                  <a:pt x="1406017" y="211259"/>
                  <a:pt x="1424581" y="211259"/>
                </a:cubicBezTo>
                <a:close/>
                <a:moveTo>
                  <a:pt x="1337635" y="211259"/>
                </a:moveTo>
                <a:cubicBezTo>
                  <a:pt x="1356110" y="211259"/>
                  <a:pt x="1369307" y="222493"/>
                  <a:pt x="1361389" y="236534"/>
                </a:cubicBezTo>
                <a:cubicBezTo>
                  <a:pt x="1356110" y="247768"/>
                  <a:pt x="1334996" y="259001"/>
                  <a:pt x="1313883" y="259001"/>
                </a:cubicBezTo>
                <a:cubicBezTo>
                  <a:pt x="1295408" y="259001"/>
                  <a:pt x="1282212" y="247768"/>
                  <a:pt x="1290130" y="236534"/>
                </a:cubicBezTo>
                <a:cubicBezTo>
                  <a:pt x="1295408" y="222493"/>
                  <a:pt x="1316522" y="211259"/>
                  <a:pt x="1337635" y="211259"/>
                </a:cubicBezTo>
                <a:close/>
                <a:moveTo>
                  <a:pt x="1247457" y="211259"/>
                </a:moveTo>
                <a:cubicBezTo>
                  <a:pt x="1268393" y="211259"/>
                  <a:pt x="1278862" y="222493"/>
                  <a:pt x="1273628" y="236534"/>
                </a:cubicBezTo>
                <a:cubicBezTo>
                  <a:pt x="1265777" y="247768"/>
                  <a:pt x="1244839" y="259001"/>
                  <a:pt x="1223902" y="259001"/>
                </a:cubicBezTo>
                <a:cubicBezTo>
                  <a:pt x="1205583" y="259001"/>
                  <a:pt x="1195115" y="247768"/>
                  <a:pt x="1200350" y="236534"/>
                </a:cubicBezTo>
                <a:cubicBezTo>
                  <a:pt x="1208201" y="222493"/>
                  <a:pt x="1229137" y="211259"/>
                  <a:pt x="1247457" y="211259"/>
                </a:cubicBezTo>
                <a:close/>
                <a:moveTo>
                  <a:pt x="1160359" y="211259"/>
                </a:moveTo>
                <a:cubicBezTo>
                  <a:pt x="1178924" y="211259"/>
                  <a:pt x="1189531" y="222493"/>
                  <a:pt x="1184227" y="236534"/>
                </a:cubicBezTo>
                <a:cubicBezTo>
                  <a:pt x="1176272" y="247768"/>
                  <a:pt x="1155057" y="259001"/>
                  <a:pt x="1133841" y="259001"/>
                </a:cubicBezTo>
                <a:cubicBezTo>
                  <a:pt x="1115275" y="259001"/>
                  <a:pt x="1104667" y="247768"/>
                  <a:pt x="1109971" y="236534"/>
                </a:cubicBezTo>
                <a:cubicBezTo>
                  <a:pt x="1117928" y="222493"/>
                  <a:pt x="1139144" y="211259"/>
                  <a:pt x="1160359" y="211259"/>
                </a:cubicBezTo>
                <a:close/>
                <a:moveTo>
                  <a:pt x="5488598" y="157550"/>
                </a:moveTo>
                <a:cubicBezTo>
                  <a:pt x="5507257" y="157550"/>
                  <a:pt x="5525915" y="166054"/>
                  <a:pt x="5531246" y="180228"/>
                </a:cubicBezTo>
                <a:cubicBezTo>
                  <a:pt x="5536577" y="191566"/>
                  <a:pt x="5523250" y="202905"/>
                  <a:pt x="5504591" y="202905"/>
                </a:cubicBezTo>
                <a:cubicBezTo>
                  <a:pt x="5483267" y="202905"/>
                  <a:pt x="5464608" y="191566"/>
                  <a:pt x="5459277" y="180228"/>
                </a:cubicBezTo>
                <a:cubicBezTo>
                  <a:pt x="5453946" y="166054"/>
                  <a:pt x="5467274" y="157550"/>
                  <a:pt x="5488598" y="157550"/>
                </a:cubicBezTo>
                <a:close/>
                <a:moveTo>
                  <a:pt x="4786124" y="157550"/>
                </a:moveTo>
                <a:cubicBezTo>
                  <a:pt x="4804722" y="157550"/>
                  <a:pt x="4823320" y="166054"/>
                  <a:pt x="4825976" y="180228"/>
                </a:cubicBezTo>
                <a:cubicBezTo>
                  <a:pt x="4828633" y="191566"/>
                  <a:pt x="4815349" y="202905"/>
                  <a:pt x="4794094" y="202905"/>
                </a:cubicBezTo>
                <a:cubicBezTo>
                  <a:pt x="4775497" y="202905"/>
                  <a:pt x="4756899" y="191566"/>
                  <a:pt x="4754242" y="180228"/>
                </a:cubicBezTo>
                <a:cubicBezTo>
                  <a:pt x="4751585" y="166054"/>
                  <a:pt x="4764869" y="157550"/>
                  <a:pt x="4786124" y="157550"/>
                </a:cubicBezTo>
                <a:close/>
                <a:moveTo>
                  <a:pt x="4699026" y="157550"/>
                </a:moveTo>
                <a:cubicBezTo>
                  <a:pt x="4717624" y="157550"/>
                  <a:pt x="4736222" y="166054"/>
                  <a:pt x="4738878" y="180228"/>
                </a:cubicBezTo>
                <a:cubicBezTo>
                  <a:pt x="4741535" y="191566"/>
                  <a:pt x="4725594" y="202905"/>
                  <a:pt x="4706996" y="202905"/>
                </a:cubicBezTo>
                <a:cubicBezTo>
                  <a:pt x="4685742" y="202905"/>
                  <a:pt x="4669801" y="191566"/>
                  <a:pt x="4667144" y="180228"/>
                </a:cubicBezTo>
                <a:cubicBezTo>
                  <a:pt x="4664487" y="166054"/>
                  <a:pt x="4677771" y="157550"/>
                  <a:pt x="4699026" y="157550"/>
                </a:cubicBezTo>
                <a:close/>
                <a:moveTo>
                  <a:pt x="3030137" y="157550"/>
                </a:moveTo>
                <a:cubicBezTo>
                  <a:pt x="3051193" y="157550"/>
                  <a:pt x="3064353" y="166054"/>
                  <a:pt x="3064353" y="180228"/>
                </a:cubicBezTo>
                <a:cubicBezTo>
                  <a:pt x="3061721" y="191566"/>
                  <a:pt x="3043297" y="202905"/>
                  <a:pt x="3024873" y="202905"/>
                </a:cubicBezTo>
                <a:cubicBezTo>
                  <a:pt x="3003816" y="202905"/>
                  <a:pt x="2990656" y="191566"/>
                  <a:pt x="2990656" y="180228"/>
                </a:cubicBezTo>
                <a:cubicBezTo>
                  <a:pt x="2993288" y="166054"/>
                  <a:pt x="3011713" y="157550"/>
                  <a:pt x="3030137" y="157550"/>
                </a:cubicBezTo>
                <a:close/>
                <a:moveTo>
                  <a:pt x="2942718" y="157550"/>
                </a:moveTo>
                <a:cubicBezTo>
                  <a:pt x="2963973" y="157550"/>
                  <a:pt x="2977257" y="166054"/>
                  <a:pt x="2974600" y="180228"/>
                </a:cubicBezTo>
                <a:cubicBezTo>
                  <a:pt x="2974600" y="191566"/>
                  <a:pt x="2956003" y="202905"/>
                  <a:pt x="2934748" y="202905"/>
                </a:cubicBezTo>
                <a:cubicBezTo>
                  <a:pt x="2916150" y="202905"/>
                  <a:pt x="2900209" y="191566"/>
                  <a:pt x="2902866" y="180228"/>
                </a:cubicBezTo>
                <a:cubicBezTo>
                  <a:pt x="2905523" y="166054"/>
                  <a:pt x="2924121" y="157550"/>
                  <a:pt x="2942718" y="157550"/>
                </a:cubicBezTo>
                <a:close/>
                <a:moveTo>
                  <a:pt x="2855621" y="157550"/>
                </a:moveTo>
                <a:cubicBezTo>
                  <a:pt x="2874219" y="157550"/>
                  <a:pt x="2890160" y="166054"/>
                  <a:pt x="2887503" y="180228"/>
                </a:cubicBezTo>
                <a:cubicBezTo>
                  <a:pt x="2884847" y="191566"/>
                  <a:pt x="2866249" y="202905"/>
                  <a:pt x="2847651" y="202905"/>
                </a:cubicBezTo>
                <a:cubicBezTo>
                  <a:pt x="2826396" y="202905"/>
                  <a:pt x="2813112" y="191566"/>
                  <a:pt x="2815769" y="180228"/>
                </a:cubicBezTo>
                <a:cubicBezTo>
                  <a:pt x="2818426" y="166054"/>
                  <a:pt x="2834367" y="157550"/>
                  <a:pt x="2855621" y="157550"/>
                </a:cubicBezTo>
                <a:close/>
                <a:moveTo>
                  <a:pt x="2768708" y="157550"/>
                </a:moveTo>
                <a:cubicBezTo>
                  <a:pt x="2787207" y="157550"/>
                  <a:pt x="2803063" y="166054"/>
                  <a:pt x="2800421" y="180228"/>
                </a:cubicBezTo>
                <a:cubicBezTo>
                  <a:pt x="2797778" y="191566"/>
                  <a:pt x="2779279" y="202905"/>
                  <a:pt x="2758137" y="202905"/>
                </a:cubicBezTo>
                <a:cubicBezTo>
                  <a:pt x="2739638" y="202905"/>
                  <a:pt x="2723782" y="191566"/>
                  <a:pt x="2726425" y="180228"/>
                </a:cubicBezTo>
                <a:cubicBezTo>
                  <a:pt x="2729068" y="166054"/>
                  <a:pt x="2747567" y="157550"/>
                  <a:pt x="2768708" y="157550"/>
                </a:cubicBezTo>
                <a:close/>
                <a:moveTo>
                  <a:pt x="2679193" y="157550"/>
                </a:moveTo>
                <a:cubicBezTo>
                  <a:pt x="2700448" y="157550"/>
                  <a:pt x="2713732" y="166054"/>
                  <a:pt x="2711075" y="180228"/>
                </a:cubicBezTo>
                <a:cubicBezTo>
                  <a:pt x="2708419" y="191566"/>
                  <a:pt x="2689821" y="202905"/>
                  <a:pt x="2671223" y="202905"/>
                </a:cubicBezTo>
                <a:cubicBezTo>
                  <a:pt x="2649968" y="202905"/>
                  <a:pt x="2636684" y="191566"/>
                  <a:pt x="2639341" y="180228"/>
                </a:cubicBezTo>
                <a:cubicBezTo>
                  <a:pt x="2641997" y="166054"/>
                  <a:pt x="2660595" y="157550"/>
                  <a:pt x="2679193" y="157550"/>
                </a:cubicBezTo>
                <a:close/>
                <a:moveTo>
                  <a:pt x="2592280" y="157550"/>
                </a:moveTo>
                <a:cubicBezTo>
                  <a:pt x="2613421" y="157550"/>
                  <a:pt x="2626635" y="166054"/>
                  <a:pt x="2623992" y="180228"/>
                </a:cubicBezTo>
                <a:cubicBezTo>
                  <a:pt x="2621349" y="191566"/>
                  <a:pt x="2602850" y="202905"/>
                  <a:pt x="2581709" y="202905"/>
                </a:cubicBezTo>
                <a:cubicBezTo>
                  <a:pt x="2563210" y="202905"/>
                  <a:pt x="2547354" y="191566"/>
                  <a:pt x="2552639" y="180228"/>
                </a:cubicBezTo>
                <a:cubicBezTo>
                  <a:pt x="2555282" y="166054"/>
                  <a:pt x="2573781" y="157550"/>
                  <a:pt x="2592280" y="157550"/>
                </a:cubicBezTo>
                <a:close/>
                <a:moveTo>
                  <a:pt x="2504549" y="157550"/>
                </a:moveTo>
                <a:cubicBezTo>
                  <a:pt x="2525392" y="157550"/>
                  <a:pt x="2538420" y="166054"/>
                  <a:pt x="2533209" y="180228"/>
                </a:cubicBezTo>
                <a:cubicBezTo>
                  <a:pt x="2530603" y="191566"/>
                  <a:pt x="2512365" y="202905"/>
                  <a:pt x="2494127" y="202905"/>
                </a:cubicBezTo>
                <a:cubicBezTo>
                  <a:pt x="2473283" y="202905"/>
                  <a:pt x="2460256" y="191566"/>
                  <a:pt x="2462861" y="180228"/>
                </a:cubicBezTo>
                <a:cubicBezTo>
                  <a:pt x="2465467" y="166054"/>
                  <a:pt x="2486310" y="157550"/>
                  <a:pt x="2504549" y="157550"/>
                </a:cubicBezTo>
                <a:close/>
                <a:moveTo>
                  <a:pt x="2417208" y="157550"/>
                </a:moveTo>
                <a:cubicBezTo>
                  <a:pt x="2435806" y="157550"/>
                  <a:pt x="2449090" y="166054"/>
                  <a:pt x="2446433" y="180228"/>
                </a:cubicBezTo>
                <a:cubicBezTo>
                  <a:pt x="2443776" y="191566"/>
                  <a:pt x="2425178" y="202905"/>
                  <a:pt x="2403924" y="202905"/>
                </a:cubicBezTo>
                <a:cubicBezTo>
                  <a:pt x="2385326" y="202905"/>
                  <a:pt x="2372042" y="191566"/>
                  <a:pt x="2374699" y="180228"/>
                </a:cubicBezTo>
                <a:cubicBezTo>
                  <a:pt x="2377355" y="166054"/>
                  <a:pt x="2395953" y="157550"/>
                  <a:pt x="2417208" y="157550"/>
                </a:cubicBezTo>
                <a:close/>
                <a:moveTo>
                  <a:pt x="2330279" y="157550"/>
                </a:moveTo>
                <a:cubicBezTo>
                  <a:pt x="2348778" y="157550"/>
                  <a:pt x="2361992" y="166054"/>
                  <a:pt x="2359349" y="180228"/>
                </a:cubicBezTo>
                <a:cubicBezTo>
                  <a:pt x="2354064" y="191566"/>
                  <a:pt x="2335565" y="202905"/>
                  <a:pt x="2317066" y="202905"/>
                </a:cubicBezTo>
                <a:cubicBezTo>
                  <a:pt x="2295924" y="202905"/>
                  <a:pt x="2282711" y="191566"/>
                  <a:pt x="2285353" y="180228"/>
                </a:cubicBezTo>
                <a:cubicBezTo>
                  <a:pt x="2290639" y="166054"/>
                  <a:pt x="2309138" y="157550"/>
                  <a:pt x="2330279" y="157550"/>
                </a:cubicBezTo>
                <a:close/>
                <a:moveTo>
                  <a:pt x="2240541" y="157550"/>
                </a:moveTo>
                <a:cubicBezTo>
                  <a:pt x="2261682" y="157550"/>
                  <a:pt x="2274896" y="166054"/>
                  <a:pt x="2269610" y="180228"/>
                </a:cubicBezTo>
                <a:cubicBezTo>
                  <a:pt x="2266968" y="191566"/>
                  <a:pt x="2248469" y="202905"/>
                  <a:pt x="2227327" y="202905"/>
                </a:cubicBezTo>
                <a:cubicBezTo>
                  <a:pt x="2206186" y="202905"/>
                  <a:pt x="2195615" y="191566"/>
                  <a:pt x="2198257" y="180228"/>
                </a:cubicBezTo>
                <a:cubicBezTo>
                  <a:pt x="2203543" y="166054"/>
                  <a:pt x="2222042" y="157550"/>
                  <a:pt x="2240541" y="157550"/>
                </a:cubicBezTo>
                <a:close/>
                <a:moveTo>
                  <a:pt x="1715175" y="157550"/>
                </a:moveTo>
                <a:cubicBezTo>
                  <a:pt x="1736211" y="157550"/>
                  <a:pt x="1746729" y="166054"/>
                  <a:pt x="1741470" y="180228"/>
                </a:cubicBezTo>
                <a:cubicBezTo>
                  <a:pt x="1736211" y="191566"/>
                  <a:pt x="1715175" y="202905"/>
                  <a:pt x="1696768" y="202905"/>
                </a:cubicBezTo>
                <a:cubicBezTo>
                  <a:pt x="1675732" y="202905"/>
                  <a:pt x="1665214" y="191566"/>
                  <a:pt x="1670473" y="180228"/>
                </a:cubicBezTo>
                <a:cubicBezTo>
                  <a:pt x="1675732" y="166054"/>
                  <a:pt x="1696768" y="157550"/>
                  <a:pt x="1715175" y="157550"/>
                </a:cubicBezTo>
                <a:close/>
                <a:moveTo>
                  <a:pt x="1627808" y="157550"/>
                </a:moveTo>
                <a:cubicBezTo>
                  <a:pt x="1646372" y="157550"/>
                  <a:pt x="1659632" y="166054"/>
                  <a:pt x="1654328" y="180228"/>
                </a:cubicBezTo>
                <a:cubicBezTo>
                  <a:pt x="1649024" y="191566"/>
                  <a:pt x="1627808" y="202905"/>
                  <a:pt x="1606592" y="202905"/>
                </a:cubicBezTo>
                <a:cubicBezTo>
                  <a:pt x="1588028" y="202905"/>
                  <a:pt x="1574768" y="191566"/>
                  <a:pt x="1580072" y="180228"/>
                </a:cubicBezTo>
                <a:cubicBezTo>
                  <a:pt x="1588028" y="166054"/>
                  <a:pt x="1606592" y="157550"/>
                  <a:pt x="1627808" y="157550"/>
                </a:cubicBezTo>
                <a:close/>
                <a:moveTo>
                  <a:pt x="1540980" y="157550"/>
                </a:moveTo>
                <a:cubicBezTo>
                  <a:pt x="1559639" y="157550"/>
                  <a:pt x="1570301" y="166054"/>
                  <a:pt x="1564970" y="180228"/>
                </a:cubicBezTo>
                <a:cubicBezTo>
                  <a:pt x="1559639" y="191566"/>
                  <a:pt x="1538315" y="202905"/>
                  <a:pt x="1519656" y="202905"/>
                </a:cubicBezTo>
                <a:cubicBezTo>
                  <a:pt x="1498332" y="202905"/>
                  <a:pt x="1487670" y="191566"/>
                  <a:pt x="1493001" y="180228"/>
                </a:cubicBezTo>
                <a:cubicBezTo>
                  <a:pt x="1498332" y="166054"/>
                  <a:pt x="1519656" y="157550"/>
                  <a:pt x="1540980" y="157550"/>
                </a:cubicBezTo>
                <a:close/>
                <a:moveTo>
                  <a:pt x="1451380" y="157550"/>
                </a:moveTo>
                <a:cubicBezTo>
                  <a:pt x="1472596" y="157550"/>
                  <a:pt x="1483204" y="166054"/>
                  <a:pt x="1477900" y="180228"/>
                </a:cubicBezTo>
                <a:cubicBezTo>
                  <a:pt x="1472596" y="191566"/>
                  <a:pt x="1451380" y="202905"/>
                  <a:pt x="1430164" y="202905"/>
                </a:cubicBezTo>
                <a:cubicBezTo>
                  <a:pt x="1411600" y="202905"/>
                  <a:pt x="1398340" y="191566"/>
                  <a:pt x="1406296" y="180228"/>
                </a:cubicBezTo>
                <a:cubicBezTo>
                  <a:pt x="1411600" y="166054"/>
                  <a:pt x="1432816" y="157550"/>
                  <a:pt x="1451380" y="157550"/>
                </a:cubicBezTo>
                <a:close/>
                <a:moveTo>
                  <a:pt x="1363585" y="157550"/>
                </a:moveTo>
                <a:cubicBezTo>
                  <a:pt x="1384521" y="157550"/>
                  <a:pt x="1394990" y="166054"/>
                  <a:pt x="1389756" y="180228"/>
                </a:cubicBezTo>
                <a:cubicBezTo>
                  <a:pt x="1381904" y="191566"/>
                  <a:pt x="1360968" y="202905"/>
                  <a:pt x="1342648" y="202905"/>
                </a:cubicBezTo>
                <a:cubicBezTo>
                  <a:pt x="1321713" y="202905"/>
                  <a:pt x="1311244" y="191566"/>
                  <a:pt x="1316479" y="180228"/>
                </a:cubicBezTo>
                <a:cubicBezTo>
                  <a:pt x="1324330" y="166054"/>
                  <a:pt x="1345265" y="157550"/>
                  <a:pt x="1363585" y="157550"/>
                </a:cubicBezTo>
                <a:close/>
                <a:moveTo>
                  <a:pt x="1276492" y="157550"/>
                </a:moveTo>
                <a:cubicBezTo>
                  <a:pt x="1294810" y="157550"/>
                  <a:pt x="1307895" y="166054"/>
                  <a:pt x="1300043" y="180228"/>
                </a:cubicBezTo>
                <a:cubicBezTo>
                  <a:pt x="1294810" y="191566"/>
                  <a:pt x="1273874" y="202905"/>
                  <a:pt x="1252936" y="202905"/>
                </a:cubicBezTo>
                <a:cubicBezTo>
                  <a:pt x="1234617" y="202905"/>
                  <a:pt x="1224148" y="191566"/>
                  <a:pt x="1229382" y="180228"/>
                </a:cubicBezTo>
                <a:cubicBezTo>
                  <a:pt x="1234617" y="166054"/>
                  <a:pt x="1255553" y="157550"/>
                  <a:pt x="1276492" y="157550"/>
                </a:cubicBezTo>
                <a:close/>
                <a:moveTo>
                  <a:pt x="3125051" y="103840"/>
                </a:moveTo>
                <a:cubicBezTo>
                  <a:pt x="3146107" y="103840"/>
                  <a:pt x="3159267" y="112434"/>
                  <a:pt x="3159267" y="126756"/>
                </a:cubicBezTo>
                <a:cubicBezTo>
                  <a:pt x="3156635" y="138215"/>
                  <a:pt x="3140843" y="146808"/>
                  <a:pt x="3119787" y="146808"/>
                </a:cubicBezTo>
                <a:cubicBezTo>
                  <a:pt x="3101362" y="146808"/>
                  <a:pt x="3085570" y="138215"/>
                  <a:pt x="3088202" y="126756"/>
                </a:cubicBezTo>
                <a:cubicBezTo>
                  <a:pt x="3088202" y="112434"/>
                  <a:pt x="3106627" y="103840"/>
                  <a:pt x="3125051" y="103840"/>
                </a:cubicBezTo>
                <a:close/>
                <a:moveTo>
                  <a:pt x="3037954" y="103840"/>
                </a:moveTo>
                <a:cubicBezTo>
                  <a:pt x="3059010" y="103840"/>
                  <a:pt x="3072170" y="112434"/>
                  <a:pt x="3072170" y="126756"/>
                </a:cubicBezTo>
                <a:cubicBezTo>
                  <a:pt x="3069538" y="138215"/>
                  <a:pt x="3051114" y="146808"/>
                  <a:pt x="3032690" y="146808"/>
                </a:cubicBezTo>
                <a:cubicBezTo>
                  <a:pt x="3011633" y="146808"/>
                  <a:pt x="2998473" y="138215"/>
                  <a:pt x="3001105" y="126756"/>
                </a:cubicBezTo>
                <a:cubicBezTo>
                  <a:pt x="3001105" y="112434"/>
                  <a:pt x="3019530" y="103840"/>
                  <a:pt x="3037954" y="103840"/>
                </a:cubicBezTo>
                <a:close/>
                <a:moveTo>
                  <a:pt x="2953489" y="103840"/>
                </a:moveTo>
                <a:cubicBezTo>
                  <a:pt x="2971913" y="103840"/>
                  <a:pt x="2985073" y="112434"/>
                  <a:pt x="2985073" y="126756"/>
                </a:cubicBezTo>
                <a:cubicBezTo>
                  <a:pt x="2982441" y="138215"/>
                  <a:pt x="2964017" y="146808"/>
                  <a:pt x="2945593" y="146808"/>
                </a:cubicBezTo>
                <a:cubicBezTo>
                  <a:pt x="2924536" y="146808"/>
                  <a:pt x="2911376" y="138215"/>
                  <a:pt x="2914008" y="126756"/>
                </a:cubicBezTo>
                <a:cubicBezTo>
                  <a:pt x="2914008" y="112434"/>
                  <a:pt x="2932433" y="103840"/>
                  <a:pt x="2953489" y="103840"/>
                </a:cubicBezTo>
                <a:close/>
                <a:moveTo>
                  <a:pt x="2866391" y="103840"/>
                </a:moveTo>
                <a:cubicBezTo>
                  <a:pt x="2884815" y="103840"/>
                  <a:pt x="2897975" y="112434"/>
                  <a:pt x="2897975" y="126756"/>
                </a:cubicBezTo>
                <a:cubicBezTo>
                  <a:pt x="2895343" y="138215"/>
                  <a:pt x="2876919" y="146808"/>
                  <a:pt x="2858495" y="146808"/>
                </a:cubicBezTo>
                <a:cubicBezTo>
                  <a:pt x="2837438" y="146808"/>
                  <a:pt x="2824278" y="138215"/>
                  <a:pt x="2826910" y="126756"/>
                </a:cubicBezTo>
                <a:cubicBezTo>
                  <a:pt x="2829542" y="112434"/>
                  <a:pt x="2845335" y="103840"/>
                  <a:pt x="2866391" y="103840"/>
                </a:cubicBezTo>
                <a:close/>
                <a:moveTo>
                  <a:pt x="2779294" y="103840"/>
                </a:moveTo>
                <a:cubicBezTo>
                  <a:pt x="2797718" y="103840"/>
                  <a:pt x="2810878" y="112434"/>
                  <a:pt x="2810878" y="126756"/>
                </a:cubicBezTo>
                <a:cubicBezTo>
                  <a:pt x="2808246" y="138215"/>
                  <a:pt x="2789822" y="146808"/>
                  <a:pt x="2768766" y="146808"/>
                </a:cubicBezTo>
                <a:cubicBezTo>
                  <a:pt x="2750341" y="146808"/>
                  <a:pt x="2737181" y="138215"/>
                  <a:pt x="2739813" y="126756"/>
                </a:cubicBezTo>
                <a:cubicBezTo>
                  <a:pt x="2742445" y="112434"/>
                  <a:pt x="2758238" y="103840"/>
                  <a:pt x="2779294" y="103840"/>
                </a:cubicBezTo>
                <a:close/>
                <a:moveTo>
                  <a:pt x="2691977" y="103840"/>
                </a:moveTo>
                <a:cubicBezTo>
                  <a:pt x="2710305" y="103840"/>
                  <a:pt x="2726015" y="112434"/>
                  <a:pt x="2723397" y="126756"/>
                </a:cubicBezTo>
                <a:cubicBezTo>
                  <a:pt x="2720779" y="138215"/>
                  <a:pt x="2702450" y="146808"/>
                  <a:pt x="2681504" y="146808"/>
                </a:cubicBezTo>
                <a:cubicBezTo>
                  <a:pt x="2663175" y="146808"/>
                  <a:pt x="2650084" y="138215"/>
                  <a:pt x="2652702" y="126756"/>
                </a:cubicBezTo>
                <a:cubicBezTo>
                  <a:pt x="2655320" y="112434"/>
                  <a:pt x="2673649" y="103840"/>
                  <a:pt x="2691977" y="103840"/>
                </a:cubicBezTo>
                <a:close/>
                <a:moveTo>
                  <a:pt x="2604879" y="103840"/>
                </a:moveTo>
                <a:cubicBezTo>
                  <a:pt x="2625825" y="103840"/>
                  <a:pt x="2638917" y="112434"/>
                  <a:pt x="2636298" y="126756"/>
                </a:cubicBezTo>
                <a:cubicBezTo>
                  <a:pt x="2633680" y="138215"/>
                  <a:pt x="2615352" y="146808"/>
                  <a:pt x="2594405" y="146808"/>
                </a:cubicBezTo>
                <a:cubicBezTo>
                  <a:pt x="2576077" y="146808"/>
                  <a:pt x="2562986" y="138215"/>
                  <a:pt x="2565604" y="126756"/>
                </a:cubicBezTo>
                <a:cubicBezTo>
                  <a:pt x="2568222" y="112434"/>
                  <a:pt x="2586551" y="103840"/>
                  <a:pt x="2604879" y="103840"/>
                </a:cubicBezTo>
                <a:close/>
                <a:moveTo>
                  <a:pt x="2517465" y="103840"/>
                </a:moveTo>
                <a:cubicBezTo>
                  <a:pt x="2538606" y="103840"/>
                  <a:pt x="2551820" y="112434"/>
                  <a:pt x="2549177" y="126756"/>
                </a:cubicBezTo>
                <a:cubicBezTo>
                  <a:pt x="2543892" y="138215"/>
                  <a:pt x="2525393" y="146808"/>
                  <a:pt x="2506894" y="146808"/>
                </a:cubicBezTo>
                <a:cubicBezTo>
                  <a:pt x="2488395" y="146808"/>
                  <a:pt x="2472539" y="138215"/>
                  <a:pt x="2477824" y="126756"/>
                </a:cubicBezTo>
                <a:cubicBezTo>
                  <a:pt x="2480467" y="112434"/>
                  <a:pt x="2498966" y="103840"/>
                  <a:pt x="2517465" y="103840"/>
                </a:cubicBezTo>
                <a:close/>
                <a:moveTo>
                  <a:pt x="2430367" y="103840"/>
                </a:moveTo>
                <a:cubicBezTo>
                  <a:pt x="2451508" y="103840"/>
                  <a:pt x="2464722" y="112434"/>
                  <a:pt x="2462079" y="126756"/>
                </a:cubicBezTo>
                <a:cubicBezTo>
                  <a:pt x="2456794" y="138215"/>
                  <a:pt x="2438295" y="146808"/>
                  <a:pt x="2419796" y="146808"/>
                </a:cubicBezTo>
                <a:cubicBezTo>
                  <a:pt x="2398654" y="146808"/>
                  <a:pt x="2385441" y="138215"/>
                  <a:pt x="2390726" y="126756"/>
                </a:cubicBezTo>
                <a:cubicBezTo>
                  <a:pt x="2393369" y="112434"/>
                  <a:pt x="2411868" y="103840"/>
                  <a:pt x="2430367" y="103840"/>
                </a:cubicBezTo>
                <a:close/>
                <a:moveTo>
                  <a:pt x="2345913" y="103840"/>
                </a:moveTo>
                <a:cubicBezTo>
                  <a:pt x="2364412" y="103840"/>
                  <a:pt x="2377626" y="112434"/>
                  <a:pt x="2374983" y="126756"/>
                </a:cubicBezTo>
                <a:cubicBezTo>
                  <a:pt x="2369698" y="138215"/>
                  <a:pt x="2351199" y="146808"/>
                  <a:pt x="2332700" y="146808"/>
                </a:cubicBezTo>
                <a:cubicBezTo>
                  <a:pt x="2311558" y="146808"/>
                  <a:pt x="2298345" y="138215"/>
                  <a:pt x="2303630" y="126756"/>
                </a:cubicBezTo>
                <a:cubicBezTo>
                  <a:pt x="2306273" y="112434"/>
                  <a:pt x="2324772" y="103840"/>
                  <a:pt x="2345913" y="103840"/>
                </a:cubicBezTo>
                <a:close/>
                <a:moveTo>
                  <a:pt x="2961305" y="50130"/>
                </a:moveTo>
                <a:cubicBezTo>
                  <a:pt x="2979729" y="50130"/>
                  <a:pt x="2992889" y="61588"/>
                  <a:pt x="2992889" y="73046"/>
                </a:cubicBezTo>
                <a:cubicBezTo>
                  <a:pt x="2990257" y="84505"/>
                  <a:pt x="2971833" y="93098"/>
                  <a:pt x="2953409" y="93098"/>
                </a:cubicBezTo>
                <a:cubicBezTo>
                  <a:pt x="2934984" y="93098"/>
                  <a:pt x="2919192" y="84505"/>
                  <a:pt x="2921824" y="73046"/>
                </a:cubicBezTo>
                <a:cubicBezTo>
                  <a:pt x="2924456" y="61588"/>
                  <a:pt x="2940249" y="50130"/>
                  <a:pt x="2961305" y="50130"/>
                </a:cubicBezTo>
                <a:close/>
                <a:moveTo>
                  <a:pt x="2874408" y="50130"/>
                </a:moveTo>
                <a:cubicBezTo>
                  <a:pt x="2895783" y="50130"/>
                  <a:pt x="2909143" y="61588"/>
                  <a:pt x="2906471" y="73046"/>
                </a:cubicBezTo>
                <a:cubicBezTo>
                  <a:pt x="2903799" y="84505"/>
                  <a:pt x="2887768" y="93098"/>
                  <a:pt x="2866392" y="93098"/>
                </a:cubicBezTo>
                <a:cubicBezTo>
                  <a:pt x="2847688" y="93098"/>
                  <a:pt x="2834328" y="84505"/>
                  <a:pt x="2837000" y="73046"/>
                </a:cubicBezTo>
                <a:cubicBezTo>
                  <a:pt x="2837000" y="61588"/>
                  <a:pt x="2855704" y="50130"/>
                  <a:pt x="2874408" y="50130"/>
                </a:cubicBezTo>
                <a:close/>
                <a:moveTo>
                  <a:pt x="2789982" y="50130"/>
                </a:moveTo>
                <a:cubicBezTo>
                  <a:pt x="2808685" y="50130"/>
                  <a:pt x="2822045" y="61588"/>
                  <a:pt x="2822045" y="73046"/>
                </a:cubicBezTo>
                <a:cubicBezTo>
                  <a:pt x="2819373" y="84505"/>
                  <a:pt x="2800670" y="93098"/>
                  <a:pt x="2781966" y="93098"/>
                </a:cubicBezTo>
                <a:cubicBezTo>
                  <a:pt x="2760590" y="93098"/>
                  <a:pt x="2747230" y="84505"/>
                  <a:pt x="2749902" y="73046"/>
                </a:cubicBezTo>
                <a:cubicBezTo>
                  <a:pt x="2752574" y="61588"/>
                  <a:pt x="2771278" y="50130"/>
                  <a:pt x="2789982" y="50130"/>
                </a:cubicBezTo>
                <a:close/>
                <a:moveTo>
                  <a:pt x="2702642" y="50130"/>
                </a:moveTo>
                <a:cubicBezTo>
                  <a:pt x="2723897" y="50130"/>
                  <a:pt x="2737181" y="61588"/>
                  <a:pt x="2734524" y="73046"/>
                </a:cubicBezTo>
                <a:cubicBezTo>
                  <a:pt x="2731868" y="84505"/>
                  <a:pt x="2713270" y="93098"/>
                  <a:pt x="2694672" y="93098"/>
                </a:cubicBezTo>
                <a:cubicBezTo>
                  <a:pt x="2673417" y="93098"/>
                  <a:pt x="2660133" y="84505"/>
                  <a:pt x="2662790" y="73046"/>
                </a:cubicBezTo>
                <a:cubicBezTo>
                  <a:pt x="2665446" y="61588"/>
                  <a:pt x="2684045" y="50130"/>
                  <a:pt x="2702642" y="50130"/>
                </a:cubicBezTo>
                <a:close/>
                <a:moveTo>
                  <a:pt x="2618498" y="50130"/>
                </a:moveTo>
                <a:cubicBezTo>
                  <a:pt x="2636923" y="50130"/>
                  <a:pt x="2650083" y="61588"/>
                  <a:pt x="2647451" y="73046"/>
                </a:cubicBezTo>
                <a:cubicBezTo>
                  <a:pt x="2644819" y="84505"/>
                  <a:pt x="2626394" y="93098"/>
                  <a:pt x="2607970" y="93098"/>
                </a:cubicBezTo>
                <a:cubicBezTo>
                  <a:pt x="2589546" y="93098"/>
                  <a:pt x="2576386" y="84505"/>
                  <a:pt x="2579018" y="73046"/>
                </a:cubicBezTo>
                <a:cubicBezTo>
                  <a:pt x="2581650" y="61588"/>
                  <a:pt x="2600074" y="50130"/>
                  <a:pt x="2618498" y="50130"/>
                </a:cubicBezTo>
                <a:close/>
                <a:moveTo>
                  <a:pt x="2531182" y="50130"/>
                </a:moveTo>
                <a:cubicBezTo>
                  <a:pt x="2552128" y="50130"/>
                  <a:pt x="2565220" y="61588"/>
                  <a:pt x="2562601" y="73046"/>
                </a:cubicBezTo>
                <a:cubicBezTo>
                  <a:pt x="2557365" y="84505"/>
                  <a:pt x="2541655" y="93098"/>
                  <a:pt x="2520708" y="93098"/>
                </a:cubicBezTo>
                <a:cubicBezTo>
                  <a:pt x="2502380" y="93098"/>
                  <a:pt x="2489289" y="84505"/>
                  <a:pt x="2491907" y="73046"/>
                </a:cubicBezTo>
                <a:cubicBezTo>
                  <a:pt x="2494525" y="61588"/>
                  <a:pt x="2512854" y="50130"/>
                  <a:pt x="2531182" y="50130"/>
                </a:cubicBezTo>
                <a:close/>
                <a:moveTo>
                  <a:pt x="2969322" y="0"/>
                </a:moveTo>
                <a:cubicBezTo>
                  <a:pt x="2988025" y="0"/>
                  <a:pt x="3004057" y="8355"/>
                  <a:pt x="3001385" y="19495"/>
                </a:cubicBezTo>
                <a:cubicBezTo>
                  <a:pt x="2998713" y="33420"/>
                  <a:pt x="2982682" y="41775"/>
                  <a:pt x="2961306" y="41775"/>
                </a:cubicBezTo>
                <a:cubicBezTo>
                  <a:pt x="2942602" y="41775"/>
                  <a:pt x="2929242" y="33420"/>
                  <a:pt x="2931914" y="19495"/>
                </a:cubicBezTo>
                <a:cubicBezTo>
                  <a:pt x="2931914" y="8355"/>
                  <a:pt x="2950618" y="0"/>
                  <a:pt x="2969322" y="0"/>
                </a:cubicBezTo>
                <a:close/>
                <a:moveTo>
                  <a:pt x="2884896" y="0"/>
                </a:moveTo>
                <a:cubicBezTo>
                  <a:pt x="2903599" y="0"/>
                  <a:pt x="2916959" y="8355"/>
                  <a:pt x="2916959" y="19495"/>
                </a:cubicBezTo>
                <a:cubicBezTo>
                  <a:pt x="2914287" y="33420"/>
                  <a:pt x="2895584" y="41775"/>
                  <a:pt x="2876880" y="41775"/>
                </a:cubicBezTo>
                <a:cubicBezTo>
                  <a:pt x="2858176" y="41775"/>
                  <a:pt x="2842144" y="33420"/>
                  <a:pt x="2844816" y="19495"/>
                </a:cubicBezTo>
                <a:cubicBezTo>
                  <a:pt x="2847488" y="8355"/>
                  <a:pt x="2866192" y="0"/>
                  <a:pt x="2884896" y="0"/>
                </a:cubicBezTo>
                <a:close/>
                <a:moveTo>
                  <a:pt x="2800510" y="0"/>
                </a:moveTo>
                <a:cubicBezTo>
                  <a:pt x="2818934" y="0"/>
                  <a:pt x="2832094" y="8355"/>
                  <a:pt x="2829462" y="19495"/>
                </a:cubicBezTo>
                <a:cubicBezTo>
                  <a:pt x="2826830" y="33420"/>
                  <a:pt x="2811038" y="41775"/>
                  <a:pt x="2792614" y="41775"/>
                </a:cubicBezTo>
                <a:cubicBezTo>
                  <a:pt x="2771557" y="41775"/>
                  <a:pt x="2758397" y="33420"/>
                  <a:pt x="2761029" y="19495"/>
                </a:cubicBezTo>
                <a:cubicBezTo>
                  <a:pt x="2763661" y="8355"/>
                  <a:pt x="2782086" y="0"/>
                  <a:pt x="2800510" y="0"/>
                </a:cubicBezTo>
                <a:close/>
                <a:moveTo>
                  <a:pt x="2715646" y="0"/>
                </a:moveTo>
                <a:cubicBezTo>
                  <a:pt x="2734070" y="0"/>
                  <a:pt x="2747230" y="8355"/>
                  <a:pt x="2744598" y="19495"/>
                </a:cubicBezTo>
                <a:cubicBezTo>
                  <a:pt x="2741966" y="33420"/>
                  <a:pt x="2723542" y="41775"/>
                  <a:pt x="2705118" y="41775"/>
                </a:cubicBezTo>
                <a:cubicBezTo>
                  <a:pt x="2686693" y="41775"/>
                  <a:pt x="2673533" y="33420"/>
                  <a:pt x="2676165" y="19495"/>
                </a:cubicBezTo>
                <a:cubicBezTo>
                  <a:pt x="2678797" y="8355"/>
                  <a:pt x="2694590" y="0"/>
                  <a:pt x="2715646" y="0"/>
                </a:cubicBezTo>
                <a:close/>
              </a:path>
            </a:pathLst>
          </a:custGeom>
          <a:solidFill>
            <a:schemeClr val="accent5">
              <a:lumMod val="20000"/>
              <a:lumOff val="80000"/>
            </a:schemeClr>
          </a:solidFill>
          <a:ln>
            <a:noFill/>
          </a:ln>
        </p:spPr>
        <p:txBody>
          <a:bodyPr wrap="square" anchor="ctr">
            <a:noAutofit/>
          </a:bodyPr>
          <a:lstStyle/>
          <a:p>
            <a:pPr algn="ctr"/>
            <a:endParaRPr dirty="0">
              <a:latin typeface="微软雅黑" panose="020B0503020204020204" charset="-122"/>
              <a:ea typeface="微软雅黑" panose="020B0503020204020204" charset="-122"/>
            </a:endParaRPr>
          </a:p>
        </p:txBody>
      </p:sp>
      <p:sp>
        <p:nvSpPr>
          <p:cNvPr id="7" name="ExtraShape"/>
          <p:cNvSpPr/>
          <p:nvPr/>
        </p:nvSpPr>
        <p:spPr bwMode="auto">
          <a:xfrm>
            <a:off x="425451" y="4616488"/>
            <a:ext cx="11347449" cy="1910634"/>
          </a:xfrm>
          <a:prstGeom prst="trapezoid">
            <a:avLst>
              <a:gd name="adj" fmla="val 118025"/>
            </a:avLst>
          </a:prstGeom>
          <a:solidFill>
            <a:schemeClr val="tx2">
              <a:lumMod val="25000"/>
              <a:lumOff val="75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charset="-122"/>
              <a:ea typeface="微软雅黑" panose="020B0503020204020204" charset="-122"/>
            </a:endParaRPr>
          </a:p>
        </p:txBody>
      </p:sp>
      <p:sp>
        <p:nvSpPr>
          <p:cNvPr id="16" name="IconShape1"/>
          <p:cNvSpPr/>
          <p:nvPr/>
        </p:nvSpPr>
        <p:spPr bwMode="auto">
          <a:xfrm>
            <a:off x="2999651" y="3300989"/>
            <a:ext cx="167765"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3643" h="606439">
                <a:moveTo>
                  <a:pt x="151822" y="303198"/>
                </a:moveTo>
                <a:cubicBezTo>
                  <a:pt x="115927" y="303198"/>
                  <a:pt x="86755" y="332331"/>
                  <a:pt x="86755" y="368179"/>
                </a:cubicBezTo>
                <a:cubicBezTo>
                  <a:pt x="86755" y="404026"/>
                  <a:pt x="115927" y="433159"/>
                  <a:pt x="151822" y="433159"/>
                </a:cubicBezTo>
                <a:cubicBezTo>
                  <a:pt x="187716" y="433159"/>
                  <a:pt x="216888" y="404026"/>
                  <a:pt x="216888" y="368179"/>
                </a:cubicBezTo>
                <a:cubicBezTo>
                  <a:pt x="216888" y="332331"/>
                  <a:pt x="187716" y="303198"/>
                  <a:pt x="151822" y="303198"/>
                </a:cubicBezTo>
                <a:close/>
                <a:moveTo>
                  <a:pt x="43378" y="173238"/>
                </a:moveTo>
                <a:lnTo>
                  <a:pt x="260265" y="173238"/>
                </a:lnTo>
                <a:lnTo>
                  <a:pt x="260265" y="216558"/>
                </a:lnTo>
                <a:lnTo>
                  <a:pt x="281954" y="216558"/>
                </a:lnTo>
                <a:cubicBezTo>
                  <a:pt x="293883" y="216558"/>
                  <a:pt x="303643" y="226305"/>
                  <a:pt x="303643" y="238218"/>
                </a:cubicBezTo>
                <a:lnTo>
                  <a:pt x="303643" y="498139"/>
                </a:lnTo>
                <a:cubicBezTo>
                  <a:pt x="303643" y="510052"/>
                  <a:pt x="293883" y="519799"/>
                  <a:pt x="281954" y="519799"/>
                </a:cubicBezTo>
                <a:lnTo>
                  <a:pt x="260265" y="519799"/>
                </a:lnTo>
                <a:lnTo>
                  <a:pt x="260265" y="584779"/>
                </a:lnTo>
                <a:cubicBezTo>
                  <a:pt x="260265" y="596692"/>
                  <a:pt x="250505" y="606439"/>
                  <a:pt x="238577" y="606439"/>
                </a:cubicBezTo>
                <a:lnTo>
                  <a:pt x="216888" y="606439"/>
                </a:lnTo>
                <a:lnTo>
                  <a:pt x="216888" y="584779"/>
                </a:lnTo>
                <a:lnTo>
                  <a:pt x="216888" y="519799"/>
                </a:lnTo>
                <a:lnTo>
                  <a:pt x="173510" y="519799"/>
                </a:lnTo>
                <a:lnTo>
                  <a:pt x="173510" y="584779"/>
                </a:lnTo>
                <a:lnTo>
                  <a:pt x="173510" y="606439"/>
                </a:lnTo>
                <a:lnTo>
                  <a:pt x="151822" y="606439"/>
                </a:lnTo>
                <a:lnTo>
                  <a:pt x="130133" y="606439"/>
                </a:lnTo>
                <a:lnTo>
                  <a:pt x="130133" y="584779"/>
                </a:lnTo>
                <a:lnTo>
                  <a:pt x="130133" y="519799"/>
                </a:lnTo>
                <a:lnTo>
                  <a:pt x="86755" y="519799"/>
                </a:lnTo>
                <a:lnTo>
                  <a:pt x="86755" y="584779"/>
                </a:lnTo>
                <a:lnTo>
                  <a:pt x="86755" y="606439"/>
                </a:lnTo>
                <a:lnTo>
                  <a:pt x="65066" y="606439"/>
                </a:lnTo>
                <a:cubicBezTo>
                  <a:pt x="53138" y="606439"/>
                  <a:pt x="43378" y="596692"/>
                  <a:pt x="43378" y="584779"/>
                </a:cubicBezTo>
                <a:lnTo>
                  <a:pt x="43378" y="519799"/>
                </a:lnTo>
                <a:lnTo>
                  <a:pt x="21689" y="519799"/>
                </a:lnTo>
                <a:cubicBezTo>
                  <a:pt x="9760" y="519799"/>
                  <a:pt x="0" y="510052"/>
                  <a:pt x="0" y="498139"/>
                </a:cubicBezTo>
                <a:lnTo>
                  <a:pt x="0" y="238218"/>
                </a:lnTo>
                <a:cubicBezTo>
                  <a:pt x="0" y="226305"/>
                  <a:pt x="9760" y="216558"/>
                  <a:pt x="21689" y="216558"/>
                </a:cubicBezTo>
                <a:lnTo>
                  <a:pt x="43378" y="216558"/>
                </a:lnTo>
                <a:close/>
                <a:moveTo>
                  <a:pt x="151786" y="0"/>
                </a:moveTo>
                <a:cubicBezTo>
                  <a:pt x="163716" y="0"/>
                  <a:pt x="173478" y="9749"/>
                  <a:pt x="173478" y="21664"/>
                </a:cubicBezTo>
                <a:lnTo>
                  <a:pt x="173478" y="42569"/>
                </a:lnTo>
                <a:lnTo>
                  <a:pt x="248531" y="129981"/>
                </a:lnTo>
                <a:lnTo>
                  <a:pt x="55041" y="129981"/>
                </a:lnTo>
                <a:lnTo>
                  <a:pt x="130094" y="42569"/>
                </a:lnTo>
                <a:lnTo>
                  <a:pt x="130094" y="21664"/>
                </a:lnTo>
                <a:cubicBezTo>
                  <a:pt x="130094" y="9749"/>
                  <a:pt x="139856" y="0"/>
                  <a:pt x="151786" y="0"/>
                </a:cubicBezTo>
                <a:close/>
              </a:path>
            </a:pathLst>
          </a:custGeom>
          <a:solidFill>
            <a:schemeClr val="bg1"/>
          </a:solidFill>
          <a:ln w="6350">
            <a:solidFill>
              <a:schemeClr val="bg1"/>
            </a:solidFill>
          </a:ln>
        </p:spPr>
        <p:txBody>
          <a:bodyPr/>
          <a:lstStyle/>
          <a:p>
            <a:endParaRPr lang="zh-CN" altLang="en-US" dirty="0">
              <a:latin typeface="微软雅黑" panose="020B0503020204020204" charset="-122"/>
              <a:ea typeface="微软雅黑" panose="020B0503020204020204" charset="-122"/>
            </a:endParaRPr>
          </a:p>
        </p:txBody>
      </p:sp>
      <p:sp>
        <p:nvSpPr>
          <p:cNvPr id="17" name="IconShape2"/>
          <p:cNvSpPr/>
          <p:nvPr/>
        </p:nvSpPr>
        <p:spPr bwMode="auto">
          <a:xfrm>
            <a:off x="3700225" y="27761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charset="-122"/>
              <a:ea typeface="微软雅黑" panose="020B0503020204020204" charset="-122"/>
            </a:endParaRPr>
          </a:p>
        </p:txBody>
      </p:sp>
      <p:sp>
        <p:nvSpPr>
          <p:cNvPr id="18" name="IconShape3"/>
          <p:cNvSpPr/>
          <p:nvPr/>
        </p:nvSpPr>
        <p:spPr bwMode="auto">
          <a:xfrm>
            <a:off x="4346253" y="3587179"/>
            <a:ext cx="335062" cy="32432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588163">
                <a:moveTo>
                  <a:pt x="589038" y="439552"/>
                </a:moveTo>
                <a:lnTo>
                  <a:pt x="607639" y="439552"/>
                </a:lnTo>
                <a:lnTo>
                  <a:pt x="607639" y="476740"/>
                </a:lnTo>
                <a:lnTo>
                  <a:pt x="589038" y="476740"/>
                </a:lnTo>
                <a:cubicBezTo>
                  <a:pt x="495941" y="476740"/>
                  <a:pt x="434618" y="468911"/>
                  <a:pt x="382818" y="458146"/>
                </a:cubicBezTo>
                <a:cubicBezTo>
                  <a:pt x="434618" y="447381"/>
                  <a:pt x="495941" y="439552"/>
                  <a:pt x="589038" y="439552"/>
                </a:cubicBezTo>
                <a:close/>
                <a:moveTo>
                  <a:pt x="0" y="439552"/>
                </a:moveTo>
                <a:lnTo>
                  <a:pt x="18602" y="439552"/>
                </a:lnTo>
                <a:cubicBezTo>
                  <a:pt x="158785" y="439552"/>
                  <a:pt x="226964" y="457328"/>
                  <a:pt x="299147" y="476172"/>
                </a:cubicBezTo>
                <a:cubicBezTo>
                  <a:pt x="370351" y="494659"/>
                  <a:pt x="444048" y="513858"/>
                  <a:pt x="589037" y="513858"/>
                </a:cubicBezTo>
                <a:lnTo>
                  <a:pt x="607639" y="513858"/>
                </a:lnTo>
                <a:lnTo>
                  <a:pt x="607639" y="588163"/>
                </a:lnTo>
                <a:lnTo>
                  <a:pt x="0" y="588163"/>
                </a:lnTo>
                <a:close/>
                <a:moveTo>
                  <a:pt x="471165" y="278592"/>
                </a:moveTo>
                <a:lnTo>
                  <a:pt x="607639" y="278592"/>
                </a:lnTo>
                <a:lnTo>
                  <a:pt x="607639" y="402430"/>
                </a:lnTo>
                <a:lnTo>
                  <a:pt x="589033" y="402430"/>
                </a:lnTo>
                <a:cubicBezTo>
                  <a:pt x="543364" y="402430"/>
                  <a:pt x="504816" y="404386"/>
                  <a:pt x="471165" y="407586"/>
                </a:cubicBezTo>
                <a:close/>
                <a:moveTo>
                  <a:pt x="0" y="278592"/>
                </a:moveTo>
                <a:lnTo>
                  <a:pt x="136474" y="278592"/>
                </a:lnTo>
                <a:lnTo>
                  <a:pt x="136474" y="407586"/>
                </a:lnTo>
                <a:cubicBezTo>
                  <a:pt x="102823" y="404386"/>
                  <a:pt x="64186" y="402430"/>
                  <a:pt x="18606" y="402430"/>
                </a:cubicBezTo>
                <a:lnTo>
                  <a:pt x="0" y="402430"/>
                </a:lnTo>
                <a:close/>
                <a:moveTo>
                  <a:pt x="471165" y="167170"/>
                </a:moveTo>
                <a:lnTo>
                  <a:pt x="607639" y="167170"/>
                </a:lnTo>
                <a:lnTo>
                  <a:pt x="607639" y="241475"/>
                </a:lnTo>
                <a:lnTo>
                  <a:pt x="471165" y="241475"/>
                </a:lnTo>
                <a:close/>
                <a:moveTo>
                  <a:pt x="0" y="167170"/>
                </a:moveTo>
                <a:lnTo>
                  <a:pt x="136474" y="167170"/>
                </a:lnTo>
                <a:lnTo>
                  <a:pt x="136474" y="241475"/>
                </a:lnTo>
                <a:lnTo>
                  <a:pt x="0" y="241475"/>
                </a:lnTo>
                <a:close/>
                <a:moveTo>
                  <a:pt x="334842" y="136234"/>
                </a:moveTo>
                <a:lnTo>
                  <a:pt x="334842" y="185733"/>
                </a:lnTo>
                <a:lnTo>
                  <a:pt x="372040" y="185733"/>
                </a:lnTo>
                <a:lnTo>
                  <a:pt x="372040" y="136234"/>
                </a:lnTo>
                <a:close/>
                <a:moveTo>
                  <a:pt x="235618" y="136234"/>
                </a:moveTo>
                <a:lnTo>
                  <a:pt x="235618" y="185733"/>
                </a:lnTo>
                <a:lnTo>
                  <a:pt x="272816" y="185733"/>
                </a:lnTo>
                <a:lnTo>
                  <a:pt x="272816" y="136234"/>
                </a:lnTo>
                <a:close/>
                <a:moveTo>
                  <a:pt x="173591" y="0"/>
                </a:moveTo>
                <a:lnTo>
                  <a:pt x="210789" y="0"/>
                </a:lnTo>
                <a:lnTo>
                  <a:pt x="210789" y="31015"/>
                </a:lnTo>
                <a:lnTo>
                  <a:pt x="247987" y="31015"/>
                </a:lnTo>
                <a:lnTo>
                  <a:pt x="247987" y="0"/>
                </a:lnTo>
                <a:lnTo>
                  <a:pt x="285185" y="0"/>
                </a:lnTo>
                <a:lnTo>
                  <a:pt x="285185" y="31015"/>
                </a:lnTo>
                <a:lnTo>
                  <a:pt x="322383" y="31015"/>
                </a:lnTo>
                <a:lnTo>
                  <a:pt x="322383" y="0"/>
                </a:lnTo>
                <a:lnTo>
                  <a:pt x="359581" y="0"/>
                </a:lnTo>
                <a:lnTo>
                  <a:pt x="359581" y="31015"/>
                </a:lnTo>
                <a:lnTo>
                  <a:pt x="396779" y="31015"/>
                </a:lnTo>
                <a:lnTo>
                  <a:pt x="396779" y="0"/>
                </a:lnTo>
                <a:lnTo>
                  <a:pt x="433977" y="0"/>
                </a:lnTo>
                <a:lnTo>
                  <a:pt x="433977" y="411812"/>
                </a:lnTo>
                <a:cubicBezTo>
                  <a:pt x="382185" y="418833"/>
                  <a:pt x="342406" y="428875"/>
                  <a:pt x="303784" y="438917"/>
                </a:cubicBezTo>
                <a:cubicBezTo>
                  <a:pt x="265251" y="428875"/>
                  <a:pt x="225473" y="418833"/>
                  <a:pt x="173591" y="411812"/>
                </a:cubicBezTo>
                <a:close/>
              </a:path>
            </a:pathLst>
          </a:custGeom>
          <a:solidFill>
            <a:schemeClr val="bg1"/>
          </a:solidFill>
          <a:ln>
            <a:noFill/>
          </a:ln>
        </p:spPr>
        <p:txBody>
          <a:bodyPr/>
          <a:lstStyle/>
          <a:p>
            <a:endParaRPr lang="zh-CN" altLang="en-US" dirty="0">
              <a:latin typeface="微软雅黑" panose="020B0503020204020204" charset="-122"/>
              <a:ea typeface="微软雅黑" panose="020B0503020204020204" charset="-122"/>
            </a:endParaRPr>
          </a:p>
        </p:txBody>
      </p:sp>
      <p:sp>
        <p:nvSpPr>
          <p:cNvPr id="20" name="IconShape5"/>
          <p:cNvSpPr/>
          <p:nvPr/>
        </p:nvSpPr>
        <p:spPr bwMode="auto">
          <a:xfrm>
            <a:off x="5776504" y="2365734"/>
            <a:ext cx="335062" cy="213899"/>
          </a:xfrm>
          <a:custGeom>
            <a:avLst/>
            <a:gdLst>
              <a:gd name="T0" fmla="*/ 225185 h 604667"/>
              <a:gd name="T1" fmla="*/ 225185 h 604667"/>
              <a:gd name="T2" fmla="*/ 225185 h 604667"/>
              <a:gd name="T3" fmla="*/ 225185 h 604667"/>
              <a:gd name="T4" fmla="*/ 225185 h 604667"/>
              <a:gd name="T5" fmla="*/ 225185 h 604667"/>
              <a:gd name="T6" fmla="*/ 225185 h 604667"/>
              <a:gd name="T7" fmla="*/ 225185 h 604667"/>
              <a:gd name="T8" fmla="*/ 225185 h 604667"/>
              <a:gd name="T9" fmla="*/ 225185 h 604667"/>
              <a:gd name="T10" fmla="*/ 225185 h 604667"/>
              <a:gd name="T11" fmla="*/ 225185 h 604667"/>
              <a:gd name="T12" fmla="*/ 225185 h 604667"/>
              <a:gd name="T13" fmla="*/ 225185 h 604667"/>
              <a:gd name="T14" fmla="*/ 225185 h 604667"/>
              <a:gd name="T15" fmla="*/ 225185 h 604667"/>
              <a:gd name="T16" fmla="*/ 225185 h 604667"/>
              <a:gd name="T17" fmla="*/ 225185 h 604667"/>
              <a:gd name="T18" fmla="*/ 225185 h 604667"/>
              <a:gd name="T19" fmla="*/ 225185 h 604667"/>
              <a:gd name="T20" fmla="*/ 225185 h 604667"/>
              <a:gd name="T21" fmla="*/ 225185 h 604667"/>
              <a:gd name="T22" fmla="*/ 225185 h 604667"/>
              <a:gd name="T23" fmla="*/ 225185 h 604667"/>
              <a:gd name="T24" fmla="*/ 225185 h 604667"/>
              <a:gd name="T25" fmla="*/ 225185 h 604667"/>
              <a:gd name="T26" fmla="*/ 225185 h 604667"/>
              <a:gd name="T27" fmla="*/ 225185 h 604667"/>
              <a:gd name="T28" fmla="*/ 225185 h 604667"/>
              <a:gd name="T29" fmla="*/ 225185 h 604667"/>
              <a:gd name="T30" fmla="*/ 225185 h 604667"/>
              <a:gd name="T31" fmla="*/ 225185 h 604667"/>
              <a:gd name="T32" fmla="*/ 225185 h 604667"/>
              <a:gd name="T33" fmla="*/ 225185 h 604667"/>
              <a:gd name="T34" fmla="*/ 225185 h 604667"/>
              <a:gd name="T35" fmla="*/ 225185 h 604667"/>
              <a:gd name="T36" fmla="*/ 225185 h 604667"/>
              <a:gd name="T37" fmla="*/ 225185 h 604667"/>
              <a:gd name="T38" fmla="*/ 225185 h 604667"/>
              <a:gd name="T39" fmla="*/ 225185 h 604667"/>
              <a:gd name="T40" fmla="*/ 225185 h 604667"/>
              <a:gd name="T41" fmla="*/ 225185 h 604667"/>
              <a:gd name="T42" fmla="*/ 225185 h 604667"/>
              <a:gd name="T43" fmla="*/ 225185 h 604667"/>
              <a:gd name="T44" fmla="*/ 225185 h 604667"/>
              <a:gd name="T45" fmla="*/ 225185 h 604667"/>
              <a:gd name="T46" fmla="*/ 225185 h 604667"/>
              <a:gd name="T47" fmla="*/ 225185 h 604667"/>
              <a:gd name="T48" fmla="*/ 225185 h 604667"/>
              <a:gd name="T49" fmla="*/ 225185 h 604667"/>
              <a:gd name="T50" fmla="*/ 225185 h 604667"/>
              <a:gd name="T51" fmla="*/ 225185 h 604667"/>
              <a:gd name="T52" fmla="*/ 225185 h 604667"/>
              <a:gd name="T53" fmla="*/ 225185 h 604667"/>
              <a:gd name="T54" fmla="*/ 225185 h 604667"/>
              <a:gd name="T55" fmla="*/ 225185 h 604667"/>
              <a:gd name="T56" fmla="*/ 225185 h 604667"/>
              <a:gd name="T57" fmla="*/ 225185 h 604667"/>
              <a:gd name="T58" fmla="*/ 225185 h 604667"/>
              <a:gd name="T59" fmla="*/ 225185 h 604667"/>
              <a:gd name="T60" fmla="*/ 225185 h 604667"/>
              <a:gd name="T61" fmla="*/ 225185 h 604667"/>
              <a:gd name="T62" fmla="*/ 225185 h 604667"/>
              <a:gd name="T63" fmla="*/ 225185 h 604667"/>
              <a:gd name="T64" fmla="*/ 225185 h 604667"/>
              <a:gd name="T65" fmla="*/ 225185 h 604667"/>
              <a:gd name="T66" fmla="*/ 225185 h 604667"/>
              <a:gd name="T67" fmla="*/ 225185 h 604667"/>
              <a:gd name="T68" fmla="*/ 225185 h 604667"/>
              <a:gd name="T69" fmla="*/ 225185 h 604667"/>
              <a:gd name="T70" fmla="*/ 225185 h 604667"/>
              <a:gd name="T71" fmla="*/ 225185 h 604667"/>
              <a:gd name="T72" fmla="*/ 225185 h 604667"/>
              <a:gd name="T73" fmla="*/ 225185 h 604667"/>
              <a:gd name="T74" fmla="*/ 225185 h 604667"/>
              <a:gd name="T75" fmla="*/ 225185 h 604667"/>
              <a:gd name="T76" fmla="*/ 225185 h 604667"/>
              <a:gd name="T77" fmla="*/ 225185 h 604667"/>
              <a:gd name="T78" fmla="*/ 225185 h 604667"/>
              <a:gd name="T79" fmla="*/ 225185 h 604667"/>
              <a:gd name="T80" fmla="*/ 225185 h 604667"/>
              <a:gd name="T81" fmla="*/ 225185 h 604667"/>
              <a:gd name="T82" fmla="*/ 225185 h 604667"/>
              <a:gd name="T83" fmla="*/ 225185 h 604667"/>
              <a:gd name="T84" fmla="*/ 225185 h 604667"/>
              <a:gd name="T85" fmla="*/ 225185 h 604667"/>
              <a:gd name="T86" fmla="*/ 225185 h 604667"/>
              <a:gd name="T87" fmla="*/ 225185 h 604667"/>
              <a:gd name="T88" fmla="*/ 225185 h 604667"/>
              <a:gd name="T89" fmla="*/ 225185 h 604667"/>
              <a:gd name="T90" fmla="*/ 225185 h 604667"/>
              <a:gd name="T91" fmla="*/ 225185 h 604667"/>
              <a:gd name="T92" fmla="*/ 225185 h 604667"/>
              <a:gd name="T93" fmla="*/ 225185 h 604667"/>
              <a:gd name="T94" fmla="*/ 225185 h 604667"/>
              <a:gd name="T95" fmla="*/ 225185 h 604667"/>
              <a:gd name="T96" fmla="*/ 225185 h 604667"/>
              <a:gd name="T97" fmla="*/ 225185 h 604667"/>
              <a:gd name="T98" fmla="*/ 225185 h 604667"/>
              <a:gd name="T99" fmla="*/ 225185 h 604667"/>
              <a:gd name="T100" fmla="*/ 225185 h 604667"/>
              <a:gd name="T101" fmla="*/ 225185 h 604667"/>
              <a:gd name="T102" fmla="*/ 225185 h 604667"/>
              <a:gd name="T103" fmla="*/ 225185 h 604667"/>
              <a:gd name="T104" fmla="*/ 225185 h 604667"/>
              <a:gd name="T105" fmla="*/ 225185 h 604667"/>
              <a:gd name="T106" fmla="*/ 225185 h 604667"/>
              <a:gd name="T107" fmla="*/ 225185 h 604667"/>
              <a:gd name="T108" fmla="*/ 225185 h 604667"/>
              <a:gd name="T109" fmla="*/ 225185 h 604667"/>
              <a:gd name="T110" fmla="*/ 225185 h 604667"/>
              <a:gd name="T111" fmla="*/ 225185 h 604667"/>
              <a:gd name="T112" fmla="*/ 225185 h 604667"/>
              <a:gd name="T113" fmla="*/ 225185 h 604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6" h="170">
                <a:moveTo>
                  <a:pt x="262" y="159"/>
                </a:moveTo>
                <a:lnTo>
                  <a:pt x="262" y="71"/>
                </a:lnTo>
                <a:lnTo>
                  <a:pt x="241" y="71"/>
                </a:lnTo>
                <a:lnTo>
                  <a:pt x="241" y="58"/>
                </a:lnTo>
                <a:lnTo>
                  <a:pt x="245" y="58"/>
                </a:lnTo>
                <a:lnTo>
                  <a:pt x="245" y="51"/>
                </a:lnTo>
                <a:lnTo>
                  <a:pt x="229" y="51"/>
                </a:lnTo>
                <a:lnTo>
                  <a:pt x="229" y="45"/>
                </a:lnTo>
                <a:lnTo>
                  <a:pt x="227" y="45"/>
                </a:lnTo>
                <a:cubicBezTo>
                  <a:pt x="227" y="43"/>
                  <a:pt x="227" y="40"/>
                  <a:pt x="225" y="38"/>
                </a:cubicBezTo>
                <a:cubicBezTo>
                  <a:pt x="221" y="34"/>
                  <a:pt x="220" y="34"/>
                  <a:pt x="219" y="32"/>
                </a:cubicBezTo>
                <a:cubicBezTo>
                  <a:pt x="219" y="30"/>
                  <a:pt x="220" y="27"/>
                  <a:pt x="220" y="27"/>
                </a:cubicBezTo>
                <a:lnTo>
                  <a:pt x="220" y="24"/>
                </a:lnTo>
                <a:cubicBezTo>
                  <a:pt x="220" y="24"/>
                  <a:pt x="226" y="15"/>
                  <a:pt x="225" y="15"/>
                </a:cubicBezTo>
                <a:cubicBezTo>
                  <a:pt x="223" y="15"/>
                  <a:pt x="218" y="23"/>
                  <a:pt x="218" y="23"/>
                </a:cubicBezTo>
                <a:lnTo>
                  <a:pt x="215" y="22"/>
                </a:lnTo>
                <a:cubicBezTo>
                  <a:pt x="215" y="22"/>
                  <a:pt x="211" y="13"/>
                  <a:pt x="210" y="14"/>
                </a:cubicBezTo>
                <a:cubicBezTo>
                  <a:pt x="208" y="15"/>
                  <a:pt x="213" y="24"/>
                  <a:pt x="213" y="24"/>
                </a:cubicBezTo>
                <a:cubicBezTo>
                  <a:pt x="213" y="24"/>
                  <a:pt x="211" y="27"/>
                  <a:pt x="212" y="29"/>
                </a:cubicBezTo>
                <a:cubicBezTo>
                  <a:pt x="213" y="31"/>
                  <a:pt x="215" y="32"/>
                  <a:pt x="214" y="33"/>
                </a:cubicBezTo>
                <a:cubicBezTo>
                  <a:pt x="213" y="33"/>
                  <a:pt x="213" y="36"/>
                  <a:pt x="212" y="35"/>
                </a:cubicBezTo>
                <a:cubicBezTo>
                  <a:pt x="211" y="34"/>
                  <a:pt x="209" y="34"/>
                  <a:pt x="209" y="35"/>
                </a:cubicBezTo>
                <a:cubicBezTo>
                  <a:pt x="208" y="36"/>
                  <a:pt x="206" y="37"/>
                  <a:pt x="207" y="40"/>
                </a:cubicBezTo>
                <a:cubicBezTo>
                  <a:pt x="207" y="42"/>
                  <a:pt x="208" y="44"/>
                  <a:pt x="208" y="45"/>
                </a:cubicBezTo>
                <a:lnTo>
                  <a:pt x="206" y="45"/>
                </a:lnTo>
                <a:lnTo>
                  <a:pt x="206" y="51"/>
                </a:lnTo>
                <a:lnTo>
                  <a:pt x="200" y="51"/>
                </a:lnTo>
                <a:lnTo>
                  <a:pt x="139" y="25"/>
                </a:lnTo>
                <a:lnTo>
                  <a:pt x="139" y="14"/>
                </a:lnTo>
                <a:lnTo>
                  <a:pt x="134" y="5"/>
                </a:lnTo>
                <a:lnTo>
                  <a:pt x="134" y="1"/>
                </a:lnTo>
                <a:lnTo>
                  <a:pt x="133" y="0"/>
                </a:lnTo>
                <a:lnTo>
                  <a:pt x="133" y="0"/>
                </a:lnTo>
                <a:lnTo>
                  <a:pt x="133" y="1"/>
                </a:lnTo>
                <a:lnTo>
                  <a:pt x="133" y="5"/>
                </a:lnTo>
                <a:lnTo>
                  <a:pt x="128" y="14"/>
                </a:lnTo>
                <a:lnTo>
                  <a:pt x="128" y="25"/>
                </a:lnTo>
                <a:lnTo>
                  <a:pt x="67" y="51"/>
                </a:lnTo>
                <a:lnTo>
                  <a:pt x="57" y="51"/>
                </a:lnTo>
                <a:lnTo>
                  <a:pt x="57" y="45"/>
                </a:lnTo>
                <a:lnTo>
                  <a:pt x="55" y="45"/>
                </a:lnTo>
                <a:cubicBezTo>
                  <a:pt x="56" y="44"/>
                  <a:pt x="56" y="42"/>
                  <a:pt x="56" y="40"/>
                </a:cubicBezTo>
                <a:cubicBezTo>
                  <a:pt x="57" y="37"/>
                  <a:pt x="55" y="36"/>
                  <a:pt x="54" y="35"/>
                </a:cubicBezTo>
                <a:cubicBezTo>
                  <a:pt x="54" y="34"/>
                  <a:pt x="53" y="34"/>
                  <a:pt x="51" y="35"/>
                </a:cubicBezTo>
                <a:cubicBezTo>
                  <a:pt x="50" y="36"/>
                  <a:pt x="50" y="33"/>
                  <a:pt x="49" y="33"/>
                </a:cubicBezTo>
                <a:cubicBezTo>
                  <a:pt x="48" y="32"/>
                  <a:pt x="50" y="31"/>
                  <a:pt x="51" y="29"/>
                </a:cubicBezTo>
                <a:cubicBezTo>
                  <a:pt x="52" y="27"/>
                  <a:pt x="50" y="24"/>
                  <a:pt x="50" y="24"/>
                </a:cubicBezTo>
                <a:cubicBezTo>
                  <a:pt x="50" y="24"/>
                  <a:pt x="55" y="15"/>
                  <a:pt x="53" y="14"/>
                </a:cubicBezTo>
                <a:cubicBezTo>
                  <a:pt x="52" y="13"/>
                  <a:pt x="48" y="22"/>
                  <a:pt x="48" y="22"/>
                </a:cubicBezTo>
                <a:lnTo>
                  <a:pt x="45" y="23"/>
                </a:lnTo>
                <a:cubicBezTo>
                  <a:pt x="45" y="23"/>
                  <a:pt x="40" y="15"/>
                  <a:pt x="39" y="15"/>
                </a:cubicBezTo>
                <a:cubicBezTo>
                  <a:pt x="37" y="15"/>
                  <a:pt x="43" y="24"/>
                  <a:pt x="43" y="24"/>
                </a:cubicBezTo>
                <a:lnTo>
                  <a:pt x="43" y="27"/>
                </a:lnTo>
                <a:cubicBezTo>
                  <a:pt x="43" y="27"/>
                  <a:pt x="44" y="30"/>
                  <a:pt x="44" y="32"/>
                </a:cubicBezTo>
                <a:cubicBezTo>
                  <a:pt x="43" y="34"/>
                  <a:pt x="42" y="34"/>
                  <a:pt x="38" y="38"/>
                </a:cubicBezTo>
                <a:cubicBezTo>
                  <a:pt x="36" y="40"/>
                  <a:pt x="36" y="43"/>
                  <a:pt x="36" y="45"/>
                </a:cubicBezTo>
                <a:lnTo>
                  <a:pt x="34" y="45"/>
                </a:lnTo>
                <a:lnTo>
                  <a:pt x="34" y="51"/>
                </a:lnTo>
                <a:lnTo>
                  <a:pt x="22" y="51"/>
                </a:lnTo>
                <a:lnTo>
                  <a:pt x="22" y="58"/>
                </a:lnTo>
                <a:lnTo>
                  <a:pt x="25" y="58"/>
                </a:lnTo>
                <a:lnTo>
                  <a:pt x="25" y="71"/>
                </a:lnTo>
                <a:lnTo>
                  <a:pt x="4" y="71"/>
                </a:lnTo>
                <a:lnTo>
                  <a:pt x="4" y="159"/>
                </a:lnTo>
                <a:lnTo>
                  <a:pt x="0" y="159"/>
                </a:lnTo>
                <a:lnTo>
                  <a:pt x="0" y="170"/>
                </a:lnTo>
                <a:lnTo>
                  <a:pt x="266" y="170"/>
                </a:lnTo>
                <a:lnTo>
                  <a:pt x="266" y="159"/>
                </a:lnTo>
                <a:lnTo>
                  <a:pt x="262" y="159"/>
                </a:lnTo>
                <a:close/>
                <a:moveTo>
                  <a:pt x="54" y="123"/>
                </a:moveTo>
                <a:lnTo>
                  <a:pt x="40" y="123"/>
                </a:lnTo>
                <a:lnTo>
                  <a:pt x="40" y="98"/>
                </a:lnTo>
                <a:lnTo>
                  <a:pt x="54" y="98"/>
                </a:lnTo>
                <a:lnTo>
                  <a:pt x="54" y="123"/>
                </a:lnTo>
                <a:lnTo>
                  <a:pt x="54" y="123"/>
                </a:lnTo>
                <a:close/>
                <a:moveTo>
                  <a:pt x="197" y="123"/>
                </a:moveTo>
                <a:lnTo>
                  <a:pt x="183" y="123"/>
                </a:lnTo>
                <a:lnTo>
                  <a:pt x="183" y="98"/>
                </a:lnTo>
                <a:lnTo>
                  <a:pt x="197" y="98"/>
                </a:lnTo>
                <a:lnTo>
                  <a:pt x="197" y="123"/>
                </a:lnTo>
                <a:close/>
                <a:moveTo>
                  <a:pt x="190" y="132"/>
                </a:moveTo>
                <a:cubicBezTo>
                  <a:pt x="196" y="132"/>
                  <a:pt x="197" y="138"/>
                  <a:pt x="197" y="138"/>
                </a:cubicBezTo>
                <a:lnTo>
                  <a:pt x="197" y="159"/>
                </a:lnTo>
                <a:lnTo>
                  <a:pt x="183" y="159"/>
                </a:lnTo>
                <a:lnTo>
                  <a:pt x="183" y="138"/>
                </a:lnTo>
                <a:cubicBezTo>
                  <a:pt x="183" y="138"/>
                  <a:pt x="184" y="132"/>
                  <a:pt x="190" y="132"/>
                </a:cubicBezTo>
                <a:close/>
                <a:moveTo>
                  <a:pt x="169" y="123"/>
                </a:moveTo>
                <a:lnTo>
                  <a:pt x="155" y="123"/>
                </a:lnTo>
                <a:lnTo>
                  <a:pt x="155" y="98"/>
                </a:lnTo>
                <a:lnTo>
                  <a:pt x="169" y="98"/>
                </a:lnTo>
                <a:lnTo>
                  <a:pt x="169" y="123"/>
                </a:lnTo>
                <a:close/>
                <a:moveTo>
                  <a:pt x="162" y="132"/>
                </a:moveTo>
                <a:cubicBezTo>
                  <a:pt x="168" y="132"/>
                  <a:pt x="169" y="138"/>
                  <a:pt x="169" y="138"/>
                </a:cubicBezTo>
                <a:lnTo>
                  <a:pt x="169" y="159"/>
                </a:lnTo>
                <a:lnTo>
                  <a:pt x="155" y="159"/>
                </a:lnTo>
                <a:lnTo>
                  <a:pt x="155" y="138"/>
                </a:lnTo>
                <a:cubicBezTo>
                  <a:pt x="155" y="138"/>
                  <a:pt x="155" y="132"/>
                  <a:pt x="162" y="132"/>
                </a:cubicBezTo>
                <a:close/>
                <a:moveTo>
                  <a:pt x="140" y="123"/>
                </a:moveTo>
                <a:lnTo>
                  <a:pt x="126" y="123"/>
                </a:lnTo>
                <a:lnTo>
                  <a:pt x="126" y="98"/>
                </a:lnTo>
                <a:lnTo>
                  <a:pt x="140" y="98"/>
                </a:lnTo>
                <a:lnTo>
                  <a:pt x="140" y="123"/>
                </a:lnTo>
                <a:lnTo>
                  <a:pt x="140" y="123"/>
                </a:lnTo>
                <a:close/>
                <a:moveTo>
                  <a:pt x="133" y="132"/>
                </a:moveTo>
                <a:cubicBezTo>
                  <a:pt x="139" y="132"/>
                  <a:pt x="140" y="138"/>
                  <a:pt x="140" y="138"/>
                </a:cubicBezTo>
                <a:lnTo>
                  <a:pt x="140" y="159"/>
                </a:lnTo>
                <a:lnTo>
                  <a:pt x="126" y="159"/>
                </a:lnTo>
                <a:lnTo>
                  <a:pt x="126" y="138"/>
                </a:lnTo>
                <a:cubicBezTo>
                  <a:pt x="126" y="138"/>
                  <a:pt x="127" y="132"/>
                  <a:pt x="133" y="132"/>
                </a:cubicBezTo>
                <a:close/>
                <a:moveTo>
                  <a:pt x="111" y="123"/>
                </a:moveTo>
                <a:lnTo>
                  <a:pt x="97" y="123"/>
                </a:lnTo>
                <a:lnTo>
                  <a:pt x="97" y="98"/>
                </a:lnTo>
                <a:lnTo>
                  <a:pt x="111" y="98"/>
                </a:lnTo>
                <a:lnTo>
                  <a:pt x="111" y="123"/>
                </a:lnTo>
                <a:close/>
                <a:moveTo>
                  <a:pt x="104" y="132"/>
                </a:moveTo>
                <a:cubicBezTo>
                  <a:pt x="111" y="132"/>
                  <a:pt x="111" y="138"/>
                  <a:pt x="111" y="138"/>
                </a:cubicBezTo>
                <a:lnTo>
                  <a:pt x="111" y="159"/>
                </a:lnTo>
                <a:lnTo>
                  <a:pt x="97" y="159"/>
                </a:lnTo>
                <a:lnTo>
                  <a:pt x="97" y="138"/>
                </a:lnTo>
                <a:cubicBezTo>
                  <a:pt x="97" y="138"/>
                  <a:pt x="98" y="132"/>
                  <a:pt x="104" y="132"/>
                </a:cubicBezTo>
                <a:close/>
                <a:moveTo>
                  <a:pt x="83" y="123"/>
                </a:moveTo>
                <a:lnTo>
                  <a:pt x="69" y="123"/>
                </a:lnTo>
                <a:lnTo>
                  <a:pt x="69" y="98"/>
                </a:lnTo>
                <a:lnTo>
                  <a:pt x="83" y="98"/>
                </a:lnTo>
                <a:lnTo>
                  <a:pt x="83" y="123"/>
                </a:lnTo>
                <a:lnTo>
                  <a:pt x="83" y="123"/>
                </a:lnTo>
                <a:close/>
                <a:moveTo>
                  <a:pt x="76" y="132"/>
                </a:moveTo>
                <a:cubicBezTo>
                  <a:pt x="82" y="132"/>
                  <a:pt x="83" y="138"/>
                  <a:pt x="83" y="138"/>
                </a:cubicBezTo>
                <a:lnTo>
                  <a:pt x="83" y="159"/>
                </a:lnTo>
                <a:lnTo>
                  <a:pt x="69" y="159"/>
                </a:lnTo>
                <a:lnTo>
                  <a:pt x="69" y="138"/>
                </a:lnTo>
                <a:cubicBezTo>
                  <a:pt x="69" y="138"/>
                  <a:pt x="70" y="132"/>
                  <a:pt x="76" y="132"/>
                </a:cubicBezTo>
                <a:close/>
                <a:moveTo>
                  <a:pt x="212" y="159"/>
                </a:moveTo>
                <a:lnTo>
                  <a:pt x="212" y="138"/>
                </a:lnTo>
                <a:cubicBezTo>
                  <a:pt x="212" y="138"/>
                  <a:pt x="213" y="132"/>
                  <a:pt x="219" y="132"/>
                </a:cubicBezTo>
                <a:cubicBezTo>
                  <a:pt x="225" y="132"/>
                  <a:pt x="226" y="138"/>
                  <a:pt x="226" y="138"/>
                </a:cubicBezTo>
                <a:lnTo>
                  <a:pt x="226" y="159"/>
                </a:lnTo>
                <a:lnTo>
                  <a:pt x="212" y="159"/>
                </a:lnTo>
                <a:close/>
                <a:moveTo>
                  <a:pt x="212" y="123"/>
                </a:moveTo>
                <a:lnTo>
                  <a:pt x="212" y="98"/>
                </a:lnTo>
                <a:lnTo>
                  <a:pt x="226" y="98"/>
                </a:lnTo>
                <a:lnTo>
                  <a:pt x="226" y="123"/>
                </a:lnTo>
                <a:lnTo>
                  <a:pt x="212" y="123"/>
                </a:lnTo>
                <a:close/>
                <a:moveTo>
                  <a:pt x="241" y="98"/>
                </a:moveTo>
                <a:lnTo>
                  <a:pt x="254" y="98"/>
                </a:lnTo>
                <a:lnTo>
                  <a:pt x="254" y="123"/>
                </a:lnTo>
                <a:lnTo>
                  <a:pt x="241" y="123"/>
                </a:lnTo>
                <a:lnTo>
                  <a:pt x="241" y="98"/>
                </a:lnTo>
                <a:close/>
                <a:moveTo>
                  <a:pt x="197" y="77"/>
                </a:moveTo>
                <a:cubicBezTo>
                  <a:pt x="200" y="70"/>
                  <a:pt x="209" y="64"/>
                  <a:pt x="219" y="64"/>
                </a:cubicBezTo>
                <a:cubicBezTo>
                  <a:pt x="229" y="64"/>
                  <a:pt x="237" y="70"/>
                  <a:pt x="240" y="77"/>
                </a:cubicBezTo>
                <a:lnTo>
                  <a:pt x="197" y="77"/>
                </a:lnTo>
                <a:close/>
                <a:moveTo>
                  <a:pt x="28" y="55"/>
                </a:moveTo>
                <a:lnTo>
                  <a:pt x="237" y="55"/>
                </a:lnTo>
                <a:lnTo>
                  <a:pt x="237" y="60"/>
                </a:lnTo>
                <a:lnTo>
                  <a:pt x="28" y="60"/>
                </a:lnTo>
                <a:lnTo>
                  <a:pt x="28" y="55"/>
                </a:lnTo>
                <a:close/>
                <a:moveTo>
                  <a:pt x="47" y="64"/>
                </a:moveTo>
                <a:cubicBezTo>
                  <a:pt x="57" y="64"/>
                  <a:pt x="66" y="70"/>
                  <a:pt x="69" y="77"/>
                </a:cubicBezTo>
                <a:lnTo>
                  <a:pt x="26" y="77"/>
                </a:lnTo>
                <a:cubicBezTo>
                  <a:pt x="29" y="70"/>
                  <a:pt x="37" y="64"/>
                  <a:pt x="47" y="64"/>
                </a:cubicBezTo>
                <a:close/>
                <a:moveTo>
                  <a:pt x="12" y="98"/>
                </a:moveTo>
                <a:lnTo>
                  <a:pt x="25" y="98"/>
                </a:lnTo>
                <a:lnTo>
                  <a:pt x="25" y="123"/>
                </a:lnTo>
                <a:lnTo>
                  <a:pt x="12" y="123"/>
                </a:lnTo>
                <a:lnTo>
                  <a:pt x="12" y="98"/>
                </a:lnTo>
                <a:close/>
                <a:moveTo>
                  <a:pt x="40" y="138"/>
                </a:moveTo>
                <a:cubicBezTo>
                  <a:pt x="40" y="138"/>
                  <a:pt x="41" y="132"/>
                  <a:pt x="47" y="132"/>
                </a:cubicBezTo>
                <a:cubicBezTo>
                  <a:pt x="53" y="132"/>
                  <a:pt x="54" y="138"/>
                  <a:pt x="54" y="138"/>
                </a:cubicBezTo>
                <a:lnTo>
                  <a:pt x="54" y="159"/>
                </a:lnTo>
                <a:lnTo>
                  <a:pt x="40" y="159"/>
                </a:lnTo>
                <a:lnTo>
                  <a:pt x="40" y="138"/>
                </a:lnTo>
                <a:close/>
              </a:path>
            </a:pathLst>
          </a:custGeom>
          <a:solidFill>
            <a:schemeClr val="bg1"/>
          </a:solidFill>
          <a:ln w="12700">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微软雅黑" panose="020B0503020204020204" charset="-122"/>
              <a:ea typeface="微软雅黑" panose="020B0503020204020204" charset="-122"/>
            </a:endParaRPr>
          </a:p>
        </p:txBody>
      </p:sp>
      <p:sp>
        <p:nvSpPr>
          <p:cNvPr id="28" name="IconShape2"/>
          <p:cNvSpPr/>
          <p:nvPr/>
        </p:nvSpPr>
        <p:spPr bwMode="auto">
          <a:xfrm>
            <a:off x="3693875" y="2750785"/>
            <a:ext cx="193911" cy="3350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51416" h="607216">
                <a:moveTo>
                  <a:pt x="323952" y="257705"/>
                </a:moveTo>
                <a:lnTo>
                  <a:pt x="351416" y="285030"/>
                </a:lnTo>
                <a:lnTo>
                  <a:pt x="271740" y="364584"/>
                </a:lnTo>
                <a:lnTo>
                  <a:pt x="271740" y="397626"/>
                </a:lnTo>
                <a:lnTo>
                  <a:pt x="100646" y="568457"/>
                </a:lnTo>
                <a:lnTo>
                  <a:pt x="155575" y="568457"/>
                </a:lnTo>
                <a:lnTo>
                  <a:pt x="271740" y="452470"/>
                </a:lnTo>
                <a:lnTo>
                  <a:pt x="271740" y="568457"/>
                </a:lnTo>
                <a:lnTo>
                  <a:pt x="304057" y="568457"/>
                </a:lnTo>
                <a:lnTo>
                  <a:pt x="304057" y="607216"/>
                </a:lnTo>
                <a:lnTo>
                  <a:pt x="44456" y="607216"/>
                </a:lnTo>
                <a:lnTo>
                  <a:pt x="44456" y="568457"/>
                </a:lnTo>
                <a:lnTo>
                  <a:pt x="77646" y="568457"/>
                </a:lnTo>
                <a:lnTo>
                  <a:pt x="77646" y="502857"/>
                </a:lnTo>
                <a:lnTo>
                  <a:pt x="271740" y="309061"/>
                </a:lnTo>
                <a:lnTo>
                  <a:pt x="271740" y="309836"/>
                </a:lnTo>
                <a:close/>
                <a:moveTo>
                  <a:pt x="77641" y="0"/>
                </a:moveTo>
                <a:lnTo>
                  <a:pt x="116462" y="0"/>
                </a:lnTo>
                <a:lnTo>
                  <a:pt x="116462" y="63076"/>
                </a:lnTo>
                <a:lnTo>
                  <a:pt x="147130" y="93693"/>
                </a:lnTo>
                <a:cubicBezTo>
                  <a:pt x="149751" y="92433"/>
                  <a:pt x="152468" y="91271"/>
                  <a:pt x="155283" y="90302"/>
                </a:cubicBezTo>
                <a:lnTo>
                  <a:pt x="155283" y="38466"/>
                </a:lnTo>
                <a:lnTo>
                  <a:pt x="194103" y="38466"/>
                </a:lnTo>
                <a:lnTo>
                  <a:pt x="194103" y="90302"/>
                </a:lnTo>
                <a:cubicBezTo>
                  <a:pt x="196821" y="91271"/>
                  <a:pt x="199538" y="92433"/>
                  <a:pt x="202158" y="93693"/>
                </a:cubicBezTo>
                <a:lnTo>
                  <a:pt x="238650" y="57262"/>
                </a:lnTo>
                <a:lnTo>
                  <a:pt x="266115" y="84585"/>
                </a:lnTo>
                <a:lnTo>
                  <a:pt x="229624" y="121113"/>
                </a:lnTo>
                <a:cubicBezTo>
                  <a:pt x="230886" y="123729"/>
                  <a:pt x="232050" y="126442"/>
                  <a:pt x="232924" y="129155"/>
                </a:cubicBezTo>
                <a:lnTo>
                  <a:pt x="284167" y="129155"/>
                </a:lnTo>
                <a:lnTo>
                  <a:pt x="284167" y="167911"/>
                </a:lnTo>
                <a:lnTo>
                  <a:pt x="232924" y="167911"/>
                </a:lnTo>
                <a:cubicBezTo>
                  <a:pt x="230983" y="173918"/>
                  <a:pt x="228071" y="179538"/>
                  <a:pt x="224383" y="184576"/>
                </a:cubicBezTo>
                <a:cubicBezTo>
                  <a:pt x="224092" y="184963"/>
                  <a:pt x="223801" y="185351"/>
                  <a:pt x="223510" y="185739"/>
                </a:cubicBezTo>
                <a:cubicBezTo>
                  <a:pt x="222539" y="187095"/>
                  <a:pt x="221472" y="188355"/>
                  <a:pt x="220404" y="189517"/>
                </a:cubicBezTo>
                <a:cubicBezTo>
                  <a:pt x="219628" y="190389"/>
                  <a:pt x="218851" y="191164"/>
                  <a:pt x="218075" y="191939"/>
                </a:cubicBezTo>
                <a:cubicBezTo>
                  <a:pt x="215843" y="194265"/>
                  <a:pt x="213319" y="196300"/>
                  <a:pt x="210699" y="198237"/>
                </a:cubicBezTo>
                <a:cubicBezTo>
                  <a:pt x="200606" y="205601"/>
                  <a:pt x="188086" y="209961"/>
                  <a:pt x="174693" y="209961"/>
                </a:cubicBezTo>
                <a:cubicBezTo>
                  <a:pt x="147616" y="209961"/>
                  <a:pt x="124711" y="192521"/>
                  <a:pt x="116462" y="168298"/>
                </a:cubicBezTo>
                <a:lnTo>
                  <a:pt x="116462" y="230017"/>
                </a:lnTo>
                <a:cubicBezTo>
                  <a:pt x="132864" y="241741"/>
                  <a:pt x="152953" y="248717"/>
                  <a:pt x="174693" y="248717"/>
                </a:cubicBezTo>
                <a:cubicBezTo>
                  <a:pt x="202547" y="248717"/>
                  <a:pt x="227877" y="237187"/>
                  <a:pt x="246123" y="218681"/>
                </a:cubicBezTo>
                <a:cubicBezTo>
                  <a:pt x="256216" y="229727"/>
                  <a:pt x="263883" y="243097"/>
                  <a:pt x="268057" y="257922"/>
                </a:cubicBezTo>
                <a:lnTo>
                  <a:pt x="77641" y="448020"/>
                </a:lnTo>
                <a:lnTo>
                  <a:pt x="77641" y="333302"/>
                </a:lnTo>
                <a:lnTo>
                  <a:pt x="58231" y="333302"/>
                </a:lnTo>
                <a:cubicBezTo>
                  <a:pt x="26107" y="333302"/>
                  <a:pt x="0" y="307142"/>
                  <a:pt x="0" y="275168"/>
                </a:cubicBezTo>
                <a:lnTo>
                  <a:pt x="0" y="176631"/>
                </a:lnTo>
                <a:lnTo>
                  <a:pt x="77641" y="99216"/>
                </a:lnTo>
                <a:close/>
              </a:path>
            </a:pathLst>
          </a:custGeom>
          <a:solidFill>
            <a:schemeClr val="bg1"/>
          </a:solidFill>
          <a:ln>
            <a:noFill/>
          </a:ln>
        </p:spPr>
        <p:txBody>
          <a:bodyPr/>
          <a:lstStyle/>
          <a:p>
            <a:endParaRPr lang="zh-CN" altLang="en-US" dirty="0">
              <a:latin typeface="微软雅黑" panose="020B0503020204020204" charset="-122"/>
              <a:ea typeface="微软雅黑" panose="020B0503020204020204" charset="-122"/>
            </a:endParaRPr>
          </a:p>
        </p:txBody>
      </p:sp>
      <p:grpSp>
        <p:nvGrpSpPr>
          <p:cNvPr id="30" name="543a3e05-b816-4668-9f6f-37dad01bd8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8019123" y="2366973"/>
            <a:ext cx="2898886" cy="2885857"/>
            <a:chOff x="3882914" y="1225861"/>
            <a:chExt cx="4426172" cy="4406279"/>
          </a:xfrm>
        </p:grpSpPr>
        <p:sp>
          <p:nvSpPr>
            <p:cNvPr id="31" name="îṣḷídè"/>
            <p:cNvSpPr/>
            <p:nvPr/>
          </p:nvSpPr>
          <p:spPr bwMode="auto">
            <a:xfrm>
              <a:off x="6886743" y="2405226"/>
              <a:ext cx="156301" cy="85255"/>
            </a:xfrm>
            <a:custGeom>
              <a:avLst/>
              <a:gdLst>
                <a:gd name="T0" fmla="*/ 0 w 119"/>
                <a:gd name="T1" fmla="*/ 0 h 65"/>
                <a:gd name="T2" fmla="*/ 119 w 119"/>
                <a:gd name="T3" fmla="*/ 65 h 65"/>
              </a:gdLst>
              <a:ahLst/>
              <a:cxnLst>
                <a:cxn ang="0">
                  <a:pos x="T0" y="T1"/>
                </a:cxn>
                <a:cxn ang="0">
                  <a:pos x="T2" y="T3"/>
                </a:cxn>
              </a:cxnLst>
              <a:rect l="0" t="0" r="r" b="b"/>
              <a:pathLst>
                <a:path w="119" h="65">
                  <a:moveTo>
                    <a:pt x="0" y="0"/>
                  </a:moveTo>
                  <a:cubicBezTo>
                    <a:pt x="41" y="21"/>
                    <a:pt x="80" y="43"/>
                    <a:pt x="119" y="6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2" name="ïṣlíďé"/>
            <p:cNvSpPr/>
            <p:nvPr/>
          </p:nvSpPr>
          <p:spPr bwMode="auto">
            <a:xfrm>
              <a:off x="5896361" y="2229032"/>
              <a:ext cx="1270304" cy="572632"/>
            </a:xfrm>
            <a:custGeom>
              <a:avLst/>
              <a:gdLst>
                <a:gd name="T0" fmla="*/ 0 w 963"/>
                <a:gd name="T1" fmla="*/ 4 h 435"/>
                <a:gd name="T2" fmla="*/ 561 w 963"/>
                <a:gd name="T3" fmla="*/ 200 h 435"/>
                <a:gd name="T4" fmla="*/ 961 w 963"/>
                <a:gd name="T5" fmla="*/ 435 h 435"/>
                <a:gd name="T6" fmla="*/ 963 w 963"/>
                <a:gd name="T7" fmla="*/ 432 h 435"/>
                <a:gd name="T8" fmla="*/ 562 w 963"/>
                <a:gd name="T9" fmla="*/ 196 h 435"/>
                <a:gd name="T10" fmla="*/ 1 w 963"/>
                <a:gd name="T11" fmla="*/ 0 h 435"/>
                <a:gd name="T12" fmla="*/ 0 w 963"/>
                <a:gd name="T13" fmla="*/ 4 h 435"/>
              </a:gdLst>
              <a:ahLst/>
              <a:cxnLst>
                <a:cxn ang="0">
                  <a:pos x="T0" y="T1"/>
                </a:cxn>
                <a:cxn ang="0">
                  <a:pos x="T2" y="T3"/>
                </a:cxn>
                <a:cxn ang="0">
                  <a:pos x="T4" y="T5"/>
                </a:cxn>
                <a:cxn ang="0">
                  <a:pos x="T6" y="T7"/>
                </a:cxn>
                <a:cxn ang="0">
                  <a:pos x="T8" y="T9"/>
                </a:cxn>
                <a:cxn ang="0">
                  <a:pos x="T10" y="T11"/>
                </a:cxn>
                <a:cxn ang="0">
                  <a:pos x="T12" y="T13"/>
                </a:cxn>
              </a:cxnLst>
              <a:rect l="0" t="0" r="r" b="b"/>
              <a:pathLst>
                <a:path w="963" h="435">
                  <a:moveTo>
                    <a:pt x="0" y="4"/>
                  </a:moveTo>
                  <a:cubicBezTo>
                    <a:pt x="176" y="42"/>
                    <a:pt x="367" y="108"/>
                    <a:pt x="561" y="200"/>
                  </a:cubicBezTo>
                  <a:cubicBezTo>
                    <a:pt x="701" y="267"/>
                    <a:pt x="834" y="345"/>
                    <a:pt x="961" y="435"/>
                  </a:cubicBezTo>
                  <a:cubicBezTo>
                    <a:pt x="963" y="432"/>
                    <a:pt x="963" y="432"/>
                    <a:pt x="963" y="432"/>
                  </a:cubicBezTo>
                  <a:cubicBezTo>
                    <a:pt x="837" y="342"/>
                    <a:pt x="702" y="263"/>
                    <a:pt x="562" y="196"/>
                  </a:cubicBezTo>
                  <a:cubicBezTo>
                    <a:pt x="369" y="104"/>
                    <a:pt x="177" y="38"/>
                    <a:pt x="1" y="0"/>
                  </a:cubicBezTo>
                  <a:cubicBezTo>
                    <a:pt x="0" y="4"/>
                    <a:pt x="0" y="4"/>
                    <a:pt x="0" y="4"/>
                  </a:cubicBezTo>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33" name="ïṣľïḑê"/>
            <p:cNvSpPr/>
            <p:nvPr/>
          </p:nvSpPr>
          <p:spPr bwMode="auto">
            <a:xfrm>
              <a:off x="5126221" y="5609405"/>
              <a:ext cx="2377203" cy="0"/>
            </a:xfrm>
            <a:prstGeom prst="line">
              <a:avLst/>
            </a:prstGeom>
            <a:noFill/>
            <a:ln w="6350" cap="flat">
              <a:solidFill>
                <a:srgbClr val="3F3D56"/>
              </a:solidFill>
              <a:prstDash val="solid"/>
              <a:miter lim="800000"/>
            </a:ln>
            <a:extLst>
              <a:ext uri="{909E8E84-426E-40DD-AFC4-6F175D3DCCD1}">
                <a14:hiddenFill xmlns:a14="http://schemas.microsoft.com/office/drawing/2010/main">
                  <a:no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4" name="íṩḻïḑê"/>
            <p:cNvSpPr/>
            <p:nvPr/>
          </p:nvSpPr>
          <p:spPr bwMode="auto">
            <a:xfrm>
              <a:off x="5680381" y="2194930"/>
              <a:ext cx="217401" cy="36944"/>
            </a:xfrm>
            <a:custGeom>
              <a:avLst/>
              <a:gdLst>
                <a:gd name="T0" fmla="*/ 0 w 165"/>
                <a:gd name="T1" fmla="*/ 0 h 28"/>
                <a:gd name="T2" fmla="*/ 165 w 165"/>
                <a:gd name="T3" fmla="*/ 28 h 28"/>
              </a:gdLst>
              <a:ahLst/>
              <a:cxnLst>
                <a:cxn ang="0">
                  <a:pos x="T0" y="T1"/>
                </a:cxn>
                <a:cxn ang="0">
                  <a:pos x="T2" y="T3"/>
                </a:cxn>
              </a:cxnLst>
              <a:rect l="0" t="0" r="r" b="b"/>
              <a:pathLst>
                <a:path w="165" h="28">
                  <a:moveTo>
                    <a:pt x="0" y="0"/>
                  </a:moveTo>
                  <a:cubicBezTo>
                    <a:pt x="53" y="6"/>
                    <a:pt x="108" y="16"/>
                    <a:pt x="165" y="28"/>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5" name="iṧļïḓè"/>
            <p:cNvSpPr/>
            <p:nvPr/>
          </p:nvSpPr>
          <p:spPr bwMode="auto">
            <a:xfrm>
              <a:off x="4826406" y="2180720"/>
              <a:ext cx="599629" cy="738879"/>
            </a:xfrm>
            <a:custGeom>
              <a:avLst/>
              <a:gdLst>
                <a:gd name="T0" fmla="*/ 131 w 455"/>
                <a:gd name="T1" fmla="*/ 562 h 562"/>
                <a:gd name="T2" fmla="*/ 50 w 455"/>
                <a:gd name="T3" fmla="*/ 180 h 562"/>
                <a:gd name="T4" fmla="*/ 455 w 455"/>
                <a:gd name="T5" fmla="*/ 0 h 562"/>
              </a:gdLst>
              <a:ahLst/>
              <a:cxnLst>
                <a:cxn ang="0">
                  <a:pos x="T0" y="T1"/>
                </a:cxn>
                <a:cxn ang="0">
                  <a:pos x="T2" y="T3"/>
                </a:cxn>
                <a:cxn ang="0">
                  <a:pos x="T4" y="T5"/>
                </a:cxn>
              </a:cxnLst>
              <a:rect l="0" t="0" r="r" b="b"/>
              <a:pathLst>
                <a:path w="455" h="562">
                  <a:moveTo>
                    <a:pt x="131" y="562"/>
                  </a:moveTo>
                  <a:cubicBezTo>
                    <a:pt x="34" y="419"/>
                    <a:pt x="0" y="284"/>
                    <a:pt x="50" y="180"/>
                  </a:cubicBezTo>
                  <a:cubicBezTo>
                    <a:pt x="106" y="64"/>
                    <a:pt x="254" y="5"/>
                    <a:pt x="455"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6" name="iṥ1ïḓe"/>
            <p:cNvSpPr/>
            <p:nvPr/>
          </p:nvSpPr>
          <p:spPr bwMode="auto">
            <a:xfrm>
              <a:off x="7449428" y="3340193"/>
              <a:ext cx="400700" cy="677780"/>
            </a:xfrm>
            <a:custGeom>
              <a:avLst/>
              <a:gdLst>
                <a:gd name="T0" fmla="*/ 197 w 304"/>
                <a:gd name="T1" fmla="*/ 0 h 515"/>
                <a:gd name="T2" fmla="*/ 257 w 304"/>
                <a:gd name="T3" fmla="*/ 350 h 515"/>
                <a:gd name="T4" fmla="*/ 0 w 304"/>
                <a:gd name="T5" fmla="*/ 515 h 515"/>
              </a:gdLst>
              <a:ahLst/>
              <a:cxnLst>
                <a:cxn ang="0">
                  <a:pos x="T0" y="T1"/>
                </a:cxn>
                <a:cxn ang="0">
                  <a:pos x="T2" y="T3"/>
                </a:cxn>
                <a:cxn ang="0">
                  <a:pos x="T4" y="T5"/>
                </a:cxn>
              </a:cxnLst>
              <a:rect l="0" t="0" r="r" b="b"/>
              <a:pathLst>
                <a:path w="304" h="515">
                  <a:moveTo>
                    <a:pt x="197" y="0"/>
                  </a:moveTo>
                  <a:cubicBezTo>
                    <a:pt x="278" y="131"/>
                    <a:pt x="304" y="254"/>
                    <a:pt x="257" y="350"/>
                  </a:cubicBezTo>
                  <a:cubicBezTo>
                    <a:pt x="216" y="436"/>
                    <a:pt x="125" y="490"/>
                    <a:pt x="0" y="515"/>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7" name="íslídè"/>
            <p:cNvSpPr/>
            <p:nvPr/>
          </p:nvSpPr>
          <p:spPr bwMode="auto">
            <a:xfrm>
              <a:off x="7165243" y="2798822"/>
              <a:ext cx="304077" cy="251504"/>
            </a:xfrm>
            <a:custGeom>
              <a:avLst/>
              <a:gdLst>
                <a:gd name="T0" fmla="*/ 0 w 230"/>
                <a:gd name="T1" fmla="*/ 0 h 191"/>
                <a:gd name="T2" fmla="*/ 230 w 230"/>
                <a:gd name="T3" fmla="*/ 191 h 191"/>
              </a:gdLst>
              <a:ahLst/>
              <a:cxnLst>
                <a:cxn ang="0">
                  <a:pos x="T0" y="T1"/>
                </a:cxn>
                <a:cxn ang="0">
                  <a:pos x="T2" y="T3"/>
                </a:cxn>
              </a:cxnLst>
              <a:rect l="0" t="0" r="r" b="b"/>
              <a:pathLst>
                <a:path w="230" h="191">
                  <a:moveTo>
                    <a:pt x="0" y="0"/>
                  </a:moveTo>
                  <a:cubicBezTo>
                    <a:pt x="81" y="58"/>
                    <a:pt x="158" y="122"/>
                    <a:pt x="230" y="19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8" name="ïSľîḓe"/>
            <p:cNvSpPr/>
            <p:nvPr/>
          </p:nvSpPr>
          <p:spPr bwMode="auto">
            <a:xfrm>
              <a:off x="4927292" y="1915009"/>
              <a:ext cx="799979" cy="69626"/>
            </a:xfrm>
            <a:custGeom>
              <a:avLst/>
              <a:gdLst>
                <a:gd name="T0" fmla="*/ 0 w 606"/>
                <a:gd name="T1" fmla="*/ 35 h 53"/>
                <a:gd name="T2" fmla="*/ 606 w 606"/>
                <a:gd name="T3" fmla="*/ 53 h 53"/>
              </a:gdLst>
              <a:ahLst/>
              <a:cxnLst>
                <a:cxn ang="0">
                  <a:pos x="T0" y="T1"/>
                </a:cxn>
                <a:cxn ang="0">
                  <a:pos x="T2" y="T3"/>
                </a:cxn>
              </a:cxnLst>
              <a:rect l="0" t="0" r="r" b="b"/>
              <a:pathLst>
                <a:path w="606" h="53">
                  <a:moveTo>
                    <a:pt x="0" y="35"/>
                  </a:moveTo>
                  <a:cubicBezTo>
                    <a:pt x="162" y="0"/>
                    <a:pt x="372" y="6"/>
                    <a:pt x="606" y="53"/>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39" name="íş1ïdé"/>
            <p:cNvSpPr/>
            <p:nvPr/>
          </p:nvSpPr>
          <p:spPr bwMode="auto">
            <a:xfrm>
              <a:off x="8037689" y="3340193"/>
              <a:ext cx="169090" cy="397858"/>
            </a:xfrm>
            <a:custGeom>
              <a:avLst/>
              <a:gdLst>
                <a:gd name="T0" fmla="*/ 0 w 128"/>
                <a:gd name="T1" fmla="*/ 0 h 302"/>
                <a:gd name="T2" fmla="*/ 128 w 128"/>
                <a:gd name="T3" fmla="*/ 302 h 302"/>
              </a:gdLst>
              <a:ahLst/>
              <a:cxnLst>
                <a:cxn ang="0">
                  <a:pos x="T0" y="T1"/>
                </a:cxn>
                <a:cxn ang="0">
                  <a:pos x="T2" y="T3"/>
                </a:cxn>
              </a:cxnLst>
              <a:rect l="0" t="0" r="r" b="b"/>
              <a:pathLst>
                <a:path w="128" h="302">
                  <a:moveTo>
                    <a:pt x="0" y="0"/>
                  </a:moveTo>
                  <a:cubicBezTo>
                    <a:pt x="72" y="106"/>
                    <a:pt x="117" y="208"/>
                    <a:pt x="128" y="302"/>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40" name="îš1ïḍè"/>
            <p:cNvSpPr/>
            <p:nvPr/>
          </p:nvSpPr>
          <p:spPr bwMode="auto">
            <a:xfrm>
              <a:off x="7043044" y="2490481"/>
              <a:ext cx="272817" cy="173352"/>
            </a:xfrm>
            <a:custGeom>
              <a:avLst/>
              <a:gdLst>
                <a:gd name="T0" fmla="*/ 0 w 207"/>
                <a:gd name="T1" fmla="*/ 0 h 131"/>
                <a:gd name="T2" fmla="*/ 207 w 207"/>
                <a:gd name="T3" fmla="*/ 131 h 131"/>
              </a:gdLst>
              <a:ahLst/>
              <a:cxnLst>
                <a:cxn ang="0">
                  <a:pos x="T0" y="T1"/>
                </a:cxn>
                <a:cxn ang="0">
                  <a:pos x="T2" y="T3"/>
                </a:cxn>
              </a:cxnLst>
              <a:rect l="0" t="0" r="r" b="b"/>
              <a:pathLst>
                <a:path w="207" h="131">
                  <a:moveTo>
                    <a:pt x="0" y="0"/>
                  </a:moveTo>
                  <a:cubicBezTo>
                    <a:pt x="72" y="42"/>
                    <a:pt x="141" y="86"/>
                    <a:pt x="207" y="131"/>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42" name="îşḷiḍè"/>
            <p:cNvSpPr/>
            <p:nvPr/>
          </p:nvSpPr>
          <p:spPr bwMode="auto">
            <a:xfrm>
              <a:off x="7151034" y="4502507"/>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3" name="ïSlîďè"/>
            <p:cNvSpPr/>
            <p:nvPr/>
          </p:nvSpPr>
          <p:spPr bwMode="auto">
            <a:xfrm>
              <a:off x="7233448" y="4823635"/>
              <a:ext cx="200350"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4" name="îṩ1îḍê"/>
            <p:cNvSpPr/>
            <p:nvPr/>
          </p:nvSpPr>
          <p:spPr bwMode="auto">
            <a:xfrm>
              <a:off x="7048728" y="4876210"/>
              <a:ext cx="201771" cy="98044"/>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5" name="íśľíḍê"/>
            <p:cNvSpPr/>
            <p:nvPr/>
          </p:nvSpPr>
          <p:spPr bwMode="auto">
            <a:xfrm>
              <a:off x="7335754"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6" name="iṣḷïḍe"/>
            <p:cNvSpPr/>
            <p:nvPr/>
          </p:nvSpPr>
          <p:spPr bwMode="auto">
            <a:xfrm>
              <a:off x="7537525" y="5144763"/>
              <a:ext cx="201771" cy="99465"/>
            </a:xfrm>
            <a:prstGeom prst="ellipse">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8" name="ísļïde"/>
            <p:cNvSpPr/>
            <p:nvPr/>
          </p:nvSpPr>
          <p:spPr bwMode="auto">
            <a:xfrm>
              <a:off x="5923358" y="1896536"/>
              <a:ext cx="690568" cy="807084"/>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49" name="íšḻîḋê"/>
            <p:cNvSpPr/>
            <p:nvPr/>
          </p:nvSpPr>
          <p:spPr bwMode="auto">
            <a:xfrm>
              <a:off x="6096710" y="2327076"/>
              <a:ext cx="368019" cy="497323"/>
            </a:xfrm>
            <a:custGeom>
              <a:avLst/>
              <a:gdLst>
                <a:gd name="T0" fmla="*/ 72 w 280"/>
                <a:gd name="T1" fmla="*/ 36 h 377"/>
                <a:gd name="T2" fmla="*/ 43 w 280"/>
                <a:gd name="T3" fmla="*/ 179 h 377"/>
                <a:gd name="T4" fmla="*/ 94 w 280"/>
                <a:gd name="T5" fmla="*/ 348 h 377"/>
                <a:gd name="T6" fmla="*/ 205 w 280"/>
                <a:gd name="T7" fmla="*/ 377 h 377"/>
                <a:gd name="T8" fmla="*/ 280 w 280"/>
                <a:gd name="T9" fmla="*/ 273 h 377"/>
                <a:gd name="T10" fmla="*/ 266 w 280"/>
                <a:gd name="T11" fmla="*/ 165 h 377"/>
                <a:gd name="T12" fmla="*/ 219 w 280"/>
                <a:gd name="T13" fmla="*/ 0 h 377"/>
                <a:gd name="T14" fmla="*/ 72 w 280"/>
                <a:gd name="T15" fmla="*/ 36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77">
                  <a:moveTo>
                    <a:pt x="72" y="36"/>
                  </a:moveTo>
                  <a:cubicBezTo>
                    <a:pt x="72" y="36"/>
                    <a:pt x="86" y="154"/>
                    <a:pt x="43" y="179"/>
                  </a:cubicBezTo>
                  <a:cubicBezTo>
                    <a:pt x="0" y="205"/>
                    <a:pt x="94" y="348"/>
                    <a:pt x="94" y="348"/>
                  </a:cubicBezTo>
                  <a:cubicBezTo>
                    <a:pt x="205" y="377"/>
                    <a:pt x="205" y="377"/>
                    <a:pt x="205" y="377"/>
                  </a:cubicBezTo>
                  <a:cubicBezTo>
                    <a:pt x="280" y="273"/>
                    <a:pt x="280" y="273"/>
                    <a:pt x="280" y="273"/>
                  </a:cubicBezTo>
                  <a:cubicBezTo>
                    <a:pt x="266" y="165"/>
                    <a:pt x="266" y="165"/>
                    <a:pt x="266" y="165"/>
                  </a:cubicBezTo>
                  <a:cubicBezTo>
                    <a:pt x="266" y="165"/>
                    <a:pt x="180" y="79"/>
                    <a:pt x="219" y="0"/>
                  </a:cubicBezTo>
                  <a:cubicBezTo>
                    <a:pt x="72" y="36"/>
                    <a:pt x="72" y="36"/>
                    <a:pt x="72" y="36"/>
                  </a:cubicBezTo>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0" name="iṡļiḑê"/>
            <p:cNvSpPr/>
            <p:nvPr/>
          </p:nvSpPr>
          <p:spPr bwMode="auto">
            <a:xfrm>
              <a:off x="6177703" y="2327076"/>
              <a:ext cx="258608" cy="440486"/>
            </a:xfrm>
            <a:prstGeom prst="rect">
              <a:avLst/>
            </a:prstGeom>
            <a:solidFill>
              <a:srgbClr val="E5ADB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1" name="i$ļïdê"/>
            <p:cNvSpPr/>
            <p:nvPr/>
          </p:nvSpPr>
          <p:spPr bwMode="auto">
            <a:xfrm>
              <a:off x="5921937" y="4013710"/>
              <a:ext cx="396438" cy="1256095"/>
            </a:xfrm>
            <a:custGeom>
              <a:avLst/>
              <a:gdLst>
                <a:gd name="T0" fmla="*/ 43 w 301"/>
                <a:gd name="T1" fmla="*/ 39 h 953"/>
                <a:gd name="T2" fmla="*/ 43 w 301"/>
                <a:gd name="T3" fmla="*/ 523 h 953"/>
                <a:gd name="T4" fmla="*/ 200 w 301"/>
                <a:gd name="T5" fmla="*/ 878 h 953"/>
                <a:gd name="T6" fmla="*/ 165 w 301"/>
                <a:gd name="T7" fmla="*/ 953 h 953"/>
                <a:gd name="T8" fmla="*/ 261 w 301"/>
                <a:gd name="T9" fmla="*/ 932 h 953"/>
                <a:gd name="T10" fmla="*/ 301 w 301"/>
                <a:gd name="T11" fmla="*/ 857 h 953"/>
                <a:gd name="T12" fmla="*/ 247 w 301"/>
                <a:gd name="T13" fmla="*/ 609 h 953"/>
                <a:gd name="T14" fmla="*/ 186 w 301"/>
                <a:gd name="T15" fmla="*/ 426 h 953"/>
                <a:gd name="T16" fmla="*/ 286 w 301"/>
                <a:gd name="T17" fmla="*/ 0 h 953"/>
                <a:gd name="T18" fmla="*/ 43 w 301"/>
                <a:gd name="T19" fmla="*/ 39 h 9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1" h="953">
                  <a:moveTo>
                    <a:pt x="43" y="39"/>
                  </a:moveTo>
                  <a:cubicBezTo>
                    <a:pt x="43" y="39"/>
                    <a:pt x="0" y="430"/>
                    <a:pt x="43" y="523"/>
                  </a:cubicBezTo>
                  <a:cubicBezTo>
                    <a:pt x="86" y="616"/>
                    <a:pt x="200" y="878"/>
                    <a:pt x="200" y="878"/>
                  </a:cubicBezTo>
                  <a:cubicBezTo>
                    <a:pt x="165" y="953"/>
                    <a:pt x="165" y="953"/>
                    <a:pt x="165" y="953"/>
                  </a:cubicBezTo>
                  <a:cubicBezTo>
                    <a:pt x="261" y="932"/>
                    <a:pt x="261" y="932"/>
                    <a:pt x="261" y="932"/>
                  </a:cubicBezTo>
                  <a:cubicBezTo>
                    <a:pt x="301" y="857"/>
                    <a:pt x="301" y="857"/>
                    <a:pt x="301" y="857"/>
                  </a:cubicBezTo>
                  <a:cubicBezTo>
                    <a:pt x="301" y="857"/>
                    <a:pt x="254" y="674"/>
                    <a:pt x="247" y="609"/>
                  </a:cubicBezTo>
                  <a:cubicBezTo>
                    <a:pt x="240" y="545"/>
                    <a:pt x="186" y="426"/>
                    <a:pt x="186" y="426"/>
                  </a:cubicBezTo>
                  <a:cubicBezTo>
                    <a:pt x="286" y="0"/>
                    <a:pt x="286" y="0"/>
                    <a:pt x="286" y="0"/>
                  </a:cubicBezTo>
                  <a:lnTo>
                    <a:pt x="43" y="39"/>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2" name="îšļiḋê"/>
            <p:cNvSpPr/>
            <p:nvPr/>
          </p:nvSpPr>
          <p:spPr bwMode="auto">
            <a:xfrm>
              <a:off x="6427785" y="3914245"/>
              <a:ext cx="274238" cy="1382557"/>
            </a:xfrm>
            <a:custGeom>
              <a:avLst/>
              <a:gdLst>
                <a:gd name="T0" fmla="*/ 0 w 208"/>
                <a:gd name="T1" fmla="*/ 50 h 1050"/>
                <a:gd name="T2" fmla="*/ 29 w 208"/>
                <a:gd name="T3" fmla="*/ 505 h 1050"/>
                <a:gd name="T4" fmla="*/ 15 w 208"/>
                <a:gd name="T5" fmla="*/ 1040 h 1050"/>
                <a:gd name="T6" fmla="*/ 93 w 208"/>
                <a:gd name="T7" fmla="*/ 1050 h 1050"/>
                <a:gd name="T8" fmla="*/ 190 w 208"/>
                <a:gd name="T9" fmla="*/ 494 h 1050"/>
                <a:gd name="T10" fmla="*/ 194 w 208"/>
                <a:gd name="T11" fmla="*/ 0 h 1050"/>
                <a:gd name="T12" fmla="*/ 0 w 208"/>
                <a:gd name="T13" fmla="*/ 50 h 1050"/>
              </a:gdLst>
              <a:ahLst/>
              <a:cxnLst>
                <a:cxn ang="0">
                  <a:pos x="T0" y="T1"/>
                </a:cxn>
                <a:cxn ang="0">
                  <a:pos x="T2" y="T3"/>
                </a:cxn>
                <a:cxn ang="0">
                  <a:pos x="T4" y="T5"/>
                </a:cxn>
                <a:cxn ang="0">
                  <a:pos x="T6" y="T7"/>
                </a:cxn>
                <a:cxn ang="0">
                  <a:pos x="T8" y="T9"/>
                </a:cxn>
                <a:cxn ang="0">
                  <a:pos x="T10" y="T11"/>
                </a:cxn>
                <a:cxn ang="0">
                  <a:pos x="T12" y="T13"/>
                </a:cxn>
              </a:cxnLst>
              <a:rect l="0" t="0" r="r" b="b"/>
              <a:pathLst>
                <a:path w="208" h="1050">
                  <a:moveTo>
                    <a:pt x="0" y="50"/>
                  </a:moveTo>
                  <a:cubicBezTo>
                    <a:pt x="0" y="50"/>
                    <a:pt x="4" y="444"/>
                    <a:pt x="29" y="505"/>
                  </a:cubicBezTo>
                  <a:cubicBezTo>
                    <a:pt x="15" y="1040"/>
                    <a:pt x="15" y="1040"/>
                    <a:pt x="15" y="1040"/>
                  </a:cubicBezTo>
                  <a:cubicBezTo>
                    <a:pt x="93" y="1050"/>
                    <a:pt x="93" y="1050"/>
                    <a:pt x="93" y="1050"/>
                  </a:cubicBezTo>
                  <a:cubicBezTo>
                    <a:pt x="93" y="1050"/>
                    <a:pt x="208" y="602"/>
                    <a:pt x="190" y="494"/>
                  </a:cubicBezTo>
                  <a:cubicBezTo>
                    <a:pt x="172" y="387"/>
                    <a:pt x="194" y="0"/>
                    <a:pt x="194" y="0"/>
                  </a:cubicBezTo>
                  <a:lnTo>
                    <a:pt x="0" y="50"/>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3" name="îṥļíḋè"/>
            <p:cNvSpPr/>
            <p:nvPr/>
          </p:nvSpPr>
          <p:spPr bwMode="auto">
            <a:xfrm>
              <a:off x="6089606" y="2079835"/>
              <a:ext cx="358072" cy="358072"/>
            </a:xfrm>
            <a:prstGeom prst="ellipse">
              <a:avLst/>
            </a:pr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4" name="íṩlíḋé"/>
            <p:cNvSpPr/>
            <p:nvPr/>
          </p:nvSpPr>
          <p:spPr bwMode="auto">
            <a:xfrm>
              <a:off x="5850891" y="2531689"/>
              <a:ext cx="1030169" cy="1599958"/>
            </a:xfrm>
            <a:custGeom>
              <a:avLst/>
              <a:gdLst>
                <a:gd name="T0" fmla="*/ 781 w 781"/>
                <a:gd name="T1" fmla="*/ 1150 h 1215"/>
                <a:gd name="T2" fmla="*/ 645 w 781"/>
                <a:gd name="T3" fmla="*/ 1168 h 1215"/>
                <a:gd name="T4" fmla="*/ 300 w 781"/>
                <a:gd name="T5" fmla="*/ 1168 h 1215"/>
                <a:gd name="T6" fmla="*/ 61 w 781"/>
                <a:gd name="T7" fmla="*/ 1182 h 1215"/>
                <a:gd name="T8" fmla="*/ 93 w 781"/>
                <a:gd name="T9" fmla="*/ 820 h 1215"/>
                <a:gd name="T10" fmla="*/ 141 w 781"/>
                <a:gd name="T11" fmla="*/ 535 h 1215"/>
                <a:gd name="T12" fmla="*/ 150 w 781"/>
                <a:gd name="T13" fmla="*/ 501 h 1215"/>
                <a:gd name="T14" fmla="*/ 180 w 781"/>
                <a:gd name="T15" fmla="*/ 353 h 1215"/>
                <a:gd name="T16" fmla="*/ 178 w 781"/>
                <a:gd name="T17" fmla="*/ 344 h 1215"/>
                <a:gd name="T18" fmla="*/ 176 w 781"/>
                <a:gd name="T19" fmla="*/ 340 h 1215"/>
                <a:gd name="T20" fmla="*/ 90 w 781"/>
                <a:gd name="T21" fmla="*/ 78 h 1215"/>
                <a:gd name="T22" fmla="*/ 82 w 781"/>
                <a:gd name="T23" fmla="*/ 46 h 1215"/>
                <a:gd name="T24" fmla="*/ 248 w 781"/>
                <a:gd name="T25" fmla="*/ 1 h 1215"/>
                <a:gd name="T26" fmla="*/ 290 w 781"/>
                <a:gd name="T27" fmla="*/ 46 h 1215"/>
                <a:gd name="T28" fmla="*/ 351 w 781"/>
                <a:gd name="T29" fmla="*/ 179 h 1215"/>
                <a:gd name="T30" fmla="*/ 398 w 781"/>
                <a:gd name="T31" fmla="*/ 60 h 1215"/>
                <a:gd name="T32" fmla="*/ 391 w 781"/>
                <a:gd name="T33" fmla="*/ 35 h 1215"/>
                <a:gd name="T34" fmla="*/ 444 w 781"/>
                <a:gd name="T35" fmla="*/ 1 h 1215"/>
                <a:gd name="T36" fmla="*/ 534 w 781"/>
                <a:gd name="T37" fmla="*/ 35 h 1215"/>
                <a:gd name="T38" fmla="*/ 642 w 781"/>
                <a:gd name="T39" fmla="*/ 93 h 1215"/>
                <a:gd name="T40" fmla="*/ 563 w 781"/>
                <a:gd name="T41" fmla="*/ 498 h 1215"/>
                <a:gd name="T42" fmla="*/ 781 w 781"/>
                <a:gd name="T43" fmla="*/ 1150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1" h="1215">
                  <a:moveTo>
                    <a:pt x="781" y="1150"/>
                  </a:moveTo>
                  <a:cubicBezTo>
                    <a:pt x="781" y="1150"/>
                    <a:pt x="685" y="1215"/>
                    <a:pt x="645" y="1168"/>
                  </a:cubicBezTo>
                  <a:cubicBezTo>
                    <a:pt x="622" y="1141"/>
                    <a:pt x="452" y="1155"/>
                    <a:pt x="300" y="1168"/>
                  </a:cubicBezTo>
                  <a:cubicBezTo>
                    <a:pt x="188" y="1178"/>
                    <a:pt x="87" y="1188"/>
                    <a:pt x="61" y="1182"/>
                  </a:cubicBezTo>
                  <a:cubicBezTo>
                    <a:pt x="0" y="1168"/>
                    <a:pt x="93" y="939"/>
                    <a:pt x="93" y="820"/>
                  </a:cubicBezTo>
                  <a:cubicBezTo>
                    <a:pt x="93" y="732"/>
                    <a:pt x="125" y="597"/>
                    <a:pt x="141" y="535"/>
                  </a:cubicBezTo>
                  <a:cubicBezTo>
                    <a:pt x="147" y="514"/>
                    <a:pt x="150" y="501"/>
                    <a:pt x="150" y="501"/>
                  </a:cubicBezTo>
                  <a:cubicBezTo>
                    <a:pt x="150" y="501"/>
                    <a:pt x="187" y="397"/>
                    <a:pt x="180" y="353"/>
                  </a:cubicBezTo>
                  <a:cubicBezTo>
                    <a:pt x="180" y="350"/>
                    <a:pt x="179" y="347"/>
                    <a:pt x="178" y="344"/>
                  </a:cubicBezTo>
                  <a:cubicBezTo>
                    <a:pt x="177" y="342"/>
                    <a:pt x="176" y="341"/>
                    <a:pt x="176" y="340"/>
                  </a:cubicBezTo>
                  <a:cubicBezTo>
                    <a:pt x="158" y="317"/>
                    <a:pt x="109" y="150"/>
                    <a:pt x="90" y="78"/>
                  </a:cubicBezTo>
                  <a:cubicBezTo>
                    <a:pt x="87" y="68"/>
                    <a:pt x="84" y="57"/>
                    <a:pt x="82" y="46"/>
                  </a:cubicBezTo>
                  <a:cubicBezTo>
                    <a:pt x="82" y="35"/>
                    <a:pt x="215" y="3"/>
                    <a:pt x="248" y="1"/>
                  </a:cubicBezTo>
                  <a:cubicBezTo>
                    <a:pt x="281" y="0"/>
                    <a:pt x="290" y="46"/>
                    <a:pt x="290" y="46"/>
                  </a:cubicBezTo>
                  <a:cubicBezTo>
                    <a:pt x="301" y="53"/>
                    <a:pt x="351" y="179"/>
                    <a:pt x="351" y="179"/>
                  </a:cubicBezTo>
                  <a:cubicBezTo>
                    <a:pt x="398" y="60"/>
                    <a:pt x="398" y="60"/>
                    <a:pt x="398" y="60"/>
                  </a:cubicBezTo>
                  <a:cubicBezTo>
                    <a:pt x="398" y="60"/>
                    <a:pt x="394" y="35"/>
                    <a:pt x="391" y="35"/>
                  </a:cubicBezTo>
                  <a:cubicBezTo>
                    <a:pt x="387" y="35"/>
                    <a:pt x="444" y="1"/>
                    <a:pt x="444" y="1"/>
                  </a:cubicBezTo>
                  <a:cubicBezTo>
                    <a:pt x="444" y="1"/>
                    <a:pt x="502" y="42"/>
                    <a:pt x="534" y="35"/>
                  </a:cubicBezTo>
                  <a:cubicBezTo>
                    <a:pt x="566" y="28"/>
                    <a:pt x="642" y="93"/>
                    <a:pt x="642" y="93"/>
                  </a:cubicBezTo>
                  <a:cubicBezTo>
                    <a:pt x="642" y="93"/>
                    <a:pt x="509" y="426"/>
                    <a:pt x="563" y="498"/>
                  </a:cubicBezTo>
                  <a:cubicBezTo>
                    <a:pt x="616" y="569"/>
                    <a:pt x="781" y="1150"/>
                    <a:pt x="781" y="1150"/>
                  </a:cubicBezTo>
                </a:path>
              </a:pathLst>
            </a:custGeom>
            <a:solidFill>
              <a:srgbClr val="C00000"/>
            </a:solidFill>
            <a:ln w="9525">
              <a:noFill/>
              <a:round/>
            </a:ln>
          </p:spPr>
          <p:txBody>
            <a:bodyPr anchor="ctr"/>
            <a:lstStyle/>
            <a:p>
              <a:pPr algn="ctr"/>
              <a:endParaRPr dirty="0">
                <a:latin typeface="微软雅黑" panose="020B0503020204020204" charset="-122"/>
                <a:ea typeface="微软雅黑" panose="020B0503020204020204" charset="-122"/>
              </a:endParaRPr>
            </a:p>
          </p:txBody>
        </p:sp>
        <p:sp>
          <p:nvSpPr>
            <p:cNvPr id="55" name="ïṡľïḓe"/>
            <p:cNvSpPr/>
            <p:nvPr/>
          </p:nvSpPr>
          <p:spPr bwMode="auto">
            <a:xfrm>
              <a:off x="5877888" y="5113503"/>
              <a:ext cx="568369" cy="514374"/>
            </a:xfrm>
            <a:custGeom>
              <a:avLst/>
              <a:gdLst>
                <a:gd name="T0" fmla="*/ 323 w 431"/>
                <a:gd name="T1" fmla="*/ 7 h 391"/>
                <a:gd name="T2" fmla="*/ 262 w 431"/>
                <a:gd name="T3" fmla="*/ 75 h 391"/>
                <a:gd name="T4" fmla="*/ 212 w 431"/>
                <a:gd name="T5" fmla="*/ 54 h 391"/>
                <a:gd name="T6" fmla="*/ 187 w 431"/>
                <a:gd name="T7" fmla="*/ 143 h 391"/>
                <a:gd name="T8" fmla="*/ 61 w 431"/>
                <a:gd name="T9" fmla="*/ 294 h 391"/>
                <a:gd name="T10" fmla="*/ 115 w 431"/>
                <a:gd name="T11" fmla="*/ 380 h 391"/>
                <a:gd name="T12" fmla="*/ 305 w 431"/>
                <a:gd name="T13" fmla="*/ 247 h 391"/>
                <a:gd name="T14" fmla="*/ 431 w 431"/>
                <a:gd name="T15" fmla="*/ 176 h 391"/>
                <a:gd name="T16" fmla="*/ 323 w 431"/>
                <a:gd name="T17" fmla="*/ 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391">
                  <a:moveTo>
                    <a:pt x="323" y="7"/>
                  </a:moveTo>
                  <a:cubicBezTo>
                    <a:pt x="323" y="7"/>
                    <a:pt x="262" y="68"/>
                    <a:pt x="262" y="75"/>
                  </a:cubicBezTo>
                  <a:cubicBezTo>
                    <a:pt x="212" y="54"/>
                    <a:pt x="212" y="54"/>
                    <a:pt x="212" y="54"/>
                  </a:cubicBezTo>
                  <a:cubicBezTo>
                    <a:pt x="212" y="54"/>
                    <a:pt x="190" y="133"/>
                    <a:pt x="187" y="143"/>
                  </a:cubicBezTo>
                  <a:cubicBezTo>
                    <a:pt x="183" y="154"/>
                    <a:pt x="122" y="251"/>
                    <a:pt x="61" y="294"/>
                  </a:cubicBezTo>
                  <a:cubicBezTo>
                    <a:pt x="0" y="337"/>
                    <a:pt x="61" y="391"/>
                    <a:pt x="115" y="380"/>
                  </a:cubicBezTo>
                  <a:cubicBezTo>
                    <a:pt x="169" y="369"/>
                    <a:pt x="305" y="247"/>
                    <a:pt x="305" y="247"/>
                  </a:cubicBezTo>
                  <a:cubicBezTo>
                    <a:pt x="305" y="247"/>
                    <a:pt x="398" y="247"/>
                    <a:pt x="431" y="176"/>
                  </a:cubicBezTo>
                  <a:cubicBezTo>
                    <a:pt x="431" y="176"/>
                    <a:pt x="345" y="0"/>
                    <a:pt x="323" y="7"/>
                  </a:cubicBez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6" name="îṡļiďê"/>
            <p:cNvSpPr/>
            <p:nvPr/>
          </p:nvSpPr>
          <p:spPr bwMode="auto">
            <a:xfrm>
              <a:off x="6366685" y="5171761"/>
              <a:ext cx="244399" cy="460379"/>
            </a:xfrm>
            <a:custGeom>
              <a:avLst/>
              <a:gdLst>
                <a:gd name="T0" fmla="*/ 132 w 186"/>
                <a:gd name="T1" fmla="*/ 67 h 350"/>
                <a:gd name="T2" fmla="*/ 34 w 186"/>
                <a:gd name="T3" fmla="*/ 62 h 350"/>
                <a:gd name="T4" fmla="*/ 28 w 186"/>
                <a:gd name="T5" fmla="*/ 260 h 350"/>
                <a:gd name="T6" fmla="*/ 89 w 186"/>
                <a:gd name="T7" fmla="*/ 339 h 350"/>
                <a:gd name="T8" fmla="*/ 186 w 186"/>
                <a:gd name="T9" fmla="*/ 303 h 350"/>
                <a:gd name="T10" fmla="*/ 143 w 186"/>
                <a:gd name="T11" fmla="*/ 131 h 350"/>
                <a:gd name="T12" fmla="*/ 143 w 186"/>
                <a:gd name="T13" fmla="*/ 56 h 350"/>
                <a:gd name="T14" fmla="*/ 132 w 186"/>
                <a:gd name="T15" fmla="*/ 67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350">
                  <a:moveTo>
                    <a:pt x="132" y="67"/>
                  </a:moveTo>
                  <a:cubicBezTo>
                    <a:pt x="132" y="67"/>
                    <a:pt x="40" y="0"/>
                    <a:pt x="34" y="62"/>
                  </a:cubicBezTo>
                  <a:cubicBezTo>
                    <a:pt x="28" y="124"/>
                    <a:pt x="28" y="260"/>
                    <a:pt x="28" y="260"/>
                  </a:cubicBezTo>
                  <a:cubicBezTo>
                    <a:pt x="28" y="260"/>
                    <a:pt x="0" y="350"/>
                    <a:pt x="89" y="339"/>
                  </a:cubicBezTo>
                  <a:cubicBezTo>
                    <a:pt x="179" y="328"/>
                    <a:pt x="186" y="303"/>
                    <a:pt x="186" y="303"/>
                  </a:cubicBezTo>
                  <a:cubicBezTo>
                    <a:pt x="143" y="131"/>
                    <a:pt x="143" y="131"/>
                    <a:pt x="143" y="131"/>
                  </a:cubicBezTo>
                  <a:cubicBezTo>
                    <a:pt x="143" y="56"/>
                    <a:pt x="143" y="56"/>
                    <a:pt x="143" y="56"/>
                  </a:cubicBezTo>
                  <a:lnTo>
                    <a:pt x="132" y="67"/>
                  </a:lnTo>
                  <a:close/>
                </a:path>
              </a:pathLst>
            </a:cu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7" name="iṩḻïdè"/>
            <p:cNvSpPr/>
            <p:nvPr/>
          </p:nvSpPr>
          <p:spPr bwMode="auto">
            <a:xfrm>
              <a:off x="5968827" y="2633995"/>
              <a:ext cx="116516" cy="350968"/>
            </a:xfrm>
            <a:custGeom>
              <a:avLst/>
              <a:gdLst>
                <a:gd name="T0" fmla="*/ 17 w 88"/>
                <a:gd name="T1" fmla="*/ 0 h 266"/>
                <a:gd name="T2" fmla="*/ 0 w 88"/>
                <a:gd name="T3" fmla="*/ 0 h 266"/>
                <a:gd name="T4" fmla="*/ 86 w 88"/>
                <a:gd name="T5" fmla="*/ 262 h 266"/>
                <a:gd name="T6" fmla="*/ 88 w 88"/>
                <a:gd name="T7" fmla="*/ 266 h 266"/>
                <a:gd name="T8" fmla="*/ 17 w 88"/>
                <a:gd name="T9" fmla="*/ 0 h 266"/>
              </a:gdLst>
              <a:ahLst/>
              <a:cxnLst>
                <a:cxn ang="0">
                  <a:pos x="T0" y="T1"/>
                </a:cxn>
                <a:cxn ang="0">
                  <a:pos x="T2" y="T3"/>
                </a:cxn>
                <a:cxn ang="0">
                  <a:pos x="T4" y="T5"/>
                </a:cxn>
                <a:cxn ang="0">
                  <a:pos x="T6" y="T7"/>
                </a:cxn>
                <a:cxn ang="0">
                  <a:pos x="T8" y="T9"/>
                </a:cxn>
              </a:cxnLst>
              <a:rect l="0" t="0" r="r" b="b"/>
              <a:pathLst>
                <a:path w="88" h="266">
                  <a:moveTo>
                    <a:pt x="17" y="0"/>
                  </a:moveTo>
                  <a:cubicBezTo>
                    <a:pt x="0" y="0"/>
                    <a:pt x="0" y="0"/>
                    <a:pt x="0" y="0"/>
                  </a:cubicBezTo>
                  <a:cubicBezTo>
                    <a:pt x="19" y="72"/>
                    <a:pt x="68" y="239"/>
                    <a:pt x="86" y="262"/>
                  </a:cubicBezTo>
                  <a:cubicBezTo>
                    <a:pt x="86" y="263"/>
                    <a:pt x="87" y="264"/>
                    <a:pt x="88" y="266"/>
                  </a:cubicBezTo>
                  <a:cubicBezTo>
                    <a:pt x="61" y="171"/>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58" name="ísļidé"/>
            <p:cNvSpPr/>
            <p:nvPr/>
          </p:nvSpPr>
          <p:spPr bwMode="auto">
            <a:xfrm>
              <a:off x="6037032" y="2996330"/>
              <a:ext cx="470326" cy="295552"/>
            </a:xfrm>
            <a:custGeom>
              <a:avLst/>
              <a:gdLst>
                <a:gd name="T0" fmla="*/ 39 w 357"/>
                <a:gd name="T1" fmla="*/ 0 h 224"/>
                <a:gd name="T2" fmla="*/ 40 w 357"/>
                <a:gd name="T3" fmla="*/ 13 h 224"/>
                <a:gd name="T4" fmla="*/ 9 w 357"/>
                <a:gd name="T5" fmla="*/ 148 h 224"/>
                <a:gd name="T6" fmla="*/ 0 w 357"/>
                <a:gd name="T7" fmla="*/ 182 h 224"/>
                <a:gd name="T8" fmla="*/ 38 w 357"/>
                <a:gd name="T9" fmla="*/ 191 h 224"/>
                <a:gd name="T10" fmla="*/ 267 w 357"/>
                <a:gd name="T11" fmla="*/ 224 h 224"/>
                <a:gd name="T12" fmla="*/ 271 w 357"/>
                <a:gd name="T13" fmla="*/ 224 h 224"/>
                <a:gd name="T14" fmla="*/ 325 w 357"/>
                <a:gd name="T15" fmla="*/ 109 h 224"/>
                <a:gd name="T16" fmla="*/ 56 w 357"/>
                <a:gd name="T17" fmla="*/ 51 h 224"/>
                <a:gd name="T18" fmla="*/ 39 w 357"/>
                <a:gd name="T19"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 h="224">
                  <a:moveTo>
                    <a:pt x="39" y="0"/>
                  </a:moveTo>
                  <a:cubicBezTo>
                    <a:pt x="40" y="4"/>
                    <a:pt x="40" y="8"/>
                    <a:pt x="40" y="13"/>
                  </a:cubicBezTo>
                  <a:cubicBezTo>
                    <a:pt x="40" y="61"/>
                    <a:pt x="9" y="148"/>
                    <a:pt x="9" y="148"/>
                  </a:cubicBezTo>
                  <a:cubicBezTo>
                    <a:pt x="9" y="148"/>
                    <a:pt x="6" y="161"/>
                    <a:pt x="0" y="182"/>
                  </a:cubicBezTo>
                  <a:cubicBezTo>
                    <a:pt x="13" y="186"/>
                    <a:pt x="25" y="189"/>
                    <a:pt x="38" y="191"/>
                  </a:cubicBezTo>
                  <a:cubicBezTo>
                    <a:pt x="191" y="221"/>
                    <a:pt x="251" y="224"/>
                    <a:pt x="267" y="224"/>
                  </a:cubicBezTo>
                  <a:cubicBezTo>
                    <a:pt x="270" y="224"/>
                    <a:pt x="271" y="224"/>
                    <a:pt x="271" y="224"/>
                  </a:cubicBezTo>
                  <a:cubicBezTo>
                    <a:pt x="271" y="224"/>
                    <a:pt x="357" y="123"/>
                    <a:pt x="325" y="109"/>
                  </a:cubicBezTo>
                  <a:cubicBezTo>
                    <a:pt x="293" y="94"/>
                    <a:pt x="63" y="55"/>
                    <a:pt x="56" y="51"/>
                  </a:cubicBezTo>
                  <a:cubicBezTo>
                    <a:pt x="54" y="51"/>
                    <a:pt x="48" y="30"/>
                    <a:pt x="39" y="0"/>
                  </a:cubicBezTo>
                </a:path>
              </a:pathLst>
            </a:custGeom>
            <a:solidFill>
              <a:srgbClr val="C00000"/>
            </a:solidFill>
            <a:ln w="9525">
              <a:noFill/>
              <a:round/>
            </a:ln>
          </p:spPr>
          <p:txBody>
            <a:bodyPr anchor="ctr"/>
            <a:lstStyle/>
            <a:p>
              <a:pPr algn="ctr"/>
              <a:endParaRPr dirty="0">
                <a:latin typeface="微软雅黑" panose="020B0503020204020204" charset="-122"/>
                <a:ea typeface="微软雅黑" panose="020B0503020204020204" charset="-122"/>
              </a:endParaRPr>
            </a:p>
          </p:txBody>
        </p:sp>
        <p:sp>
          <p:nvSpPr>
            <p:cNvPr id="59" name="íŝ1iḓe"/>
            <p:cNvSpPr/>
            <p:nvPr/>
          </p:nvSpPr>
          <p:spPr bwMode="auto">
            <a:xfrm>
              <a:off x="6575561" y="2803084"/>
              <a:ext cx="116516" cy="319708"/>
            </a:xfrm>
            <a:custGeom>
              <a:avLst/>
              <a:gdLst>
                <a:gd name="T0" fmla="*/ 51 w 88"/>
                <a:gd name="T1" fmla="*/ 0 h 243"/>
                <a:gd name="T2" fmla="*/ 0 w 88"/>
                <a:gd name="T3" fmla="*/ 233 h 243"/>
                <a:gd name="T4" fmla="*/ 39 w 88"/>
                <a:gd name="T5" fmla="*/ 243 h 243"/>
                <a:gd name="T6" fmla="*/ 45 w 88"/>
                <a:gd name="T7" fmla="*/ 243 h 243"/>
                <a:gd name="T8" fmla="*/ 74 w 88"/>
                <a:gd name="T9" fmla="*/ 96 h 243"/>
                <a:gd name="T10" fmla="*/ 51 w 88"/>
                <a:gd name="T11" fmla="*/ 0 h 243"/>
              </a:gdLst>
              <a:ahLst/>
              <a:cxnLst>
                <a:cxn ang="0">
                  <a:pos x="T0" y="T1"/>
                </a:cxn>
                <a:cxn ang="0">
                  <a:pos x="T2" y="T3"/>
                </a:cxn>
                <a:cxn ang="0">
                  <a:pos x="T4" y="T5"/>
                </a:cxn>
                <a:cxn ang="0">
                  <a:pos x="T6" y="T7"/>
                </a:cxn>
                <a:cxn ang="0">
                  <a:pos x="T8" y="T9"/>
                </a:cxn>
                <a:cxn ang="0">
                  <a:pos x="T10" y="T11"/>
                </a:cxn>
              </a:cxnLst>
              <a:rect l="0" t="0" r="r" b="b"/>
              <a:pathLst>
                <a:path w="88" h="243">
                  <a:moveTo>
                    <a:pt x="51" y="0"/>
                  </a:moveTo>
                  <a:cubicBezTo>
                    <a:pt x="27" y="74"/>
                    <a:pt x="1" y="169"/>
                    <a:pt x="0" y="233"/>
                  </a:cubicBezTo>
                  <a:cubicBezTo>
                    <a:pt x="13" y="239"/>
                    <a:pt x="26" y="243"/>
                    <a:pt x="39" y="243"/>
                  </a:cubicBezTo>
                  <a:cubicBezTo>
                    <a:pt x="41" y="243"/>
                    <a:pt x="43" y="243"/>
                    <a:pt x="45" y="243"/>
                  </a:cubicBezTo>
                  <a:cubicBezTo>
                    <a:pt x="88" y="239"/>
                    <a:pt x="84" y="116"/>
                    <a:pt x="74" y="96"/>
                  </a:cubicBezTo>
                  <a:cubicBezTo>
                    <a:pt x="68" y="86"/>
                    <a:pt x="59" y="43"/>
                    <a:pt x="5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60" name="îṧḻïďê"/>
            <p:cNvSpPr/>
            <p:nvPr/>
          </p:nvSpPr>
          <p:spPr bwMode="auto">
            <a:xfrm>
              <a:off x="6480359" y="2668097"/>
              <a:ext cx="163406" cy="441907"/>
            </a:xfrm>
            <a:custGeom>
              <a:avLst/>
              <a:gdLst>
                <a:gd name="T0" fmla="*/ 66 w 124"/>
                <a:gd name="T1" fmla="*/ 0 h 336"/>
                <a:gd name="T2" fmla="*/ 0 w 124"/>
                <a:gd name="T3" fmla="*/ 4 h 336"/>
                <a:gd name="T4" fmla="*/ 28 w 124"/>
                <a:gd name="T5" fmla="*/ 271 h 336"/>
                <a:gd name="T6" fmla="*/ 73 w 124"/>
                <a:gd name="T7" fmla="*/ 336 h 336"/>
                <a:gd name="T8" fmla="*/ 124 w 124"/>
                <a:gd name="T9" fmla="*/ 103 h 336"/>
                <a:gd name="T10" fmla="*/ 105 w 124"/>
                <a:gd name="T11" fmla="*/ 8 h 336"/>
                <a:gd name="T12" fmla="*/ 66 w 124"/>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124" h="336">
                  <a:moveTo>
                    <a:pt x="66" y="0"/>
                  </a:moveTo>
                  <a:cubicBezTo>
                    <a:pt x="36" y="0"/>
                    <a:pt x="0" y="4"/>
                    <a:pt x="0" y="4"/>
                  </a:cubicBezTo>
                  <a:cubicBezTo>
                    <a:pt x="0" y="4"/>
                    <a:pt x="39" y="235"/>
                    <a:pt x="28" y="271"/>
                  </a:cubicBezTo>
                  <a:cubicBezTo>
                    <a:pt x="21" y="294"/>
                    <a:pt x="44" y="322"/>
                    <a:pt x="73" y="336"/>
                  </a:cubicBezTo>
                  <a:cubicBezTo>
                    <a:pt x="74" y="272"/>
                    <a:pt x="100" y="177"/>
                    <a:pt x="124" y="103"/>
                  </a:cubicBezTo>
                  <a:cubicBezTo>
                    <a:pt x="116" y="60"/>
                    <a:pt x="108" y="16"/>
                    <a:pt x="105" y="8"/>
                  </a:cubicBezTo>
                  <a:cubicBezTo>
                    <a:pt x="102" y="2"/>
                    <a:pt x="85" y="0"/>
                    <a:pt x="6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61" name="íš1îḑê"/>
            <p:cNvSpPr/>
            <p:nvPr/>
          </p:nvSpPr>
          <p:spPr bwMode="auto">
            <a:xfrm>
              <a:off x="6370949" y="3083006"/>
              <a:ext cx="443328" cy="137830"/>
            </a:xfrm>
            <a:custGeom>
              <a:avLst/>
              <a:gdLst>
                <a:gd name="T0" fmla="*/ 32 w 337"/>
                <a:gd name="T1" fmla="*/ 18 h 104"/>
                <a:gd name="T2" fmla="*/ 208 w 337"/>
                <a:gd name="T3" fmla="*/ 18 h 104"/>
                <a:gd name="T4" fmla="*/ 316 w 337"/>
                <a:gd name="T5" fmla="*/ 50 h 104"/>
                <a:gd name="T6" fmla="*/ 108 w 337"/>
                <a:gd name="T7" fmla="*/ 104 h 104"/>
                <a:gd name="T8" fmla="*/ 0 w 337"/>
                <a:gd name="T9" fmla="*/ 104 h 104"/>
                <a:gd name="T10" fmla="*/ 32 w 337"/>
                <a:gd name="T11" fmla="*/ 18 h 104"/>
              </a:gdLst>
              <a:ahLst/>
              <a:cxnLst>
                <a:cxn ang="0">
                  <a:pos x="T0" y="T1"/>
                </a:cxn>
                <a:cxn ang="0">
                  <a:pos x="T2" y="T3"/>
                </a:cxn>
                <a:cxn ang="0">
                  <a:pos x="T4" y="T5"/>
                </a:cxn>
                <a:cxn ang="0">
                  <a:pos x="T6" y="T7"/>
                </a:cxn>
                <a:cxn ang="0">
                  <a:pos x="T8" y="T9"/>
                </a:cxn>
                <a:cxn ang="0">
                  <a:pos x="T10" y="T11"/>
                </a:cxn>
              </a:cxnLst>
              <a:rect l="0" t="0" r="r" b="b"/>
              <a:pathLst>
                <a:path w="337" h="104">
                  <a:moveTo>
                    <a:pt x="32" y="18"/>
                  </a:moveTo>
                  <a:cubicBezTo>
                    <a:pt x="32" y="18"/>
                    <a:pt x="183" y="36"/>
                    <a:pt x="208" y="18"/>
                  </a:cubicBezTo>
                  <a:cubicBezTo>
                    <a:pt x="233" y="0"/>
                    <a:pt x="337" y="0"/>
                    <a:pt x="316" y="50"/>
                  </a:cubicBezTo>
                  <a:cubicBezTo>
                    <a:pt x="294" y="100"/>
                    <a:pt x="108" y="104"/>
                    <a:pt x="108" y="104"/>
                  </a:cubicBezTo>
                  <a:cubicBezTo>
                    <a:pt x="0" y="104"/>
                    <a:pt x="0" y="104"/>
                    <a:pt x="0" y="104"/>
                  </a:cubicBezTo>
                  <a:lnTo>
                    <a:pt x="32" y="18"/>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62" name="iṥḷïḋê"/>
            <p:cNvSpPr/>
            <p:nvPr/>
          </p:nvSpPr>
          <p:spPr bwMode="auto">
            <a:xfrm>
              <a:off x="5845208" y="2601313"/>
              <a:ext cx="662150" cy="660729"/>
            </a:xfrm>
            <a:custGeom>
              <a:avLst/>
              <a:gdLst>
                <a:gd name="T0" fmla="*/ 111 w 502"/>
                <a:gd name="T1" fmla="*/ 0 h 502"/>
                <a:gd name="T2" fmla="*/ 86 w 502"/>
                <a:gd name="T3" fmla="*/ 0 h 502"/>
                <a:gd name="T4" fmla="*/ 43 w 502"/>
                <a:gd name="T5" fmla="*/ 169 h 502"/>
                <a:gd name="T6" fmla="*/ 183 w 502"/>
                <a:gd name="T7" fmla="*/ 466 h 502"/>
                <a:gd name="T8" fmla="*/ 416 w 502"/>
                <a:gd name="T9" fmla="*/ 498 h 502"/>
                <a:gd name="T10" fmla="*/ 470 w 502"/>
                <a:gd name="T11" fmla="*/ 384 h 502"/>
                <a:gd name="T12" fmla="*/ 201 w 502"/>
                <a:gd name="T13" fmla="*/ 326 h 502"/>
                <a:gd name="T14" fmla="*/ 111 w 502"/>
                <a:gd name="T15" fmla="*/ 0 h 5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2" h="502">
                  <a:moveTo>
                    <a:pt x="111" y="0"/>
                  </a:moveTo>
                  <a:cubicBezTo>
                    <a:pt x="86" y="0"/>
                    <a:pt x="86" y="0"/>
                    <a:pt x="86" y="0"/>
                  </a:cubicBezTo>
                  <a:cubicBezTo>
                    <a:pt x="86" y="0"/>
                    <a:pt x="36" y="11"/>
                    <a:pt x="43" y="169"/>
                  </a:cubicBezTo>
                  <a:cubicBezTo>
                    <a:pt x="51" y="326"/>
                    <a:pt x="0" y="430"/>
                    <a:pt x="183" y="466"/>
                  </a:cubicBezTo>
                  <a:cubicBezTo>
                    <a:pt x="366" y="502"/>
                    <a:pt x="416" y="498"/>
                    <a:pt x="416" y="498"/>
                  </a:cubicBezTo>
                  <a:cubicBezTo>
                    <a:pt x="416" y="498"/>
                    <a:pt x="502" y="398"/>
                    <a:pt x="470" y="384"/>
                  </a:cubicBezTo>
                  <a:cubicBezTo>
                    <a:pt x="438" y="369"/>
                    <a:pt x="208" y="330"/>
                    <a:pt x="201" y="326"/>
                  </a:cubicBezTo>
                  <a:cubicBezTo>
                    <a:pt x="194" y="323"/>
                    <a:pt x="111" y="0"/>
                    <a:pt x="111" y="0"/>
                  </a:cubicBezTo>
                  <a:close/>
                </a:path>
              </a:pathLst>
            </a:custGeom>
            <a:solidFill>
              <a:srgbClr val="C00000"/>
            </a:solidFill>
            <a:ln w="9525">
              <a:noFill/>
              <a:round/>
            </a:ln>
          </p:spPr>
          <p:txBody>
            <a:bodyPr anchor="ctr"/>
            <a:lstStyle/>
            <a:p>
              <a:pPr algn="ctr"/>
              <a:endParaRPr dirty="0">
                <a:latin typeface="微软雅黑" panose="020B0503020204020204" charset="-122"/>
                <a:ea typeface="微软雅黑" panose="020B0503020204020204" charset="-122"/>
              </a:endParaRPr>
            </a:p>
          </p:txBody>
        </p:sp>
        <p:sp>
          <p:nvSpPr>
            <p:cNvPr id="63" name="íṥlïďe"/>
            <p:cNvSpPr/>
            <p:nvPr/>
          </p:nvSpPr>
          <p:spPr bwMode="auto">
            <a:xfrm>
              <a:off x="6322637" y="2383913"/>
              <a:ext cx="291289" cy="316866"/>
            </a:xfrm>
            <a:custGeom>
              <a:avLst/>
              <a:gdLst>
                <a:gd name="T0" fmla="*/ 221 w 221"/>
                <a:gd name="T1" fmla="*/ 236 h 240"/>
                <a:gd name="T2" fmla="*/ 108 w 221"/>
                <a:gd name="T3" fmla="*/ 0 h 240"/>
                <a:gd name="T4" fmla="*/ 43 w 221"/>
                <a:gd name="T5" fmla="*/ 58 h 240"/>
                <a:gd name="T6" fmla="*/ 144 w 221"/>
                <a:gd name="T7" fmla="*/ 179 h 240"/>
                <a:gd name="T8" fmla="*/ 162 w 221"/>
                <a:gd name="T9" fmla="*/ 240 h 240"/>
                <a:gd name="T10" fmla="*/ 221 w 221"/>
                <a:gd name="T11" fmla="*/ 236 h 240"/>
              </a:gdLst>
              <a:ahLst/>
              <a:cxnLst>
                <a:cxn ang="0">
                  <a:pos x="T0" y="T1"/>
                </a:cxn>
                <a:cxn ang="0">
                  <a:pos x="T2" y="T3"/>
                </a:cxn>
                <a:cxn ang="0">
                  <a:pos x="T4" y="T5"/>
                </a:cxn>
                <a:cxn ang="0">
                  <a:pos x="T6" y="T7"/>
                </a:cxn>
                <a:cxn ang="0">
                  <a:pos x="T8" y="T9"/>
                </a:cxn>
                <a:cxn ang="0">
                  <a:pos x="T10" y="T11"/>
                </a:cxn>
              </a:cxnLst>
              <a:rect l="0" t="0" r="r" b="b"/>
              <a:pathLst>
                <a:path w="221" h="240">
                  <a:moveTo>
                    <a:pt x="221" y="236"/>
                  </a:moveTo>
                  <a:cubicBezTo>
                    <a:pt x="221" y="236"/>
                    <a:pt x="158" y="0"/>
                    <a:pt x="108" y="0"/>
                  </a:cubicBezTo>
                  <a:cubicBezTo>
                    <a:pt x="58" y="0"/>
                    <a:pt x="0" y="11"/>
                    <a:pt x="43" y="58"/>
                  </a:cubicBezTo>
                  <a:cubicBezTo>
                    <a:pt x="86" y="104"/>
                    <a:pt x="140" y="154"/>
                    <a:pt x="144" y="179"/>
                  </a:cubicBezTo>
                  <a:cubicBezTo>
                    <a:pt x="147" y="205"/>
                    <a:pt x="162" y="240"/>
                    <a:pt x="162" y="240"/>
                  </a:cubicBezTo>
                  <a:lnTo>
                    <a:pt x="221" y="236"/>
                  </a:lnTo>
                  <a:close/>
                </a:path>
              </a:pathLst>
            </a:custGeom>
            <a:solidFill>
              <a:srgbClr val="FFC1C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64" name="ïŝlîḍe"/>
            <p:cNvSpPr/>
            <p:nvPr/>
          </p:nvSpPr>
          <p:spPr bwMode="auto">
            <a:xfrm>
              <a:off x="6390844" y="2656730"/>
              <a:ext cx="419170" cy="471746"/>
            </a:xfrm>
            <a:custGeom>
              <a:avLst/>
              <a:gdLst>
                <a:gd name="T0" fmla="*/ 0 w 161"/>
                <a:gd name="T1" fmla="*/ 12 h 358"/>
                <a:gd name="T2" fmla="*/ 105 w 161"/>
                <a:gd name="T3" fmla="*/ 16 h 358"/>
                <a:gd name="T4" fmla="*/ 147 w 161"/>
                <a:gd name="T5" fmla="*/ 207 h 358"/>
                <a:gd name="T6" fmla="*/ 118 w 161"/>
                <a:gd name="T7" fmla="*/ 354 h 358"/>
                <a:gd name="T8" fmla="*/ 29 w 161"/>
                <a:gd name="T9" fmla="*/ 279 h 358"/>
                <a:gd name="T10" fmla="*/ 0 w 161"/>
                <a:gd name="T11" fmla="*/ 12 h 358"/>
              </a:gdLst>
              <a:ahLst/>
              <a:cxnLst>
                <a:cxn ang="0">
                  <a:pos x="T0" y="T1"/>
                </a:cxn>
                <a:cxn ang="0">
                  <a:pos x="T2" y="T3"/>
                </a:cxn>
                <a:cxn ang="0">
                  <a:pos x="T4" y="T5"/>
                </a:cxn>
                <a:cxn ang="0">
                  <a:pos x="T6" y="T7"/>
                </a:cxn>
                <a:cxn ang="0">
                  <a:pos x="T8" y="T9"/>
                </a:cxn>
                <a:cxn ang="0">
                  <a:pos x="T10" y="T11"/>
                </a:cxn>
              </a:cxnLst>
              <a:rect l="0" t="0" r="r" b="b"/>
              <a:pathLst>
                <a:path w="161" h="358">
                  <a:moveTo>
                    <a:pt x="0" y="12"/>
                  </a:moveTo>
                  <a:cubicBezTo>
                    <a:pt x="0" y="12"/>
                    <a:pt x="99" y="0"/>
                    <a:pt x="105" y="16"/>
                  </a:cubicBezTo>
                  <a:cubicBezTo>
                    <a:pt x="111" y="32"/>
                    <a:pt x="136" y="187"/>
                    <a:pt x="147" y="207"/>
                  </a:cubicBezTo>
                  <a:cubicBezTo>
                    <a:pt x="158" y="227"/>
                    <a:pt x="161" y="350"/>
                    <a:pt x="118" y="354"/>
                  </a:cubicBezTo>
                  <a:cubicBezTo>
                    <a:pt x="75" y="358"/>
                    <a:pt x="18" y="314"/>
                    <a:pt x="29" y="279"/>
                  </a:cubicBezTo>
                  <a:cubicBezTo>
                    <a:pt x="39" y="243"/>
                    <a:pt x="0" y="12"/>
                    <a:pt x="0" y="12"/>
                  </a:cubicBezTo>
                  <a:close/>
                </a:path>
              </a:pathLst>
            </a:custGeom>
            <a:solidFill>
              <a:srgbClr val="C00000"/>
            </a:solidFill>
            <a:ln w="9525">
              <a:noFill/>
              <a:round/>
            </a:ln>
          </p:spPr>
          <p:txBody>
            <a:bodyPr anchor="ctr"/>
            <a:lstStyle/>
            <a:p>
              <a:pPr algn="ctr"/>
              <a:endParaRPr dirty="0">
                <a:latin typeface="微软雅黑" panose="020B0503020204020204" charset="-122"/>
                <a:ea typeface="微软雅黑" panose="020B0503020204020204" charset="-122"/>
              </a:endParaRPr>
            </a:p>
          </p:txBody>
        </p:sp>
        <p:sp>
          <p:nvSpPr>
            <p:cNvPr id="65" name="ïṡḷíḍe"/>
            <p:cNvSpPr/>
            <p:nvPr/>
          </p:nvSpPr>
          <p:spPr bwMode="auto">
            <a:xfrm>
              <a:off x="6051241" y="1919271"/>
              <a:ext cx="339601" cy="339601"/>
            </a:xfrm>
            <a:prstGeom prst="ellipse">
              <a:avLst/>
            </a:prstGeom>
            <a:solidFill>
              <a:srgbClr val="2F2E4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66" name="ï$ļiḍè"/>
            <p:cNvSpPr/>
            <p:nvPr/>
          </p:nvSpPr>
          <p:spPr bwMode="auto">
            <a:xfrm>
              <a:off x="5201529" y="3158315"/>
              <a:ext cx="1705106" cy="852553"/>
            </a:xfrm>
            <a:custGeom>
              <a:avLst/>
              <a:gdLst>
                <a:gd name="T0" fmla="*/ 1293 w 1293"/>
                <a:gd name="T1" fmla="*/ 647 h 647"/>
                <a:gd name="T2" fmla="*/ 638 w 1293"/>
                <a:gd name="T3" fmla="*/ 433 h 647"/>
                <a:gd name="T4" fmla="*/ 0 w 1293"/>
                <a:gd name="T5" fmla="*/ 0 h 647"/>
              </a:gdLst>
              <a:ahLst/>
              <a:cxnLst>
                <a:cxn ang="0">
                  <a:pos x="T0" y="T1"/>
                </a:cxn>
                <a:cxn ang="0">
                  <a:pos x="T2" y="T3"/>
                </a:cxn>
                <a:cxn ang="0">
                  <a:pos x="T4" y="T5"/>
                </a:cxn>
              </a:cxnLst>
              <a:rect l="0" t="0" r="r" b="b"/>
              <a:pathLst>
                <a:path w="1293" h="647">
                  <a:moveTo>
                    <a:pt x="1293" y="647"/>
                  </a:moveTo>
                  <a:cubicBezTo>
                    <a:pt x="1093" y="614"/>
                    <a:pt x="867" y="542"/>
                    <a:pt x="638" y="433"/>
                  </a:cubicBezTo>
                  <a:cubicBezTo>
                    <a:pt x="378" y="308"/>
                    <a:pt x="157" y="155"/>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67" name="iṧľïďé"/>
            <p:cNvSpPr/>
            <p:nvPr/>
          </p:nvSpPr>
          <p:spPr bwMode="auto">
            <a:xfrm>
              <a:off x="5201529" y="3418344"/>
              <a:ext cx="635153" cy="399279"/>
            </a:xfrm>
            <a:custGeom>
              <a:avLst/>
              <a:gdLst>
                <a:gd name="T0" fmla="*/ 481 w 481"/>
                <a:gd name="T1" fmla="*/ 303 h 303"/>
                <a:gd name="T2" fmla="*/ 0 w 481"/>
                <a:gd name="T3" fmla="*/ 0 h 303"/>
              </a:gdLst>
              <a:ahLst/>
              <a:cxnLst>
                <a:cxn ang="0">
                  <a:pos x="T0" y="T1"/>
                </a:cxn>
                <a:cxn ang="0">
                  <a:pos x="T2" y="T3"/>
                </a:cxn>
              </a:cxnLst>
              <a:rect l="0" t="0" r="r" b="b"/>
              <a:pathLst>
                <a:path w="481" h="303">
                  <a:moveTo>
                    <a:pt x="481" y="303"/>
                  </a:moveTo>
                  <a:cubicBezTo>
                    <a:pt x="302" y="210"/>
                    <a:pt x="140" y="107"/>
                    <a:pt x="0" y="0"/>
                  </a:cubicBezTo>
                </a:path>
              </a:pathLst>
            </a:cu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68" name="iṣľíḓe"/>
            <p:cNvSpPr/>
            <p:nvPr/>
          </p:nvSpPr>
          <p:spPr bwMode="auto">
            <a:xfrm>
              <a:off x="3882914" y="1340956"/>
              <a:ext cx="566948" cy="566948"/>
            </a:xfrm>
            <a:prstGeom prst="ellipse">
              <a:avLst/>
            </a:prstGeom>
            <a:solidFill>
              <a:srgbClr val="C00000"/>
            </a:solidFill>
            <a:ln w="9525">
              <a:noFill/>
              <a:round/>
            </a:ln>
          </p:spPr>
          <p:txBody>
            <a:bodyPr anchor="ctr"/>
            <a:lstStyle/>
            <a:p>
              <a:pPr algn="ctr"/>
              <a:endParaRPr dirty="0">
                <a:latin typeface="微软雅黑" panose="020B0503020204020204" charset="-122"/>
                <a:ea typeface="微软雅黑" panose="020B0503020204020204" charset="-122"/>
              </a:endParaRPr>
            </a:p>
          </p:txBody>
        </p:sp>
        <p:sp>
          <p:nvSpPr>
            <p:cNvPr id="69" name="îṧḻïde"/>
            <p:cNvSpPr/>
            <p:nvPr/>
          </p:nvSpPr>
          <p:spPr bwMode="auto">
            <a:xfrm>
              <a:off x="3948276" y="1225861"/>
              <a:ext cx="568369" cy="56552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70" name="îṧļïḓè"/>
            <p:cNvSpPr/>
            <p:nvPr/>
          </p:nvSpPr>
          <p:spPr bwMode="auto">
            <a:xfrm>
              <a:off x="7939646" y="2481956"/>
              <a:ext cx="329654" cy="329654"/>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71" name="iṧ1îde"/>
            <p:cNvSpPr/>
            <p:nvPr/>
          </p:nvSpPr>
          <p:spPr bwMode="auto">
            <a:xfrm>
              <a:off x="7979432" y="2415173"/>
              <a:ext cx="329654" cy="328233"/>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sp>
          <p:nvSpPr>
            <p:cNvPr id="72" name="í$liḓe"/>
            <p:cNvSpPr/>
            <p:nvPr/>
          </p:nvSpPr>
          <p:spPr bwMode="auto">
            <a:xfrm>
              <a:off x="4861930" y="4124542"/>
              <a:ext cx="473167" cy="47316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latin typeface="微软雅黑" panose="020B0503020204020204" charset="-122"/>
                <a:ea typeface="微软雅黑" panose="020B0503020204020204" charset="-122"/>
              </a:endParaRPr>
            </a:p>
          </p:txBody>
        </p:sp>
        <p:sp>
          <p:nvSpPr>
            <p:cNvPr id="73" name="î$ḷîḑé"/>
            <p:cNvSpPr/>
            <p:nvPr/>
          </p:nvSpPr>
          <p:spPr bwMode="auto">
            <a:xfrm>
              <a:off x="4917345" y="4027919"/>
              <a:ext cx="473167" cy="473167"/>
            </a:xfrm>
            <a:prstGeom prst="ellipse">
              <a:avLst/>
            </a:prstGeom>
            <a:noFill/>
            <a:ln w="6350" cap="flat">
              <a:solidFill>
                <a:srgbClr val="2F2E41"/>
              </a:solidFill>
              <a:prstDash val="solid"/>
              <a:miter lim="800000"/>
            </a:ln>
            <a:extLst>
              <a:ext uri="{909E8E84-426E-40DD-AFC4-6F175D3DCCD1}">
                <a14:hiddenFill xmlns:a14="http://schemas.microsoft.com/office/drawing/2010/main">
                  <a:solidFill>
                    <a:srgbClr val="FFFFFF"/>
                  </a:solidFill>
                </a14:hiddenFill>
              </a:ext>
            </a:extLst>
          </p:spPr>
          <p:txBody>
            <a:bodyPr anchor="ctr"/>
            <a:lstStyle/>
            <a:p>
              <a:pPr algn="ctr"/>
              <a:endParaRPr dirty="0">
                <a:latin typeface="微软雅黑" panose="020B0503020204020204" charset="-122"/>
                <a:ea typeface="微软雅黑" panose="020B0503020204020204" charset="-122"/>
              </a:endParaRPr>
            </a:p>
          </p:txBody>
        </p:sp>
      </p:grpSp>
      <p:sp>
        <p:nvSpPr>
          <p:cNvPr id="75" name="矩形 74"/>
          <p:cNvSpPr/>
          <p:nvPr/>
        </p:nvSpPr>
        <p:spPr>
          <a:xfrm>
            <a:off x="803910" y="1534160"/>
            <a:ext cx="9351645" cy="1203325"/>
          </a:xfrm>
          <a:prstGeom prst="rect">
            <a:avLst/>
          </a:prstGeom>
        </p:spPr>
        <p:txBody>
          <a:bodyPr wrap="square">
            <a:noAutofit/>
          </a:bodyPr>
          <a:lstStyle/>
          <a:p>
            <a:pPr>
              <a:lnSpc>
                <a:spcPct val="150000"/>
              </a:lnSpc>
            </a:pPr>
            <a:endParaRPr lang="zh-CN" altLang="en-US"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r>
              <a:rPr lang="zh-CN" altLang="en-US" sz="2400" dirty="0">
                <a:solidFill>
                  <a:schemeClr val="tx1">
                    <a:lumMod val="85000"/>
                    <a:lumOff val="15000"/>
                  </a:schemeClr>
                </a:solidFill>
                <a:latin typeface="微软雅黑" panose="020B0503020204020204" charset="-122"/>
                <a:ea typeface="微软雅黑" panose="020B0503020204020204" charset="-122"/>
              </a:rPr>
              <a:t>请</a:t>
            </a:r>
            <a:r>
              <a:rPr lang="zh-CN" altLang="en-US" sz="2400" dirty="0">
                <a:solidFill>
                  <a:schemeClr val="tx1">
                    <a:lumMod val="85000"/>
                    <a:lumOff val="15000"/>
                  </a:schemeClr>
                </a:solidFill>
                <a:latin typeface="微软雅黑" panose="020B0503020204020204" charset="-122"/>
                <a:ea typeface="微软雅黑" panose="020B0503020204020204" charset="-122"/>
              </a:rPr>
              <a:t>联系分公司客户经理获取更多产品细节吧！</a:t>
            </a:r>
            <a:endParaRPr lang="en-US" altLang="zh-CN" sz="24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endParaRPr lang="zh-CN" altLang="en-US" sz="2400" dirty="0">
              <a:solidFill>
                <a:schemeClr val="tx1">
                  <a:lumMod val="85000"/>
                  <a:lumOff val="15000"/>
                </a:schemeClr>
              </a:solidFill>
              <a:latin typeface="微软雅黑" panose="020B0503020204020204" charset="-122"/>
              <a:ea typeface="微软雅黑" panose="020B0503020204020204" charset="-122"/>
            </a:endParaRPr>
          </a:p>
          <a:p>
            <a:pPr>
              <a:lnSpc>
                <a:spcPct val="150000"/>
              </a:lnSpc>
            </a:pPr>
            <a:r>
              <a:rPr lang="en-US" altLang="zh-CN" sz="2400" dirty="0">
                <a:solidFill>
                  <a:schemeClr val="tx1">
                    <a:lumMod val="85000"/>
                    <a:lumOff val="15000"/>
                  </a:schemeClr>
                </a:solidFill>
                <a:latin typeface="微软雅黑" panose="020B0503020204020204" charset="-122"/>
                <a:ea typeface="微软雅黑" panose="020B0503020204020204" charset="-122"/>
              </a:rPr>
              <a:t>           </a:t>
            </a:r>
            <a:endParaRPr lang="zh-CN" altLang="en-US" sz="2400" dirty="0">
              <a:solidFill>
                <a:schemeClr val="tx1">
                  <a:lumMod val="85000"/>
                  <a:lumOff val="15000"/>
                </a:schemeClr>
              </a:solidFill>
              <a:latin typeface="微软雅黑" panose="020B0503020204020204" charset="-122"/>
              <a:ea typeface="微软雅黑" panose="020B0503020204020204" charset="-122"/>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charset="-122"/>
              <a:ea typeface="微软雅黑" panose="020B0503020204020204" charset="-122"/>
            </a:endParaRPr>
          </a:p>
        </p:txBody>
      </p:sp>
      <p:sp>
        <p:nvSpPr>
          <p:cNvPr id="78"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charset="-122"/>
              <a:ea typeface="微软雅黑" panose="020B0503020204020204" charset="-122"/>
            </a:endParaRPr>
          </a:p>
        </p:txBody>
      </p:sp>
      <p:pic>
        <p:nvPicPr>
          <p:cNvPr id="7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2574" y="6357934"/>
            <a:ext cx="2643201" cy="268593"/>
          </a:xfrm>
          <a:prstGeom prst="rect">
            <a:avLst/>
          </a:prstGeom>
          <a:noFill/>
        </p:spPr>
      </p:pic>
      <p:sp>
        <p:nvSpPr>
          <p:cNvPr id="4" name="灯片编号占位符 3"/>
          <p:cNvSpPr>
            <a:spLocks noGrp="1"/>
          </p:cNvSpPr>
          <p:nvPr>
            <p:ph type="sldNum" sz="quarter" idx="12"/>
          </p:nvPr>
        </p:nvSpPr>
        <p:spPr/>
        <p:txBody>
          <a:bodyPr/>
          <a:lstStyle/>
          <a:p>
            <a:fld id="{E36453C1-EA32-4E82-9BA4-585D54BE1099}" type="slidenum">
              <a:rPr lang="zh-CN" altLang="en-US" smtClean="0">
                <a:latin typeface="微软雅黑" panose="020B0503020204020204" charset="-122"/>
                <a:ea typeface="微软雅黑" panose="020B0503020204020204" charset="-122"/>
              </a:rPr>
            </a:fld>
            <a:endParaRPr lang="zh-CN" altLang="en-US" dirty="0">
              <a:latin typeface="微软雅黑" panose="020B0503020204020204" charset="-122"/>
              <a:ea typeface="微软雅黑" panose="020B0503020204020204" charset="-122"/>
            </a:endParaRPr>
          </a:p>
        </p:txBody>
      </p:sp>
      <p:sp>
        <p:nvSpPr>
          <p:cNvPr id="3" name="文本框 2"/>
          <p:cNvSpPr txBox="1"/>
          <p:nvPr/>
        </p:nvSpPr>
        <p:spPr>
          <a:xfrm>
            <a:off x="481872" y="460526"/>
            <a:ext cx="2936875" cy="460375"/>
          </a:xfrm>
          <a:prstGeom prst="rect">
            <a:avLst/>
          </a:prstGeom>
          <a:noFill/>
        </p:spPr>
        <p:txBody>
          <a:bodyPr wrap="none" rtlCol="0" anchor="t">
            <a:spAutoFit/>
          </a:bodyPr>
          <a:lstStyle/>
          <a:p>
            <a:r>
              <a:rPr lang="en-US" altLang="zh-CN" sz="24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 </a:t>
            </a:r>
            <a:r>
              <a:rPr lang="zh-CN" altLang="en-US" sz="24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获取更多产品细节</a:t>
            </a:r>
            <a:r>
              <a:rPr lang="zh-CN" altLang="en-US" sz="2400" b="1" dirty="0">
                <a:solidFill>
                  <a:srgbClr val="07497D"/>
                </a:solidFill>
                <a:latin typeface="微软雅黑" panose="020B0503020204020204" charset="-122"/>
                <a:ea typeface="微软雅黑" panose="020B0503020204020204" charset="-122"/>
                <a:sym typeface="+mn-ea"/>
              </a:rPr>
              <a:t> </a:t>
            </a:r>
            <a:endParaRPr lang="zh-CN" altLang="en-US" sz="1600" b="1" dirty="0">
              <a:solidFill>
                <a:schemeClr val="bg1">
                  <a:lumMod val="6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4345940" y="5456555"/>
            <a:ext cx="6096000" cy="583565"/>
          </a:xfrm>
          <a:prstGeom prst="rect">
            <a:avLst/>
          </a:prstGeom>
          <a:noFill/>
        </p:spPr>
        <p:txBody>
          <a:bodyPr wrap="square" rtlCol="0" anchor="t">
            <a:spAutoFit/>
          </a:bodyPr>
          <a:lstStyle/>
          <a:p>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方正兰亭中黑_GBK"/>
                <a:sym typeface="+mn-ea"/>
              </a:rPr>
              <a:t>精细化财务，数字化未来</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方正兰亭中黑_GBK"/>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0" y="0"/>
            <a:ext cx="12192000" cy="6858000"/>
          </a:xfrm>
          <a:prstGeom prst="rect">
            <a:avLst/>
          </a:prstGeom>
          <a:blipFill>
            <a:blip r:embed="rId1" cstate="print"/>
            <a:stretch>
              <a:fillRect/>
            </a:stretch>
          </a:blipFill>
        </p:spPr>
        <p:txBody>
          <a:bodyPr wrap="square" lIns="0" tIns="0" rIns="0" bIns="0" rtlCol="0"/>
          <a:lstStyle/>
          <a:p/>
        </p:txBody>
      </p:sp>
      <p:sp>
        <p:nvSpPr>
          <p:cNvPr id="7" name="object 7"/>
          <p:cNvSpPr/>
          <p:nvPr/>
        </p:nvSpPr>
        <p:spPr>
          <a:xfrm>
            <a:off x="9954133" y="808698"/>
            <a:ext cx="271463" cy="271284"/>
          </a:xfrm>
          <a:prstGeom prst="rect">
            <a:avLst/>
          </a:prstGeom>
          <a:blipFill>
            <a:blip r:embed="rId2" cstate="print"/>
            <a:stretch>
              <a:fillRect/>
            </a:stretch>
          </a:blipFill>
        </p:spPr>
        <p:txBody>
          <a:bodyPr wrap="square" lIns="0" tIns="0" rIns="0" bIns="0" rtlCol="0"/>
          <a:lstStyle/>
          <a:p/>
        </p:txBody>
      </p:sp>
      <p:sp>
        <p:nvSpPr>
          <p:cNvPr id="8" name="object 8"/>
          <p:cNvSpPr/>
          <p:nvPr/>
        </p:nvSpPr>
        <p:spPr>
          <a:xfrm>
            <a:off x="9965691" y="1287779"/>
            <a:ext cx="1111885" cy="1111251"/>
          </a:xfrm>
          <a:custGeom>
            <a:avLst/>
            <a:gdLst/>
            <a:ahLst/>
            <a:cxnLst/>
            <a:rect l="l" t="t" r="r" b="b"/>
            <a:pathLst>
              <a:path w="1111884" h="1111250">
                <a:moveTo>
                  <a:pt x="503910" y="0"/>
                </a:moveTo>
                <a:lnTo>
                  <a:pt x="463638" y="5537"/>
                </a:lnTo>
                <a:lnTo>
                  <a:pt x="424116" y="13703"/>
                </a:lnTo>
                <a:lnTo>
                  <a:pt x="385216" y="24638"/>
                </a:lnTo>
                <a:lnTo>
                  <a:pt x="346862" y="38417"/>
                </a:lnTo>
                <a:lnTo>
                  <a:pt x="37287" y="346862"/>
                </a:lnTo>
                <a:lnTo>
                  <a:pt x="23507" y="385394"/>
                </a:lnTo>
                <a:lnTo>
                  <a:pt x="12700" y="424548"/>
                </a:lnTo>
                <a:lnTo>
                  <a:pt x="4864" y="464134"/>
                </a:lnTo>
                <a:lnTo>
                  <a:pt x="0" y="503910"/>
                </a:lnTo>
                <a:lnTo>
                  <a:pt x="503910" y="0"/>
                </a:lnTo>
                <a:close/>
              </a:path>
              <a:path w="1111884" h="1111250">
                <a:moveTo>
                  <a:pt x="710984" y="20650"/>
                </a:moveTo>
                <a:lnTo>
                  <a:pt x="686219" y="14312"/>
                </a:lnTo>
                <a:lnTo>
                  <a:pt x="661250" y="8940"/>
                </a:lnTo>
                <a:lnTo>
                  <a:pt x="636270" y="4610"/>
                </a:lnTo>
                <a:lnTo>
                  <a:pt x="611517" y="1447"/>
                </a:lnTo>
                <a:lnTo>
                  <a:pt x="0" y="611212"/>
                </a:lnTo>
                <a:lnTo>
                  <a:pt x="3175" y="636612"/>
                </a:lnTo>
                <a:lnTo>
                  <a:pt x="7620" y="661885"/>
                </a:lnTo>
                <a:lnTo>
                  <a:pt x="13347" y="686968"/>
                </a:lnTo>
                <a:lnTo>
                  <a:pt x="20345" y="711708"/>
                </a:lnTo>
                <a:lnTo>
                  <a:pt x="710984" y="20650"/>
                </a:lnTo>
                <a:close/>
              </a:path>
              <a:path w="1111884" h="1111250">
                <a:moveTo>
                  <a:pt x="865924" y="92862"/>
                </a:moveTo>
                <a:lnTo>
                  <a:pt x="847229" y="80772"/>
                </a:lnTo>
                <a:lnTo>
                  <a:pt x="828344" y="69723"/>
                </a:lnTo>
                <a:lnTo>
                  <a:pt x="809028" y="59524"/>
                </a:lnTo>
                <a:lnTo>
                  <a:pt x="789076" y="49961"/>
                </a:lnTo>
                <a:lnTo>
                  <a:pt x="49961" y="789546"/>
                </a:lnTo>
                <a:lnTo>
                  <a:pt x="59055" y="808990"/>
                </a:lnTo>
                <a:lnTo>
                  <a:pt x="69303" y="828230"/>
                </a:lnTo>
                <a:lnTo>
                  <a:pt x="80619" y="847039"/>
                </a:lnTo>
                <a:lnTo>
                  <a:pt x="92900" y="865200"/>
                </a:lnTo>
                <a:lnTo>
                  <a:pt x="865924" y="92862"/>
                </a:lnTo>
                <a:close/>
              </a:path>
              <a:path w="1111884" h="1111250">
                <a:moveTo>
                  <a:pt x="984669" y="201409"/>
                </a:moveTo>
                <a:lnTo>
                  <a:pt x="967422" y="181241"/>
                </a:lnTo>
                <a:lnTo>
                  <a:pt x="958265" y="171411"/>
                </a:lnTo>
                <a:lnTo>
                  <a:pt x="948486" y="161899"/>
                </a:lnTo>
                <a:lnTo>
                  <a:pt x="943203" y="156171"/>
                </a:lnTo>
                <a:lnTo>
                  <a:pt x="937602" y="150761"/>
                </a:lnTo>
                <a:lnTo>
                  <a:pt x="925880" y="140462"/>
                </a:lnTo>
                <a:lnTo>
                  <a:pt x="139014" y="925982"/>
                </a:lnTo>
                <a:lnTo>
                  <a:pt x="150164" y="937272"/>
                </a:lnTo>
                <a:lnTo>
                  <a:pt x="160489" y="948550"/>
                </a:lnTo>
                <a:lnTo>
                  <a:pt x="190055" y="976007"/>
                </a:lnTo>
                <a:lnTo>
                  <a:pt x="200063" y="984669"/>
                </a:lnTo>
                <a:lnTo>
                  <a:pt x="984669" y="201409"/>
                </a:lnTo>
                <a:close/>
              </a:path>
              <a:path w="1111884" h="1111250">
                <a:moveTo>
                  <a:pt x="1070102" y="342544"/>
                </a:moveTo>
                <a:lnTo>
                  <a:pt x="1061199" y="322427"/>
                </a:lnTo>
                <a:lnTo>
                  <a:pt x="1051458" y="302628"/>
                </a:lnTo>
                <a:lnTo>
                  <a:pt x="1040866" y="283032"/>
                </a:lnTo>
                <a:lnTo>
                  <a:pt x="1029436" y="263537"/>
                </a:lnTo>
                <a:lnTo>
                  <a:pt x="263537" y="1028750"/>
                </a:lnTo>
                <a:lnTo>
                  <a:pt x="282562" y="1040180"/>
                </a:lnTo>
                <a:lnTo>
                  <a:pt x="302221" y="1050759"/>
                </a:lnTo>
                <a:lnTo>
                  <a:pt x="322313" y="1060500"/>
                </a:lnTo>
                <a:lnTo>
                  <a:pt x="342620" y="1069378"/>
                </a:lnTo>
                <a:lnTo>
                  <a:pt x="1070102" y="342544"/>
                </a:lnTo>
                <a:close/>
              </a:path>
              <a:path w="1111884" h="1111250">
                <a:moveTo>
                  <a:pt x="1105573" y="642924"/>
                </a:moveTo>
                <a:lnTo>
                  <a:pt x="642200" y="1104125"/>
                </a:lnTo>
                <a:lnTo>
                  <a:pt x="689229" y="1094600"/>
                </a:lnTo>
                <a:lnTo>
                  <a:pt x="735291" y="1081163"/>
                </a:lnTo>
                <a:lnTo>
                  <a:pt x="780313" y="1063701"/>
                </a:lnTo>
                <a:lnTo>
                  <a:pt x="824166" y="1042111"/>
                </a:lnTo>
                <a:lnTo>
                  <a:pt x="1043419" y="823353"/>
                </a:lnTo>
                <a:lnTo>
                  <a:pt x="1064564" y="780097"/>
                </a:lnTo>
                <a:lnTo>
                  <a:pt x="1082116" y="735253"/>
                </a:lnTo>
                <a:lnTo>
                  <a:pt x="1095857" y="689356"/>
                </a:lnTo>
                <a:lnTo>
                  <a:pt x="1105573" y="642924"/>
                </a:lnTo>
                <a:close/>
              </a:path>
              <a:path w="1111884" h="1111250">
                <a:moveTo>
                  <a:pt x="1111364" y="528472"/>
                </a:moveTo>
                <a:lnTo>
                  <a:pt x="1109700" y="502246"/>
                </a:lnTo>
                <a:lnTo>
                  <a:pt x="1106551" y="476008"/>
                </a:lnTo>
                <a:lnTo>
                  <a:pt x="1102131" y="449783"/>
                </a:lnTo>
                <a:lnTo>
                  <a:pt x="1096657" y="423545"/>
                </a:lnTo>
                <a:lnTo>
                  <a:pt x="423545" y="1094854"/>
                </a:lnTo>
                <a:lnTo>
                  <a:pt x="449186" y="1100810"/>
                </a:lnTo>
                <a:lnTo>
                  <a:pt x="475157" y="1105293"/>
                </a:lnTo>
                <a:lnTo>
                  <a:pt x="501345" y="1108494"/>
                </a:lnTo>
                <a:lnTo>
                  <a:pt x="527634" y="1110640"/>
                </a:lnTo>
                <a:lnTo>
                  <a:pt x="1111364" y="528472"/>
                </a:lnTo>
                <a:close/>
              </a:path>
            </a:pathLst>
          </a:custGeom>
          <a:solidFill>
            <a:srgbClr val="1283D9">
              <a:alpha val="18798"/>
            </a:srgbClr>
          </a:solidFill>
        </p:spPr>
        <p:txBody>
          <a:bodyPr wrap="square" lIns="0" tIns="0" rIns="0" bIns="0" rtlCol="0"/>
          <a:lstStyle/>
          <a:p/>
        </p:txBody>
      </p:sp>
      <p:sp>
        <p:nvSpPr>
          <p:cNvPr id="9" name="object 9"/>
          <p:cNvSpPr/>
          <p:nvPr/>
        </p:nvSpPr>
        <p:spPr>
          <a:xfrm>
            <a:off x="0" y="6679693"/>
            <a:ext cx="12192000" cy="178308"/>
          </a:xfrm>
          <a:prstGeom prst="rect">
            <a:avLst/>
          </a:prstGeom>
          <a:solidFill>
            <a:schemeClr val="accent1"/>
          </a:solidFill>
        </p:spPr>
        <p:txBody>
          <a:bodyPr wrap="square" lIns="0" tIns="0" rIns="0" bIns="0" rtlCol="0"/>
          <a:lstStyle/>
          <a:p/>
        </p:txBody>
      </p:sp>
      <p:sp>
        <p:nvSpPr>
          <p:cNvPr id="15" name="object 14"/>
          <p:cNvSpPr/>
          <p:nvPr/>
        </p:nvSpPr>
        <p:spPr>
          <a:xfrm>
            <a:off x="673610" y="395947"/>
            <a:ext cx="1268095" cy="412751"/>
          </a:xfrm>
          <a:custGeom>
            <a:avLst/>
            <a:gdLst/>
            <a:ahLst/>
            <a:cxnLst/>
            <a:rect l="l" t="t" r="r" b="b"/>
            <a:pathLst>
              <a:path w="1268095" h="412750">
                <a:moveTo>
                  <a:pt x="43942" y="389737"/>
                </a:moveTo>
                <a:lnTo>
                  <a:pt x="42189" y="380771"/>
                </a:lnTo>
                <a:lnTo>
                  <a:pt x="37426" y="373456"/>
                </a:lnTo>
                <a:lnTo>
                  <a:pt x="30353" y="368528"/>
                </a:lnTo>
                <a:lnTo>
                  <a:pt x="21717" y="366712"/>
                </a:lnTo>
                <a:lnTo>
                  <a:pt x="13068" y="368541"/>
                </a:lnTo>
                <a:lnTo>
                  <a:pt x="6057" y="373519"/>
                </a:lnTo>
                <a:lnTo>
                  <a:pt x="1447" y="381000"/>
                </a:lnTo>
                <a:lnTo>
                  <a:pt x="0" y="390271"/>
                </a:lnTo>
                <a:lnTo>
                  <a:pt x="1447" y="398932"/>
                </a:lnTo>
                <a:lnTo>
                  <a:pt x="6057" y="406082"/>
                </a:lnTo>
                <a:lnTo>
                  <a:pt x="13068" y="410959"/>
                </a:lnTo>
                <a:lnTo>
                  <a:pt x="21717" y="412750"/>
                </a:lnTo>
                <a:lnTo>
                  <a:pt x="30353" y="410946"/>
                </a:lnTo>
                <a:lnTo>
                  <a:pt x="37426" y="406019"/>
                </a:lnTo>
                <a:lnTo>
                  <a:pt x="42189" y="398703"/>
                </a:lnTo>
                <a:lnTo>
                  <a:pt x="43942" y="389737"/>
                </a:lnTo>
                <a:close/>
              </a:path>
              <a:path w="1268095" h="412750">
                <a:moveTo>
                  <a:pt x="43942" y="267487"/>
                </a:moveTo>
                <a:lnTo>
                  <a:pt x="42189" y="258533"/>
                </a:lnTo>
                <a:lnTo>
                  <a:pt x="37426" y="251218"/>
                </a:lnTo>
                <a:lnTo>
                  <a:pt x="30353" y="246291"/>
                </a:lnTo>
                <a:lnTo>
                  <a:pt x="21717" y="244475"/>
                </a:lnTo>
                <a:lnTo>
                  <a:pt x="13068" y="246278"/>
                </a:lnTo>
                <a:lnTo>
                  <a:pt x="6057" y="251142"/>
                </a:lnTo>
                <a:lnTo>
                  <a:pt x="1447" y="258254"/>
                </a:lnTo>
                <a:lnTo>
                  <a:pt x="0" y="266827"/>
                </a:lnTo>
                <a:lnTo>
                  <a:pt x="1447" y="276186"/>
                </a:lnTo>
                <a:lnTo>
                  <a:pt x="6057" y="283692"/>
                </a:lnTo>
                <a:lnTo>
                  <a:pt x="13068" y="288696"/>
                </a:lnTo>
                <a:lnTo>
                  <a:pt x="21717" y="290512"/>
                </a:lnTo>
                <a:lnTo>
                  <a:pt x="30353" y="288709"/>
                </a:lnTo>
                <a:lnTo>
                  <a:pt x="37426" y="283781"/>
                </a:lnTo>
                <a:lnTo>
                  <a:pt x="42189" y="276453"/>
                </a:lnTo>
                <a:lnTo>
                  <a:pt x="43942" y="267487"/>
                </a:lnTo>
                <a:close/>
              </a:path>
              <a:path w="1268095" h="412750">
                <a:moveTo>
                  <a:pt x="43942" y="145262"/>
                </a:moveTo>
                <a:lnTo>
                  <a:pt x="42189" y="136296"/>
                </a:lnTo>
                <a:lnTo>
                  <a:pt x="37426" y="128981"/>
                </a:lnTo>
                <a:lnTo>
                  <a:pt x="30353" y="124053"/>
                </a:lnTo>
                <a:lnTo>
                  <a:pt x="21717" y="122237"/>
                </a:lnTo>
                <a:lnTo>
                  <a:pt x="13068" y="124040"/>
                </a:lnTo>
                <a:lnTo>
                  <a:pt x="6057" y="128943"/>
                </a:lnTo>
                <a:lnTo>
                  <a:pt x="1447" y="136156"/>
                </a:lnTo>
                <a:lnTo>
                  <a:pt x="0" y="144907"/>
                </a:lnTo>
                <a:lnTo>
                  <a:pt x="1447" y="154076"/>
                </a:lnTo>
                <a:lnTo>
                  <a:pt x="6057" y="161493"/>
                </a:lnTo>
                <a:lnTo>
                  <a:pt x="13068" y="166471"/>
                </a:lnTo>
                <a:lnTo>
                  <a:pt x="21717" y="168275"/>
                </a:lnTo>
                <a:lnTo>
                  <a:pt x="30353" y="166471"/>
                </a:lnTo>
                <a:lnTo>
                  <a:pt x="37426" y="161544"/>
                </a:lnTo>
                <a:lnTo>
                  <a:pt x="42189" y="154228"/>
                </a:lnTo>
                <a:lnTo>
                  <a:pt x="43942" y="145262"/>
                </a:lnTo>
                <a:close/>
              </a:path>
              <a:path w="1268095" h="412750">
                <a:moveTo>
                  <a:pt x="43942" y="23012"/>
                </a:moveTo>
                <a:lnTo>
                  <a:pt x="42189" y="14058"/>
                </a:lnTo>
                <a:lnTo>
                  <a:pt x="37426" y="6743"/>
                </a:lnTo>
                <a:lnTo>
                  <a:pt x="30353" y="1816"/>
                </a:lnTo>
                <a:lnTo>
                  <a:pt x="21717" y="0"/>
                </a:lnTo>
                <a:lnTo>
                  <a:pt x="13068" y="1816"/>
                </a:lnTo>
                <a:lnTo>
                  <a:pt x="6057" y="6743"/>
                </a:lnTo>
                <a:lnTo>
                  <a:pt x="1447" y="14046"/>
                </a:lnTo>
                <a:lnTo>
                  <a:pt x="0" y="22987"/>
                </a:lnTo>
                <a:lnTo>
                  <a:pt x="1447" y="31978"/>
                </a:lnTo>
                <a:lnTo>
                  <a:pt x="6057" y="39293"/>
                </a:lnTo>
                <a:lnTo>
                  <a:pt x="13068" y="44234"/>
                </a:lnTo>
                <a:lnTo>
                  <a:pt x="21717" y="46037"/>
                </a:lnTo>
                <a:lnTo>
                  <a:pt x="30353" y="44234"/>
                </a:lnTo>
                <a:lnTo>
                  <a:pt x="37426" y="39306"/>
                </a:lnTo>
                <a:lnTo>
                  <a:pt x="42189" y="31978"/>
                </a:lnTo>
                <a:lnTo>
                  <a:pt x="43942" y="23012"/>
                </a:lnTo>
                <a:close/>
              </a:path>
              <a:path w="1268095" h="412750">
                <a:moveTo>
                  <a:pt x="180467" y="389737"/>
                </a:moveTo>
                <a:lnTo>
                  <a:pt x="178650" y="380771"/>
                </a:lnTo>
                <a:lnTo>
                  <a:pt x="173723" y="373456"/>
                </a:lnTo>
                <a:lnTo>
                  <a:pt x="166408" y="368528"/>
                </a:lnTo>
                <a:lnTo>
                  <a:pt x="157441" y="366712"/>
                </a:lnTo>
                <a:lnTo>
                  <a:pt x="148475" y="368541"/>
                </a:lnTo>
                <a:lnTo>
                  <a:pt x="141122" y="373519"/>
                </a:lnTo>
                <a:lnTo>
                  <a:pt x="136093" y="381000"/>
                </a:lnTo>
                <a:lnTo>
                  <a:pt x="134112" y="390271"/>
                </a:lnTo>
                <a:lnTo>
                  <a:pt x="136093" y="398932"/>
                </a:lnTo>
                <a:lnTo>
                  <a:pt x="141122" y="406082"/>
                </a:lnTo>
                <a:lnTo>
                  <a:pt x="148475" y="410959"/>
                </a:lnTo>
                <a:lnTo>
                  <a:pt x="157441" y="412750"/>
                </a:lnTo>
                <a:lnTo>
                  <a:pt x="166408" y="410946"/>
                </a:lnTo>
                <a:lnTo>
                  <a:pt x="173723" y="406019"/>
                </a:lnTo>
                <a:lnTo>
                  <a:pt x="178650" y="398703"/>
                </a:lnTo>
                <a:lnTo>
                  <a:pt x="180467" y="389737"/>
                </a:lnTo>
                <a:close/>
              </a:path>
              <a:path w="1268095" h="412750">
                <a:moveTo>
                  <a:pt x="180467" y="267487"/>
                </a:moveTo>
                <a:lnTo>
                  <a:pt x="178650" y="258533"/>
                </a:lnTo>
                <a:lnTo>
                  <a:pt x="173723" y="251218"/>
                </a:lnTo>
                <a:lnTo>
                  <a:pt x="166408" y="246291"/>
                </a:lnTo>
                <a:lnTo>
                  <a:pt x="157441" y="244475"/>
                </a:lnTo>
                <a:lnTo>
                  <a:pt x="148475" y="246278"/>
                </a:lnTo>
                <a:lnTo>
                  <a:pt x="141122" y="251142"/>
                </a:lnTo>
                <a:lnTo>
                  <a:pt x="136093" y="258254"/>
                </a:lnTo>
                <a:lnTo>
                  <a:pt x="134112" y="266827"/>
                </a:lnTo>
                <a:lnTo>
                  <a:pt x="136093" y="276186"/>
                </a:lnTo>
                <a:lnTo>
                  <a:pt x="141122" y="283692"/>
                </a:lnTo>
                <a:lnTo>
                  <a:pt x="148475" y="288696"/>
                </a:lnTo>
                <a:lnTo>
                  <a:pt x="157441" y="290512"/>
                </a:lnTo>
                <a:lnTo>
                  <a:pt x="166408" y="288709"/>
                </a:lnTo>
                <a:lnTo>
                  <a:pt x="173723" y="283781"/>
                </a:lnTo>
                <a:lnTo>
                  <a:pt x="178650" y="276453"/>
                </a:lnTo>
                <a:lnTo>
                  <a:pt x="180467" y="267487"/>
                </a:lnTo>
                <a:close/>
              </a:path>
              <a:path w="1268095" h="412750">
                <a:moveTo>
                  <a:pt x="180467" y="145262"/>
                </a:moveTo>
                <a:lnTo>
                  <a:pt x="178650" y="136296"/>
                </a:lnTo>
                <a:lnTo>
                  <a:pt x="173723" y="128981"/>
                </a:lnTo>
                <a:lnTo>
                  <a:pt x="166408" y="124053"/>
                </a:lnTo>
                <a:lnTo>
                  <a:pt x="157441" y="122237"/>
                </a:lnTo>
                <a:lnTo>
                  <a:pt x="148475" y="124040"/>
                </a:lnTo>
                <a:lnTo>
                  <a:pt x="141122" y="128943"/>
                </a:lnTo>
                <a:lnTo>
                  <a:pt x="136093" y="136156"/>
                </a:lnTo>
                <a:lnTo>
                  <a:pt x="134112" y="144907"/>
                </a:lnTo>
                <a:lnTo>
                  <a:pt x="136093" y="154076"/>
                </a:lnTo>
                <a:lnTo>
                  <a:pt x="141122" y="161493"/>
                </a:lnTo>
                <a:lnTo>
                  <a:pt x="148475" y="166471"/>
                </a:lnTo>
                <a:lnTo>
                  <a:pt x="157441" y="168275"/>
                </a:lnTo>
                <a:lnTo>
                  <a:pt x="166408" y="166471"/>
                </a:lnTo>
                <a:lnTo>
                  <a:pt x="173723" y="161544"/>
                </a:lnTo>
                <a:lnTo>
                  <a:pt x="178650" y="154228"/>
                </a:lnTo>
                <a:lnTo>
                  <a:pt x="180467" y="145262"/>
                </a:lnTo>
                <a:close/>
              </a:path>
              <a:path w="1268095" h="412750">
                <a:moveTo>
                  <a:pt x="180467" y="23012"/>
                </a:moveTo>
                <a:lnTo>
                  <a:pt x="178650" y="14058"/>
                </a:lnTo>
                <a:lnTo>
                  <a:pt x="173723" y="6743"/>
                </a:lnTo>
                <a:lnTo>
                  <a:pt x="166408" y="1816"/>
                </a:lnTo>
                <a:lnTo>
                  <a:pt x="157441" y="0"/>
                </a:lnTo>
                <a:lnTo>
                  <a:pt x="148475" y="1816"/>
                </a:lnTo>
                <a:lnTo>
                  <a:pt x="141122" y="6743"/>
                </a:lnTo>
                <a:lnTo>
                  <a:pt x="136093" y="14046"/>
                </a:lnTo>
                <a:lnTo>
                  <a:pt x="134112" y="22987"/>
                </a:lnTo>
                <a:lnTo>
                  <a:pt x="136093" y="31978"/>
                </a:lnTo>
                <a:lnTo>
                  <a:pt x="141122" y="39293"/>
                </a:lnTo>
                <a:lnTo>
                  <a:pt x="148475" y="44234"/>
                </a:lnTo>
                <a:lnTo>
                  <a:pt x="157441" y="46037"/>
                </a:lnTo>
                <a:lnTo>
                  <a:pt x="166408" y="44234"/>
                </a:lnTo>
                <a:lnTo>
                  <a:pt x="173723" y="39306"/>
                </a:lnTo>
                <a:lnTo>
                  <a:pt x="178650" y="31978"/>
                </a:lnTo>
                <a:lnTo>
                  <a:pt x="180467" y="23012"/>
                </a:lnTo>
                <a:close/>
              </a:path>
              <a:path w="1268095" h="412750">
                <a:moveTo>
                  <a:pt x="315404" y="389737"/>
                </a:moveTo>
                <a:lnTo>
                  <a:pt x="313651" y="380771"/>
                </a:lnTo>
                <a:lnTo>
                  <a:pt x="308889" y="373456"/>
                </a:lnTo>
                <a:lnTo>
                  <a:pt x="301815" y="368528"/>
                </a:lnTo>
                <a:lnTo>
                  <a:pt x="293179" y="366712"/>
                </a:lnTo>
                <a:lnTo>
                  <a:pt x="284518" y="368541"/>
                </a:lnTo>
                <a:lnTo>
                  <a:pt x="277495" y="373519"/>
                </a:lnTo>
                <a:lnTo>
                  <a:pt x="272834" y="381000"/>
                </a:lnTo>
                <a:lnTo>
                  <a:pt x="271272" y="390271"/>
                </a:lnTo>
                <a:lnTo>
                  <a:pt x="272834" y="398932"/>
                </a:lnTo>
                <a:lnTo>
                  <a:pt x="277495" y="406082"/>
                </a:lnTo>
                <a:lnTo>
                  <a:pt x="284530" y="410959"/>
                </a:lnTo>
                <a:lnTo>
                  <a:pt x="293179" y="412750"/>
                </a:lnTo>
                <a:lnTo>
                  <a:pt x="301815" y="410946"/>
                </a:lnTo>
                <a:lnTo>
                  <a:pt x="308889" y="406019"/>
                </a:lnTo>
                <a:lnTo>
                  <a:pt x="313651" y="398703"/>
                </a:lnTo>
                <a:lnTo>
                  <a:pt x="315404" y="389737"/>
                </a:lnTo>
                <a:close/>
              </a:path>
              <a:path w="1268095" h="412750">
                <a:moveTo>
                  <a:pt x="315404" y="267487"/>
                </a:moveTo>
                <a:lnTo>
                  <a:pt x="313651" y="258533"/>
                </a:lnTo>
                <a:lnTo>
                  <a:pt x="308889" y="251218"/>
                </a:lnTo>
                <a:lnTo>
                  <a:pt x="301815" y="246291"/>
                </a:lnTo>
                <a:lnTo>
                  <a:pt x="293179" y="244475"/>
                </a:lnTo>
                <a:lnTo>
                  <a:pt x="284518" y="246278"/>
                </a:lnTo>
                <a:lnTo>
                  <a:pt x="277495" y="251142"/>
                </a:lnTo>
                <a:lnTo>
                  <a:pt x="272834" y="258254"/>
                </a:lnTo>
                <a:lnTo>
                  <a:pt x="271272" y="266827"/>
                </a:lnTo>
                <a:lnTo>
                  <a:pt x="272834" y="276186"/>
                </a:lnTo>
                <a:lnTo>
                  <a:pt x="277495" y="283692"/>
                </a:lnTo>
                <a:lnTo>
                  <a:pt x="284530" y="288696"/>
                </a:lnTo>
                <a:lnTo>
                  <a:pt x="293179" y="290512"/>
                </a:lnTo>
                <a:lnTo>
                  <a:pt x="301815" y="288709"/>
                </a:lnTo>
                <a:lnTo>
                  <a:pt x="308889" y="283781"/>
                </a:lnTo>
                <a:lnTo>
                  <a:pt x="313651" y="276453"/>
                </a:lnTo>
                <a:lnTo>
                  <a:pt x="315404" y="267487"/>
                </a:lnTo>
                <a:close/>
              </a:path>
              <a:path w="1268095" h="412750">
                <a:moveTo>
                  <a:pt x="315404" y="145262"/>
                </a:moveTo>
                <a:lnTo>
                  <a:pt x="313651" y="136296"/>
                </a:lnTo>
                <a:lnTo>
                  <a:pt x="308889" y="128981"/>
                </a:lnTo>
                <a:lnTo>
                  <a:pt x="301815" y="124053"/>
                </a:lnTo>
                <a:lnTo>
                  <a:pt x="293179" y="122237"/>
                </a:lnTo>
                <a:lnTo>
                  <a:pt x="284518" y="124040"/>
                </a:lnTo>
                <a:lnTo>
                  <a:pt x="277495" y="128943"/>
                </a:lnTo>
                <a:lnTo>
                  <a:pt x="272834" y="136156"/>
                </a:lnTo>
                <a:lnTo>
                  <a:pt x="271272" y="144907"/>
                </a:lnTo>
                <a:lnTo>
                  <a:pt x="272834" y="154076"/>
                </a:lnTo>
                <a:lnTo>
                  <a:pt x="277495" y="161493"/>
                </a:lnTo>
                <a:lnTo>
                  <a:pt x="284530" y="166471"/>
                </a:lnTo>
                <a:lnTo>
                  <a:pt x="293179" y="168275"/>
                </a:lnTo>
                <a:lnTo>
                  <a:pt x="301815" y="166471"/>
                </a:lnTo>
                <a:lnTo>
                  <a:pt x="308889" y="161544"/>
                </a:lnTo>
                <a:lnTo>
                  <a:pt x="313651" y="154228"/>
                </a:lnTo>
                <a:lnTo>
                  <a:pt x="315404" y="145262"/>
                </a:lnTo>
                <a:close/>
              </a:path>
              <a:path w="1268095" h="412750">
                <a:moveTo>
                  <a:pt x="315404" y="23012"/>
                </a:moveTo>
                <a:lnTo>
                  <a:pt x="313651" y="14058"/>
                </a:lnTo>
                <a:lnTo>
                  <a:pt x="308889" y="6743"/>
                </a:lnTo>
                <a:lnTo>
                  <a:pt x="301815" y="1816"/>
                </a:lnTo>
                <a:lnTo>
                  <a:pt x="293179" y="0"/>
                </a:lnTo>
                <a:lnTo>
                  <a:pt x="284518" y="1816"/>
                </a:lnTo>
                <a:lnTo>
                  <a:pt x="277495" y="6743"/>
                </a:lnTo>
                <a:lnTo>
                  <a:pt x="272834" y="14046"/>
                </a:lnTo>
                <a:lnTo>
                  <a:pt x="271272" y="22987"/>
                </a:lnTo>
                <a:lnTo>
                  <a:pt x="272834" y="31978"/>
                </a:lnTo>
                <a:lnTo>
                  <a:pt x="277495" y="39293"/>
                </a:lnTo>
                <a:lnTo>
                  <a:pt x="284530" y="44234"/>
                </a:lnTo>
                <a:lnTo>
                  <a:pt x="293179" y="46037"/>
                </a:lnTo>
                <a:lnTo>
                  <a:pt x="301815" y="44234"/>
                </a:lnTo>
                <a:lnTo>
                  <a:pt x="308889" y="39306"/>
                </a:lnTo>
                <a:lnTo>
                  <a:pt x="313651" y="31978"/>
                </a:lnTo>
                <a:lnTo>
                  <a:pt x="315404" y="23012"/>
                </a:lnTo>
                <a:close/>
              </a:path>
              <a:path w="1268095" h="412750">
                <a:moveTo>
                  <a:pt x="451929" y="389737"/>
                </a:moveTo>
                <a:lnTo>
                  <a:pt x="450176" y="380771"/>
                </a:lnTo>
                <a:lnTo>
                  <a:pt x="445414" y="373456"/>
                </a:lnTo>
                <a:lnTo>
                  <a:pt x="438340" y="368528"/>
                </a:lnTo>
                <a:lnTo>
                  <a:pt x="429704" y="366712"/>
                </a:lnTo>
                <a:lnTo>
                  <a:pt x="421030" y="368541"/>
                </a:lnTo>
                <a:lnTo>
                  <a:pt x="413905" y="373519"/>
                </a:lnTo>
                <a:lnTo>
                  <a:pt x="408978" y="381000"/>
                </a:lnTo>
                <a:lnTo>
                  <a:pt x="406908" y="390271"/>
                </a:lnTo>
                <a:lnTo>
                  <a:pt x="408978" y="398932"/>
                </a:lnTo>
                <a:lnTo>
                  <a:pt x="413905" y="406082"/>
                </a:lnTo>
                <a:lnTo>
                  <a:pt x="421030" y="410959"/>
                </a:lnTo>
                <a:lnTo>
                  <a:pt x="429704" y="412750"/>
                </a:lnTo>
                <a:lnTo>
                  <a:pt x="438340" y="410946"/>
                </a:lnTo>
                <a:lnTo>
                  <a:pt x="445414" y="406019"/>
                </a:lnTo>
                <a:lnTo>
                  <a:pt x="450176" y="398703"/>
                </a:lnTo>
                <a:lnTo>
                  <a:pt x="451929" y="389737"/>
                </a:lnTo>
                <a:close/>
              </a:path>
              <a:path w="1268095" h="412750">
                <a:moveTo>
                  <a:pt x="451929" y="267487"/>
                </a:moveTo>
                <a:lnTo>
                  <a:pt x="450176" y="258533"/>
                </a:lnTo>
                <a:lnTo>
                  <a:pt x="445414" y="251218"/>
                </a:lnTo>
                <a:lnTo>
                  <a:pt x="438340" y="246291"/>
                </a:lnTo>
                <a:lnTo>
                  <a:pt x="429704" y="244475"/>
                </a:lnTo>
                <a:lnTo>
                  <a:pt x="421030" y="246278"/>
                </a:lnTo>
                <a:lnTo>
                  <a:pt x="413905" y="251142"/>
                </a:lnTo>
                <a:lnTo>
                  <a:pt x="408978" y="258254"/>
                </a:lnTo>
                <a:lnTo>
                  <a:pt x="406908" y="266827"/>
                </a:lnTo>
                <a:lnTo>
                  <a:pt x="408978" y="276186"/>
                </a:lnTo>
                <a:lnTo>
                  <a:pt x="413905" y="283692"/>
                </a:lnTo>
                <a:lnTo>
                  <a:pt x="421030" y="288696"/>
                </a:lnTo>
                <a:lnTo>
                  <a:pt x="429704" y="290512"/>
                </a:lnTo>
                <a:lnTo>
                  <a:pt x="438340" y="288709"/>
                </a:lnTo>
                <a:lnTo>
                  <a:pt x="445414" y="283781"/>
                </a:lnTo>
                <a:lnTo>
                  <a:pt x="450176" y="276453"/>
                </a:lnTo>
                <a:lnTo>
                  <a:pt x="451929" y="267487"/>
                </a:lnTo>
                <a:close/>
              </a:path>
              <a:path w="1268095" h="412750">
                <a:moveTo>
                  <a:pt x="451929" y="145262"/>
                </a:moveTo>
                <a:lnTo>
                  <a:pt x="450176" y="136296"/>
                </a:lnTo>
                <a:lnTo>
                  <a:pt x="445414" y="128981"/>
                </a:lnTo>
                <a:lnTo>
                  <a:pt x="438340" y="124053"/>
                </a:lnTo>
                <a:lnTo>
                  <a:pt x="429704" y="122237"/>
                </a:lnTo>
                <a:lnTo>
                  <a:pt x="421030" y="124040"/>
                </a:lnTo>
                <a:lnTo>
                  <a:pt x="413905" y="128943"/>
                </a:lnTo>
                <a:lnTo>
                  <a:pt x="408978" y="136156"/>
                </a:lnTo>
                <a:lnTo>
                  <a:pt x="406908" y="144907"/>
                </a:lnTo>
                <a:lnTo>
                  <a:pt x="408978" y="154076"/>
                </a:lnTo>
                <a:lnTo>
                  <a:pt x="413905" y="161493"/>
                </a:lnTo>
                <a:lnTo>
                  <a:pt x="421030" y="166471"/>
                </a:lnTo>
                <a:lnTo>
                  <a:pt x="429704" y="168275"/>
                </a:lnTo>
                <a:lnTo>
                  <a:pt x="438340" y="166471"/>
                </a:lnTo>
                <a:lnTo>
                  <a:pt x="445414" y="161544"/>
                </a:lnTo>
                <a:lnTo>
                  <a:pt x="450176" y="154228"/>
                </a:lnTo>
                <a:lnTo>
                  <a:pt x="451929" y="145262"/>
                </a:lnTo>
                <a:close/>
              </a:path>
              <a:path w="1268095" h="412750">
                <a:moveTo>
                  <a:pt x="451929" y="23012"/>
                </a:moveTo>
                <a:lnTo>
                  <a:pt x="450176" y="14058"/>
                </a:lnTo>
                <a:lnTo>
                  <a:pt x="445414" y="6743"/>
                </a:lnTo>
                <a:lnTo>
                  <a:pt x="438340" y="1816"/>
                </a:lnTo>
                <a:lnTo>
                  <a:pt x="429704" y="0"/>
                </a:lnTo>
                <a:lnTo>
                  <a:pt x="421030" y="1816"/>
                </a:lnTo>
                <a:lnTo>
                  <a:pt x="413905" y="6743"/>
                </a:lnTo>
                <a:lnTo>
                  <a:pt x="408978" y="14046"/>
                </a:lnTo>
                <a:lnTo>
                  <a:pt x="406908" y="22987"/>
                </a:lnTo>
                <a:lnTo>
                  <a:pt x="408978" y="31978"/>
                </a:lnTo>
                <a:lnTo>
                  <a:pt x="413905" y="39293"/>
                </a:lnTo>
                <a:lnTo>
                  <a:pt x="421030" y="44234"/>
                </a:lnTo>
                <a:lnTo>
                  <a:pt x="429704" y="46037"/>
                </a:lnTo>
                <a:lnTo>
                  <a:pt x="438340" y="44234"/>
                </a:lnTo>
                <a:lnTo>
                  <a:pt x="445414" y="39306"/>
                </a:lnTo>
                <a:lnTo>
                  <a:pt x="450176" y="31978"/>
                </a:lnTo>
                <a:lnTo>
                  <a:pt x="451929" y="23012"/>
                </a:lnTo>
                <a:close/>
              </a:path>
              <a:path w="1268095" h="412750">
                <a:moveTo>
                  <a:pt x="588454" y="389737"/>
                </a:moveTo>
                <a:lnTo>
                  <a:pt x="586638" y="380771"/>
                </a:lnTo>
                <a:lnTo>
                  <a:pt x="581698" y="373456"/>
                </a:lnTo>
                <a:lnTo>
                  <a:pt x="574382" y="368528"/>
                </a:lnTo>
                <a:lnTo>
                  <a:pt x="565429" y="366712"/>
                </a:lnTo>
                <a:lnTo>
                  <a:pt x="556463" y="368541"/>
                </a:lnTo>
                <a:lnTo>
                  <a:pt x="549160" y="373519"/>
                </a:lnTo>
                <a:lnTo>
                  <a:pt x="544271" y="381000"/>
                </a:lnTo>
                <a:lnTo>
                  <a:pt x="542544" y="390271"/>
                </a:lnTo>
                <a:lnTo>
                  <a:pt x="544271" y="398932"/>
                </a:lnTo>
                <a:lnTo>
                  <a:pt x="549160" y="406082"/>
                </a:lnTo>
                <a:lnTo>
                  <a:pt x="556463" y="410959"/>
                </a:lnTo>
                <a:lnTo>
                  <a:pt x="565429" y="412750"/>
                </a:lnTo>
                <a:lnTo>
                  <a:pt x="574382" y="410946"/>
                </a:lnTo>
                <a:lnTo>
                  <a:pt x="581698" y="406019"/>
                </a:lnTo>
                <a:lnTo>
                  <a:pt x="586638" y="398703"/>
                </a:lnTo>
                <a:lnTo>
                  <a:pt x="588454" y="389737"/>
                </a:lnTo>
                <a:close/>
              </a:path>
              <a:path w="1268095" h="412750">
                <a:moveTo>
                  <a:pt x="588454" y="267487"/>
                </a:moveTo>
                <a:lnTo>
                  <a:pt x="586638" y="258533"/>
                </a:lnTo>
                <a:lnTo>
                  <a:pt x="581698" y="251218"/>
                </a:lnTo>
                <a:lnTo>
                  <a:pt x="574382" y="246291"/>
                </a:lnTo>
                <a:lnTo>
                  <a:pt x="565429" y="244475"/>
                </a:lnTo>
                <a:lnTo>
                  <a:pt x="556463" y="246278"/>
                </a:lnTo>
                <a:lnTo>
                  <a:pt x="549160" y="251142"/>
                </a:lnTo>
                <a:lnTo>
                  <a:pt x="544271" y="258254"/>
                </a:lnTo>
                <a:lnTo>
                  <a:pt x="542544" y="266827"/>
                </a:lnTo>
                <a:lnTo>
                  <a:pt x="544271" y="276186"/>
                </a:lnTo>
                <a:lnTo>
                  <a:pt x="549160" y="283692"/>
                </a:lnTo>
                <a:lnTo>
                  <a:pt x="556463" y="288696"/>
                </a:lnTo>
                <a:lnTo>
                  <a:pt x="565429" y="290512"/>
                </a:lnTo>
                <a:lnTo>
                  <a:pt x="574382" y="288709"/>
                </a:lnTo>
                <a:lnTo>
                  <a:pt x="581698" y="283781"/>
                </a:lnTo>
                <a:lnTo>
                  <a:pt x="586638" y="276453"/>
                </a:lnTo>
                <a:lnTo>
                  <a:pt x="588454" y="267487"/>
                </a:lnTo>
                <a:close/>
              </a:path>
              <a:path w="1268095" h="412750">
                <a:moveTo>
                  <a:pt x="588454" y="145262"/>
                </a:moveTo>
                <a:lnTo>
                  <a:pt x="586638" y="136296"/>
                </a:lnTo>
                <a:lnTo>
                  <a:pt x="581698" y="128981"/>
                </a:lnTo>
                <a:lnTo>
                  <a:pt x="574382" y="124053"/>
                </a:lnTo>
                <a:lnTo>
                  <a:pt x="565429" y="122237"/>
                </a:lnTo>
                <a:lnTo>
                  <a:pt x="556463" y="124040"/>
                </a:lnTo>
                <a:lnTo>
                  <a:pt x="549160" y="128943"/>
                </a:lnTo>
                <a:lnTo>
                  <a:pt x="544271" y="136156"/>
                </a:lnTo>
                <a:lnTo>
                  <a:pt x="542544" y="144907"/>
                </a:lnTo>
                <a:lnTo>
                  <a:pt x="544271" y="154076"/>
                </a:lnTo>
                <a:lnTo>
                  <a:pt x="549160" y="161493"/>
                </a:lnTo>
                <a:lnTo>
                  <a:pt x="556463" y="166471"/>
                </a:lnTo>
                <a:lnTo>
                  <a:pt x="565429" y="168275"/>
                </a:lnTo>
                <a:lnTo>
                  <a:pt x="574382" y="166471"/>
                </a:lnTo>
                <a:lnTo>
                  <a:pt x="581698" y="161544"/>
                </a:lnTo>
                <a:lnTo>
                  <a:pt x="586638" y="154228"/>
                </a:lnTo>
                <a:lnTo>
                  <a:pt x="588454" y="145262"/>
                </a:lnTo>
                <a:close/>
              </a:path>
              <a:path w="1268095" h="412750">
                <a:moveTo>
                  <a:pt x="588454" y="23012"/>
                </a:moveTo>
                <a:lnTo>
                  <a:pt x="586638" y="14058"/>
                </a:lnTo>
                <a:lnTo>
                  <a:pt x="581698" y="6743"/>
                </a:lnTo>
                <a:lnTo>
                  <a:pt x="574382" y="1816"/>
                </a:lnTo>
                <a:lnTo>
                  <a:pt x="565429" y="0"/>
                </a:lnTo>
                <a:lnTo>
                  <a:pt x="556463" y="1816"/>
                </a:lnTo>
                <a:lnTo>
                  <a:pt x="549160" y="6743"/>
                </a:lnTo>
                <a:lnTo>
                  <a:pt x="544271" y="14046"/>
                </a:lnTo>
                <a:lnTo>
                  <a:pt x="542544" y="22987"/>
                </a:lnTo>
                <a:lnTo>
                  <a:pt x="544271" y="31978"/>
                </a:lnTo>
                <a:lnTo>
                  <a:pt x="549160" y="39293"/>
                </a:lnTo>
                <a:lnTo>
                  <a:pt x="556463" y="44234"/>
                </a:lnTo>
                <a:lnTo>
                  <a:pt x="565429" y="46037"/>
                </a:lnTo>
                <a:lnTo>
                  <a:pt x="574382" y="44234"/>
                </a:lnTo>
                <a:lnTo>
                  <a:pt x="581698" y="39306"/>
                </a:lnTo>
                <a:lnTo>
                  <a:pt x="586638" y="31978"/>
                </a:lnTo>
                <a:lnTo>
                  <a:pt x="588454" y="23012"/>
                </a:lnTo>
                <a:close/>
              </a:path>
              <a:path w="1268095" h="412750">
                <a:moveTo>
                  <a:pt x="724979" y="389737"/>
                </a:moveTo>
                <a:lnTo>
                  <a:pt x="723163" y="380771"/>
                </a:lnTo>
                <a:lnTo>
                  <a:pt x="718223" y="373456"/>
                </a:lnTo>
                <a:lnTo>
                  <a:pt x="710907" y="368528"/>
                </a:lnTo>
                <a:lnTo>
                  <a:pt x="701954" y="366712"/>
                </a:lnTo>
                <a:lnTo>
                  <a:pt x="692975" y="368541"/>
                </a:lnTo>
                <a:lnTo>
                  <a:pt x="685584" y="373519"/>
                </a:lnTo>
                <a:lnTo>
                  <a:pt x="680427" y="381000"/>
                </a:lnTo>
                <a:lnTo>
                  <a:pt x="678180" y="390271"/>
                </a:lnTo>
                <a:lnTo>
                  <a:pt x="680427" y="398932"/>
                </a:lnTo>
                <a:lnTo>
                  <a:pt x="685584" y="406082"/>
                </a:lnTo>
                <a:lnTo>
                  <a:pt x="692975" y="410959"/>
                </a:lnTo>
                <a:lnTo>
                  <a:pt x="701954" y="412750"/>
                </a:lnTo>
                <a:lnTo>
                  <a:pt x="710907" y="410946"/>
                </a:lnTo>
                <a:lnTo>
                  <a:pt x="718223" y="406019"/>
                </a:lnTo>
                <a:lnTo>
                  <a:pt x="723163" y="398703"/>
                </a:lnTo>
                <a:lnTo>
                  <a:pt x="724979" y="389737"/>
                </a:lnTo>
                <a:close/>
              </a:path>
              <a:path w="1268095" h="412750">
                <a:moveTo>
                  <a:pt x="724979" y="267487"/>
                </a:moveTo>
                <a:lnTo>
                  <a:pt x="723163" y="258533"/>
                </a:lnTo>
                <a:lnTo>
                  <a:pt x="718223" y="251218"/>
                </a:lnTo>
                <a:lnTo>
                  <a:pt x="710907" y="246291"/>
                </a:lnTo>
                <a:lnTo>
                  <a:pt x="701954" y="244475"/>
                </a:lnTo>
                <a:lnTo>
                  <a:pt x="692975" y="246278"/>
                </a:lnTo>
                <a:lnTo>
                  <a:pt x="685584" y="251142"/>
                </a:lnTo>
                <a:lnTo>
                  <a:pt x="680427" y="258254"/>
                </a:lnTo>
                <a:lnTo>
                  <a:pt x="678180" y="266827"/>
                </a:lnTo>
                <a:lnTo>
                  <a:pt x="680427" y="276186"/>
                </a:lnTo>
                <a:lnTo>
                  <a:pt x="685584" y="283692"/>
                </a:lnTo>
                <a:lnTo>
                  <a:pt x="692975" y="288696"/>
                </a:lnTo>
                <a:lnTo>
                  <a:pt x="701954" y="290512"/>
                </a:lnTo>
                <a:lnTo>
                  <a:pt x="710907" y="288709"/>
                </a:lnTo>
                <a:lnTo>
                  <a:pt x="718223" y="283781"/>
                </a:lnTo>
                <a:lnTo>
                  <a:pt x="723163" y="276453"/>
                </a:lnTo>
                <a:lnTo>
                  <a:pt x="724979" y="267487"/>
                </a:lnTo>
                <a:close/>
              </a:path>
              <a:path w="1268095" h="412750">
                <a:moveTo>
                  <a:pt x="724979" y="145262"/>
                </a:moveTo>
                <a:lnTo>
                  <a:pt x="723163" y="136296"/>
                </a:lnTo>
                <a:lnTo>
                  <a:pt x="718223" y="128981"/>
                </a:lnTo>
                <a:lnTo>
                  <a:pt x="710907" y="124053"/>
                </a:lnTo>
                <a:lnTo>
                  <a:pt x="701954" y="122237"/>
                </a:lnTo>
                <a:lnTo>
                  <a:pt x="692975" y="124040"/>
                </a:lnTo>
                <a:lnTo>
                  <a:pt x="685584" y="128943"/>
                </a:lnTo>
                <a:lnTo>
                  <a:pt x="680427" y="136156"/>
                </a:lnTo>
                <a:lnTo>
                  <a:pt x="678180" y="144907"/>
                </a:lnTo>
                <a:lnTo>
                  <a:pt x="680427" y="154076"/>
                </a:lnTo>
                <a:lnTo>
                  <a:pt x="685584" y="161493"/>
                </a:lnTo>
                <a:lnTo>
                  <a:pt x="692975" y="166471"/>
                </a:lnTo>
                <a:lnTo>
                  <a:pt x="701954" y="168275"/>
                </a:lnTo>
                <a:lnTo>
                  <a:pt x="710907" y="166471"/>
                </a:lnTo>
                <a:lnTo>
                  <a:pt x="718223" y="161544"/>
                </a:lnTo>
                <a:lnTo>
                  <a:pt x="723163" y="154228"/>
                </a:lnTo>
                <a:lnTo>
                  <a:pt x="724979" y="145262"/>
                </a:lnTo>
                <a:close/>
              </a:path>
              <a:path w="1268095" h="412750">
                <a:moveTo>
                  <a:pt x="724979" y="23012"/>
                </a:moveTo>
                <a:lnTo>
                  <a:pt x="723163" y="14058"/>
                </a:lnTo>
                <a:lnTo>
                  <a:pt x="718223" y="6743"/>
                </a:lnTo>
                <a:lnTo>
                  <a:pt x="710907" y="1816"/>
                </a:lnTo>
                <a:lnTo>
                  <a:pt x="701954" y="0"/>
                </a:lnTo>
                <a:lnTo>
                  <a:pt x="692975" y="1816"/>
                </a:lnTo>
                <a:lnTo>
                  <a:pt x="685584" y="6743"/>
                </a:lnTo>
                <a:lnTo>
                  <a:pt x="680427" y="14046"/>
                </a:lnTo>
                <a:lnTo>
                  <a:pt x="678180" y="22987"/>
                </a:lnTo>
                <a:lnTo>
                  <a:pt x="680427" y="31978"/>
                </a:lnTo>
                <a:lnTo>
                  <a:pt x="685584" y="39293"/>
                </a:lnTo>
                <a:lnTo>
                  <a:pt x="692975" y="44234"/>
                </a:lnTo>
                <a:lnTo>
                  <a:pt x="701954" y="46037"/>
                </a:lnTo>
                <a:lnTo>
                  <a:pt x="710907" y="44234"/>
                </a:lnTo>
                <a:lnTo>
                  <a:pt x="718223" y="39306"/>
                </a:lnTo>
                <a:lnTo>
                  <a:pt x="723163" y="31978"/>
                </a:lnTo>
                <a:lnTo>
                  <a:pt x="724979" y="23012"/>
                </a:lnTo>
                <a:close/>
              </a:path>
              <a:path w="1268095" h="412750">
                <a:moveTo>
                  <a:pt x="859917" y="389737"/>
                </a:moveTo>
                <a:lnTo>
                  <a:pt x="858164" y="380771"/>
                </a:lnTo>
                <a:lnTo>
                  <a:pt x="853401" y="373456"/>
                </a:lnTo>
                <a:lnTo>
                  <a:pt x="846328" y="368528"/>
                </a:lnTo>
                <a:lnTo>
                  <a:pt x="837692" y="366712"/>
                </a:lnTo>
                <a:lnTo>
                  <a:pt x="829030" y="368541"/>
                </a:lnTo>
                <a:lnTo>
                  <a:pt x="821956" y="373519"/>
                </a:lnTo>
                <a:lnTo>
                  <a:pt x="817156" y="381000"/>
                </a:lnTo>
                <a:lnTo>
                  <a:pt x="815340" y="390271"/>
                </a:lnTo>
                <a:lnTo>
                  <a:pt x="817156" y="398932"/>
                </a:lnTo>
                <a:lnTo>
                  <a:pt x="821956" y="406082"/>
                </a:lnTo>
                <a:lnTo>
                  <a:pt x="829030" y="410959"/>
                </a:lnTo>
                <a:lnTo>
                  <a:pt x="837692" y="412750"/>
                </a:lnTo>
                <a:lnTo>
                  <a:pt x="846328" y="410946"/>
                </a:lnTo>
                <a:lnTo>
                  <a:pt x="853401" y="406019"/>
                </a:lnTo>
                <a:lnTo>
                  <a:pt x="858164" y="398703"/>
                </a:lnTo>
                <a:lnTo>
                  <a:pt x="859917" y="389737"/>
                </a:lnTo>
                <a:close/>
              </a:path>
              <a:path w="1268095" h="412750">
                <a:moveTo>
                  <a:pt x="859917" y="267487"/>
                </a:moveTo>
                <a:lnTo>
                  <a:pt x="858164" y="258533"/>
                </a:lnTo>
                <a:lnTo>
                  <a:pt x="853401" y="251218"/>
                </a:lnTo>
                <a:lnTo>
                  <a:pt x="846328" y="246291"/>
                </a:lnTo>
                <a:lnTo>
                  <a:pt x="837692" y="244475"/>
                </a:lnTo>
                <a:lnTo>
                  <a:pt x="829030" y="246278"/>
                </a:lnTo>
                <a:lnTo>
                  <a:pt x="821956" y="251142"/>
                </a:lnTo>
                <a:lnTo>
                  <a:pt x="817156" y="258254"/>
                </a:lnTo>
                <a:lnTo>
                  <a:pt x="815340" y="266827"/>
                </a:lnTo>
                <a:lnTo>
                  <a:pt x="817156" y="276186"/>
                </a:lnTo>
                <a:lnTo>
                  <a:pt x="821956" y="283692"/>
                </a:lnTo>
                <a:lnTo>
                  <a:pt x="829030" y="288696"/>
                </a:lnTo>
                <a:lnTo>
                  <a:pt x="837692" y="290512"/>
                </a:lnTo>
                <a:lnTo>
                  <a:pt x="846328" y="288709"/>
                </a:lnTo>
                <a:lnTo>
                  <a:pt x="853401" y="283781"/>
                </a:lnTo>
                <a:lnTo>
                  <a:pt x="858164" y="276453"/>
                </a:lnTo>
                <a:lnTo>
                  <a:pt x="859917" y="267487"/>
                </a:lnTo>
                <a:close/>
              </a:path>
              <a:path w="1268095" h="412750">
                <a:moveTo>
                  <a:pt x="859917" y="145262"/>
                </a:moveTo>
                <a:lnTo>
                  <a:pt x="858164" y="136296"/>
                </a:lnTo>
                <a:lnTo>
                  <a:pt x="853401" y="128981"/>
                </a:lnTo>
                <a:lnTo>
                  <a:pt x="846328" y="124053"/>
                </a:lnTo>
                <a:lnTo>
                  <a:pt x="837692" y="122237"/>
                </a:lnTo>
                <a:lnTo>
                  <a:pt x="829030" y="124040"/>
                </a:lnTo>
                <a:lnTo>
                  <a:pt x="821956" y="128943"/>
                </a:lnTo>
                <a:lnTo>
                  <a:pt x="817156" y="136156"/>
                </a:lnTo>
                <a:lnTo>
                  <a:pt x="815340" y="144907"/>
                </a:lnTo>
                <a:lnTo>
                  <a:pt x="817156" y="154076"/>
                </a:lnTo>
                <a:lnTo>
                  <a:pt x="821956" y="161493"/>
                </a:lnTo>
                <a:lnTo>
                  <a:pt x="829030" y="166471"/>
                </a:lnTo>
                <a:lnTo>
                  <a:pt x="837692" y="168275"/>
                </a:lnTo>
                <a:lnTo>
                  <a:pt x="846328" y="166471"/>
                </a:lnTo>
                <a:lnTo>
                  <a:pt x="853401" y="161544"/>
                </a:lnTo>
                <a:lnTo>
                  <a:pt x="858164" y="154228"/>
                </a:lnTo>
                <a:lnTo>
                  <a:pt x="859917" y="145262"/>
                </a:lnTo>
                <a:close/>
              </a:path>
              <a:path w="1268095" h="412750">
                <a:moveTo>
                  <a:pt x="859917" y="23012"/>
                </a:moveTo>
                <a:lnTo>
                  <a:pt x="858164" y="14058"/>
                </a:lnTo>
                <a:lnTo>
                  <a:pt x="853401" y="6743"/>
                </a:lnTo>
                <a:lnTo>
                  <a:pt x="846328" y="1816"/>
                </a:lnTo>
                <a:lnTo>
                  <a:pt x="837692" y="0"/>
                </a:lnTo>
                <a:lnTo>
                  <a:pt x="829030" y="1816"/>
                </a:lnTo>
                <a:lnTo>
                  <a:pt x="821956" y="6743"/>
                </a:lnTo>
                <a:lnTo>
                  <a:pt x="817156" y="14046"/>
                </a:lnTo>
                <a:lnTo>
                  <a:pt x="815340" y="22987"/>
                </a:lnTo>
                <a:lnTo>
                  <a:pt x="817156" y="31978"/>
                </a:lnTo>
                <a:lnTo>
                  <a:pt x="821956" y="39293"/>
                </a:lnTo>
                <a:lnTo>
                  <a:pt x="829030" y="44234"/>
                </a:lnTo>
                <a:lnTo>
                  <a:pt x="837692" y="46037"/>
                </a:lnTo>
                <a:lnTo>
                  <a:pt x="846328" y="44234"/>
                </a:lnTo>
                <a:lnTo>
                  <a:pt x="853401" y="39306"/>
                </a:lnTo>
                <a:lnTo>
                  <a:pt x="858164" y="31978"/>
                </a:lnTo>
                <a:lnTo>
                  <a:pt x="859917" y="23012"/>
                </a:lnTo>
                <a:close/>
              </a:path>
              <a:path w="1268095" h="412750">
                <a:moveTo>
                  <a:pt x="996442" y="389737"/>
                </a:moveTo>
                <a:lnTo>
                  <a:pt x="994625" y="380771"/>
                </a:lnTo>
                <a:lnTo>
                  <a:pt x="989685" y="373456"/>
                </a:lnTo>
                <a:lnTo>
                  <a:pt x="982370" y="368528"/>
                </a:lnTo>
                <a:lnTo>
                  <a:pt x="973416" y="366712"/>
                </a:lnTo>
                <a:lnTo>
                  <a:pt x="964463" y="368541"/>
                </a:lnTo>
                <a:lnTo>
                  <a:pt x="957211" y="373519"/>
                </a:lnTo>
                <a:lnTo>
                  <a:pt x="952449" y="381000"/>
                </a:lnTo>
                <a:lnTo>
                  <a:pt x="950976" y="390271"/>
                </a:lnTo>
                <a:lnTo>
                  <a:pt x="952449" y="398932"/>
                </a:lnTo>
                <a:lnTo>
                  <a:pt x="957211" y="406082"/>
                </a:lnTo>
                <a:lnTo>
                  <a:pt x="964463" y="410959"/>
                </a:lnTo>
                <a:lnTo>
                  <a:pt x="973416" y="412750"/>
                </a:lnTo>
                <a:lnTo>
                  <a:pt x="982370" y="410946"/>
                </a:lnTo>
                <a:lnTo>
                  <a:pt x="989685" y="406019"/>
                </a:lnTo>
                <a:lnTo>
                  <a:pt x="994625" y="398703"/>
                </a:lnTo>
                <a:lnTo>
                  <a:pt x="996442" y="389737"/>
                </a:lnTo>
                <a:close/>
              </a:path>
              <a:path w="1268095" h="412750">
                <a:moveTo>
                  <a:pt x="996442" y="267487"/>
                </a:moveTo>
                <a:lnTo>
                  <a:pt x="994625" y="258533"/>
                </a:lnTo>
                <a:lnTo>
                  <a:pt x="989685" y="251218"/>
                </a:lnTo>
                <a:lnTo>
                  <a:pt x="982370" y="246291"/>
                </a:lnTo>
                <a:lnTo>
                  <a:pt x="973416" y="244475"/>
                </a:lnTo>
                <a:lnTo>
                  <a:pt x="964463" y="246278"/>
                </a:lnTo>
                <a:lnTo>
                  <a:pt x="957211" y="251142"/>
                </a:lnTo>
                <a:lnTo>
                  <a:pt x="952449" y="258254"/>
                </a:lnTo>
                <a:lnTo>
                  <a:pt x="950976" y="266827"/>
                </a:lnTo>
                <a:lnTo>
                  <a:pt x="952449" y="276186"/>
                </a:lnTo>
                <a:lnTo>
                  <a:pt x="957211" y="283692"/>
                </a:lnTo>
                <a:lnTo>
                  <a:pt x="964463" y="288696"/>
                </a:lnTo>
                <a:lnTo>
                  <a:pt x="973416" y="290512"/>
                </a:lnTo>
                <a:lnTo>
                  <a:pt x="982370" y="288709"/>
                </a:lnTo>
                <a:lnTo>
                  <a:pt x="989685" y="283781"/>
                </a:lnTo>
                <a:lnTo>
                  <a:pt x="994625" y="276453"/>
                </a:lnTo>
                <a:lnTo>
                  <a:pt x="996442" y="267487"/>
                </a:lnTo>
                <a:close/>
              </a:path>
              <a:path w="1268095" h="412750">
                <a:moveTo>
                  <a:pt x="996442" y="145262"/>
                </a:moveTo>
                <a:lnTo>
                  <a:pt x="994625" y="136296"/>
                </a:lnTo>
                <a:lnTo>
                  <a:pt x="989685" y="128981"/>
                </a:lnTo>
                <a:lnTo>
                  <a:pt x="982370" y="124053"/>
                </a:lnTo>
                <a:lnTo>
                  <a:pt x="973416" y="122237"/>
                </a:lnTo>
                <a:lnTo>
                  <a:pt x="964463" y="124040"/>
                </a:lnTo>
                <a:lnTo>
                  <a:pt x="957211" y="128943"/>
                </a:lnTo>
                <a:lnTo>
                  <a:pt x="952449" y="136156"/>
                </a:lnTo>
                <a:lnTo>
                  <a:pt x="950976" y="144907"/>
                </a:lnTo>
                <a:lnTo>
                  <a:pt x="952449" y="154076"/>
                </a:lnTo>
                <a:lnTo>
                  <a:pt x="957211" y="161493"/>
                </a:lnTo>
                <a:lnTo>
                  <a:pt x="964463" y="166471"/>
                </a:lnTo>
                <a:lnTo>
                  <a:pt x="973416" y="168275"/>
                </a:lnTo>
                <a:lnTo>
                  <a:pt x="982370" y="166471"/>
                </a:lnTo>
                <a:lnTo>
                  <a:pt x="989685" y="161544"/>
                </a:lnTo>
                <a:lnTo>
                  <a:pt x="994625" y="154228"/>
                </a:lnTo>
                <a:lnTo>
                  <a:pt x="996442" y="145262"/>
                </a:lnTo>
                <a:close/>
              </a:path>
              <a:path w="1268095" h="412750">
                <a:moveTo>
                  <a:pt x="996442" y="23012"/>
                </a:moveTo>
                <a:lnTo>
                  <a:pt x="994625" y="14058"/>
                </a:lnTo>
                <a:lnTo>
                  <a:pt x="989685" y="6743"/>
                </a:lnTo>
                <a:lnTo>
                  <a:pt x="982370" y="1816"/>
                </a:lnTo>
                <a:lnTo>
                  <a:pt x="973416" y="0"/>
                </a:lnTo>
                <a:lnTo>
                  <a:pt x="964463" y="1816"/>
                </a:lnTo>
                <a:lnTo>
                  <a:pt x="957211" y="6743"/>
                </a:lnTo>
                <a:lnTo>
                  <a:pt x="952449" y="14046"/>
                </a:lnTo>
                <a:lnTo>
                  <a:pt x="950976" y="22987"/>
                </a:lnTo>
                <a:lnTo>
                  <a:pt x="952449" y="31978"/>
                </a:lnTo>
                <a:lnTo>
                  <a:pt x="957211" y="39293"/>
                </a:lnTo>
                <a:lnTo>
                  <a:pt x="964463" y="44234"/>
                </a:lnTo>
                <a:lnTo>
                  <a:pt x="973416" y="46037"/>
                </a:lnTo>
                <a:lnTo>
                  <a:pt x="982370" y="44234"/>
                </a:lnTo>
                <a:lnTo>
                  <a:pt x="989685" y="39306"/>
                </a:lnTo>
                <a:lnTo>
                  <a:pt x="994625" y="31978"/>
                </a:lnTo>
                <a:lnTo>
                  <a:pt x="996442" y="23012"/>
                </a:lnTo>
                <a:close/>
              </a:path>
              <a:path w="1268095" h="412750">
                <a:moveTo>
                  <a:pt x="1131379" y="389737"/>
                </a:moveTo>
                <a:lnTo>
                  <a:pt x="1129626" y="380771"/>
                </a:lnTo>
                <a:lnTo>
                  <a:pt x="1124864" y="373456"/>
                </a:lnTo>
                <a:lnTo>
                  <a:pt x="1117790" y="368528"/>
                </a:lnTo>
                <a:lnTo>
                  <a:pt x="1109154" y="366712"/>
                </a:lnTo>
                <a:lnTo>
                  <a:pt x="1100493" y="368541"/>
                </a:lnTo>
                <a:lnTo>
                  <a:pt x="1093393" y="373519"/>
                </a:lnTo>
                <a:lnTo>
                  <a:pt x="1088529" y="381000"/>
                </a:lnTo>
                <a:lnTo>
                  <a:pt x="1086612" y="390271"/>
                </a:lnTo>
                <a:lnTo>
                  <a:pt x="1088529" y="398932"/>
                </a:lnTo>
                <a:lnTo>
                  <a:pt x="1093393" y="406082"/>
                </a:lnTo>
                <a:lnTo>
                  <a:pt x="1100493" y="410959"/>
                </a:lnTo>
                <a:lnTo>
                  <a:pt x="1109154" y="412750"/>
                </a:lnTo>
                <a:lnTo>
                  <a:pt x="1117790" y="410946"/>
                </a:lnTo>
                <a:lnTo>
                  <a:pt x="1124864" y="406019"/>
                </a:lnTo>
                <a:lnTo>
                  <a:pt x="1129626" y="398703"/>
                </a:lnTo>
                <a:lnTo>
                  <a:pt x="1131379" y="389737"/>
                </a:lnTo>
                <a:close/>
              </a:path>
              <a:path w="1268095" h="412750">
                <a:moveTo>
                  <a:pt x="1131379" y="267487"/>
                </a:moveTo>
                <a:lnTo>
                  <a:pt x="1129626" y="258533"/>
                </a:lnTo>
                <a:lnTo>
                  <a:pt x="1124864" y="251218"/>
                </a:lnTo>
                <a:lnTo>
                  <a:pt x="1117790" y="246291"/>
                </a:lnTo>
                <a:lnTo>
                  <a:pt x="1109154" y="244475"/>
                </a:lnTo>
                <a:lnTo>
                  <a:pt x="1100493" y="246278"/>
                </a:lnTo>
                <a:lnTo>
                  <a:pt x="1093393" y="251142"/>
                </a:lnTo>
                <a:lnTo>
                  <a:pt x="1088529" y="258254"/>
                </a:lnTo>
                <a:lnTo>
                  <a:pt x="1086612" y="266827"/>
                </a:lnTo>
                <a:lnTo>
                  <a:pt x="1088529" y="276186"/>
                </a:lnTo>
                <a:lnTo>
                  <a:pt x="1093393" y="283692"/>
                </a:lnTo>
                <a:lnTo>
                  <a:pt x="1100493" y="288696"/>
                </a:lnTo>
                <a:lnTo>
                  <a:pt x="1109154" y="290512"/>
                </a:lnTo>
                <a:lnTo>
                  <a:pt x="1117790" y="288709"/>
                </a:lnTo>
                <a:lnTo>
                  <a:pt x="1124864" y="283781"/>
                </a:lnTo>
                <a:lnTo>
                  <a:pt x="1129626" y="276453"/>
                </a:lnTo>
                <a:lnTo>
                  <a:pt x="1131379" y="267487"/>
                </a:lnTo>
                <a:close/>
              </a:path>
              <a:path w="1268095" h="412750">
                <a:moveTo>
                  <a:pt x="1131379" y="145262"/>
                </a:moveTo>
                <a:lnTo>
                  <a:pt x="1129626" y="136296"/>
                </a:lnTo>
                <a:lnTo>
                  <a:pt x="1124864" y="128981"/>
                </a:lnTo>
                <a:lnTo>
                  <a:pt x="1117790" y="124053"/>
                </a:lnTo>
                <a:lnTo>
                  <a:pt x="1109154" y="122237"/>
                </a:lnTo>
                <a:lnTo>
                  <a:pt x="1100493" y="124040"/>
                </a:lnTo>
                <a:lnTo>
                  <a:pt x="1093393" y="128943"/>
                </a:lnTo>
                <a:lnTo>
                  <a:pt x="1088529" y="136156"/>
                </a:lnTo>
                <a:lnTo>
                  <a:pt x="1086612" y="144907"/>
                </a:lnTo>
                <a:lnTo>
                  <a:pt x="1088529" y="154076"/>
                </a:lnTo>
                <a:lnTo>
                  <a:pt x="1093393" y="161493"/>
                </a:lnTo>
                <a:lnTo>
                  <a:pt x="1100493" y="166471"/>
                </a:lnTo>
                <a:lnTo>
                  <a:pt x="1109154" y="168275"/>
                </a:lnTo>
                <a:lnTo>
                  <a:pt x="1117790" y="166471"/>
                </a:lnTo>
                <a:lnTo>
                  <a:pt x="1124864" y="161544"/>
                </a:lnTo>
                <a:lnTo>
                  <a:pt x="1129626" y="154228"/>
                </a:lnTo>
                <a:lnTo>
                  <a:pt x="1131379" y="145262"/>
                </a:lnTo>
                <a:close/>
              </a:path>
              <a:path w="1268095" h="412750">
                <a:moveTo>
                  <a:pt x="1131379" y="23012"/>
                </a:moveTo>
                <a:lnTo>
                  <a:pt x="1129626" y="14058"/>
                </a:lnTo>
                <a:lnTo>
                  <a:pt x="1124864" y="6743"/>
                </a:lnTo>
                <a:lnTo>
                  <a:pt x="1117790" y="1816"/>
                </a:lnTo>
                <a:lnTo>
                  <a:pt x="1109154" y="0"/>
                </a:lnTo>
                <a:lnTo>
                  <a:pt x="1100493" y="1816"/>
                </a:lnTo>
                <a:lnTo>
                  <a:pt x="1093393" y="6743"/>
                </a:lnTo>
                <a:lnTo>
                  <a:pt x="1088529" y="14046"/>
                </a:lnTo>
                <a:lnTo>
                  <a:pt x="1086612" y="22987"/>
                </a:lnTo>
                <a:lnTo>
                  <a:pt x="1088529" y="31978"/>
                </a:lnTo>
                <a:lnTo>
                  <a:pt x="1093393" y="39293"/>
                </a:lnTo>
                <a:lnTo>
                  <a:pt x="1100493" y="44234"/>
                </a:lnTo>
                <a:lnTo>
                  <a:pt x="1109154" y="46037"/>
                </a:lnTo>
                <a:lnTo>
                  <a:pt x="1117790" y="44234"/>
                </a:lnTo>
                <a:lnTo>
                  <a:pt x="1124864" y="39306"/>
                </a:lnTo>
                <a:lnTo>
                  <a:pt x="1129626" y="31978"/>
                </a:lnTo>
                <a:lnTo>
                  <a:pt x="1131379" y="23012"/>
                </a:lnTo>
                <a:close/>
              </a:path>
              <a:path w="1268095" h="412750">
                <a:moveTo>
                  <a:pt x="1267904" y="389737"/>
                </a:moveTo>
                <a:lnTo>
                  <a:pt x="1266088" y="380771"/>
                </a:lnTo>
                <a:lnTo>
                  <a:pt x="1261148" y="373456"/>
                </a:lnTo>
                <a:lnTo>
                  <a:pt x="1253832" y="368528"/>
                </a:lnTo>
                <a:lnTo>
                  <a:pt x="1244879" y="366712"/>
                </a:lnTo>
                <a:lnTo>
                  <a:pt x="1235925" y="368541"/>
                </a:lnTo>
                <a:lnTo>
                  <a:pt x="1228648" y="373519"/>
                </a:lnTo>
                <a:lnTo>
                  <a:pt x="1223835" y="381000"/>
                </a:lnTo>
                <a:lnTo>
                  <a:pt x="1222248" y="390271"/>
                </a:lnTo>
                <a:lnTo>
                  <a:pt x="1223835" y="398932"/>
                </a:lnTo>
                <a:lnTo>
                  <a:pt x="1228648" y="406082"/>
                </a:lnTo>
                <a:lnTo>
                  <a:pt x="1235925" y="410959"/>
                </a:lnTo>
                <a:lnTo>
                  <a:pt x="1244879" y="412750"/>
                </a:lnTo>
                <a:lnTo>
                  <a:pt x="1253832" y="410946"/>
                </a:lnTo>
                <a:lnTo>
                  <a:pt x="1261148" y="406019"/>
                </a:lnTo>
                <a:lnTo>
                  <a:pt x="1266088" y="398703"/>
                </a:lnTo>
                <a:lnTo>
                  <a:pt x="1267904" y="389737"/>
                </a:lnTo>
                <a:close/>
              </a:path>
              <a:path w="1268095" h="412750">
                <a:moveTo>
                  <a:pt x="1267904" y="267487"/>
                </a:moveTo>
                <a:lnTo>
                  <a:pt x="1266088" y="258533"/>
                </a:lnTo>
                <a:lnTo>
                  <a:pt x="1261148" y="251218"/>
                </a:lnTo>
                <a:lnTo>
                  <a:pt x="1253832" y="246291"/>
                </a:lnTo>
                <a:lnTo>
                  <a:pt x="1244879" y="244475"/>
                </a:lnTo>
                <a:lnTo>
                  <a:pt x="1235925" y="246278"/>
                </a:lnTo>
                <a:lnTo>
                  <a:pt x="1228648" y="251142"/>
                </a:lnTo>
                <a:lnTo>
                  <a:pt x="1223835" y="258254"/>
                </a:lnTo>
                <a:lnTo>
                  <a:pt x="1222248" y="266827"/>
                </a:lnTo>
                <a:lnTo>
                  <a:pt x="1223835" y="276186"/>
                </a:lnTo>
                <a:lnTo>
                  <a:pt x="1228648" y="283692"/>
                </a:lnTo>
                <a:lnTo>
                  <a:pt x="1235925" y="288696"/>
                </a:lnTo>
                <a:lnTo>
                  <a:pt x="1244879" y="290512"/>
                </a:lnTo>
                <a:lnTo>
                  <a:pt x="1253832" y="288709"/>
                </a:lnTo>
                <a:lnTo>
                  <a:pt x="1261148" y="283781"/>
                </a:lnTo>
                <a:lnTo>
                  <a:pt x="1266088" y="276453"/>
                </a:lnTo>
                <a:lnTo>
                  <a:pt x="1267904" y="267487"/>
                </a:lnTo>
                <a:close/>
              </a:path>
              <a:path w="1268095" h="412750">
                <a:moveTo>
                  <a:pt x="1267904" y="145262"/>
                </a:moveTo>
                <a:lnTo>
                  <a:pt x="1266088" y="136296"/>
                </a:lnTo>
                <a:lnTo>
                  <a:pt x="1261148" y="128981"/>
                </a:lnTo>
                <a:lnTo>
                  <a:pt x="1253832" y="124053"/>
                </a:lnTo>
                <a:lnTo>
                  <a:pt x="1244879" y="122237"/>
                </a:lnTo>
                <a:lnTo>
                  <a:pt x="1235925" y="124040"/>
                </a:lnTo>
                <a:lnTo>
                  <a:pt x="1228648" y="128943"/>
                </a:lnTo>
                <a:lnTo>
                  <a:pt x="1223835" y="136156"/>
                </a:lnTo>
                <a:lnTo>
                  <a:pt x="1222248" y="144907"/>
                </a:lnTo>
                <a:lnTo>
                  <a:pt x="1223835" y="154076"/>
                </a:lnTo>
                <a:lnTo>
                  <a:pt x="1228648" y="161493"/>
                </a:lnTo>
                <a:lnTo>
                  <a:pt x="1235925" y="166471"/>
                </a:lnTo>
                <a:lnTo>
                  <a:pt x="1244879" y="168275"/>
                </a:lnTo>
                <a:lnTo>
                  <a:pt x="1253832" y="166471"/>
                </a:lnTo>
                <a:lnTo>
                  <a:pt x="1261148" y="161544"/>
                </a:lnTo>
                <a:lnTo>
                  <a:pt x="1266088" y="154228"/>
                </a:lnTo>
                <a:lnTo>
                  <a:pt x="1267904" y="145262"/>
                </a:lnTo>
                <a:close/>
              </a:path>
              <a:path w="1268095" h="412750">
                <a:moveTo>
                  <a:pt x="1267904" y="23012"/>
                </a:moveTo>
                <a:lnTo>
                  <a:pt x="1266088" y="14058"/>
                </a:lnTo>
                <a:lnTo>
                  <a:pt x="1261148" y="6743"/>
                </a:lnTo>
                <a:lnTo>
                  <a:pt x="1253832" y="1816"/>
                </a:lnTo>
                <a:lnTo>
                  <a:pt x="1244879" y="0"/>
                </a:lnTo>
                <a:lnTo>
                  <a:pt x="1235925" y="1816"/>
                </a:lnTo>
                <a:lnTo>
                  <a:pt x="1228648" y="6743"/>
                </a:lnTo>
                <a:lnTo>
                  <a:pt x="1223835" y="14046"/>
                </a:lnTo>
                <a:lnTo>
                  <a:pt x="1222248" y="22987"/>
                </a:lnTo>
                <a:lnTo>
                  <a:pt x="1223835" y="31978"/>
                </a:lnTo>
                <a:lnTo>
                  <a:pt x="1228648" y="39293"/>
                </a:lnTo>
                <a:lnTo>
                  <a:pt x="1235925" y="44234"/>
                </a:lnTo>
                <a:lnTo>
                  <a:pt x="1244879" y="46037"/>
                </a:lnTo>
                <a:lnTo>
                  <a:pt x="1253832" y="44234"/>
                </a:lnTo>
                <a:lnTo>
                  <a:pt x="1261148" y="39306"/>
                </a:lnTo>
                <a:lnTo>
                  <a:pt x="1266088" y="31978"/>
                </a:lnTo>
                <a:lnTo>
                  <a:pt x="1267904" y="23012"/>
                </a:lnTo>
                <a:close/>
              </a:path>
            </a:pathLst>
          </a:custGeom>
          <a:solidFill>
            <a:srgbClr val="07497D"/>
          </a:solidFill>
        </p:spPr>
        <p:txBody>
          <a:bodyPr wrap="square" lIns="0" tIns="0" rIns="0" bIns="0" rtlCol="0"/>
          <a:lstStyle/>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r="40343"/>
          <a:stretch>
            <a:fillRect/>
          </a:stretch>
        </p:blipFill>
        <p:spPr>
          <a:xfrm>
            <a:off x="10273205" y="427468"/>
            <a:ext cx="1436923" cy="452955"/>
          </a:xfrm>
          <a:prstGeom prst="rect">
            <a:avLst/>
          </a:prstGeom>
        </p:spPr>
      </p:pic>
      <p:sp>
        <p:nvSpPr>
          <p:cNvPr id="10" name="object 4"/>
          <p:cNvSpPr/>
          <p:nvPr/>
        </p:nvSpPr>
        <p:spPr>
          <a:xfrm>
            <a:off x="4483608" y="2740151"/>
            <a:ext cx="599440" cy="576580"/>
          </a:xfrm>
          <a:custGeom>
            <a:avLst/>
            <a:gdLst/>
            <a:ahLst/>
            <a:cxnLst/>
            <a:rect l="l" t="t" r="r" b="b"/>
            <a:pathLst>
              <a:path w="599439" h="576579">
                <a:moveTo>
                  <a:pt x="598931" y="576072"/>
                </a:moveTo>
                <a:lnTo>
                  <a:pt x="0" y="576072"/>
                </a:lnTo>
                <a:lnTo>
                  <a:pt x="217931" y="0"/>
                </a:lnTo>
                <a:lnTo>
                  <a:pt x="598931" y="576072"/>
                </a:lnTo>
                <a:close/>
              </a:path>
            </a:pathLst>
          </a:custGeom>
          <a:solidFill>
            <a:srgbClr val="1075C0"/>
          </a:solidFill>
        </p:spPr>
        <p:txBody>
          <a:bodyPr wrap="square" lIns="0" tIns="0" rIns="0" bIns="0" rtlCol="0"/>
          <a:lstStyle/>
          <a:p/>
        </p:txBody>
      </p:sp>
      <p:sp>
        <p:nvSpPr>
          <p:cNvPr id="12" name="object 5"/>
          <p:cNvSpPr/>
          <p:nvPr/>
        </p:nvSpPr>
        <p:spPr>
          <a:xfrm>
            <a:off x="2897123" y="2854451"/>
            <a:ext cx="6507480" cy="1263651"/>
          </a:xfrm>
          <a:custGeom>
            <a:avLst/>
            <a:gdLst/>
            <a:ahLst/>
            <a:cxnLst/>
            <a:rect l="l" t="t" r="r" b="b"/>
            <a:pathLst>
              <a:path w="6507480" h="1263650">
                <a:moveTo>
                  <a:pt x="6507480" y="1263396"/>
                </a:moveTo>
                <a:lnTo>
                  <a:pt x="0" y="1263396"/>
                </a:lnTo>
                <a:lnTo>
                  <a:pt x="0" y="0"/>
                </a:lnTo>
                <a:lnTo>
                  <a:pt x="6507480" y="0"/>
                </a:lnTo>
                <a:lnTo>
                  <a:pt x="6507480" y="1263396"/>
                </a:lnTo>
                <a:close/>
              </a:path>
            </a:pathLst>
          </a:custGeom>
          <a:solidFill>
            <a:srgbClr val="FFFFFF"/>
          </a:solidFill>
        </p:spPr>
        <p:txBody>
          <a:bodyPr wrap="square" lIns="0" tIns="0" rIns="0" bIns="0" rtlCol="0"/>
          <a:lstStyle/>
          <a:p/>
        </p:txBody>
      </p:sp>
      <p:sp>
        <p:nvSpPr>
          <p:cNvPr id="13" name="object 6"/>
          <p:cNvSpPr/>
          <p:nvPr/>
        </p:nvSpPr>
        <p:spPr>
          <a:xfrm>
            <a:off x="2773885" y="2739771"/>
            <a:ext cx="1932305" cy="1287780"/>
          </a:xfrm>
          <a:custGeom>
            <a:avLst/>
            <a:gdLst/>
            <a:ahLst/>
            <a:cxnLst/>
            <a:rect l="l" t="t" r="r" b="b"/>
            <a:pathLst>
              <a:path w="1932304" h="1287779">
                <a:moveTo>
                  <a:pt x="1377391" y="1287348"/>
                </a:moveTo>
                <a:lnTo>
                  <a:pt x="0" y="1287348"/>
                </a:lnTo>
                <a:lnTo>
                  <a:pt x="0" y="0"/>
                </a:lnTo>
                <a:lnTo>
                  <a:pt x="1931885" y="0"/>
                </a:lnTo>
                <a:lnTo>
                  <a:pt x="1377391" y="1287348"/>
                </a:lnTo>
                <a:close/>
              </a:path>
            </a:pathLst>
          </a:custGeom>
          <a:solidFill>
            <a:schemeClr val="accent1"/>
          </a:solidFill>
        </p:spPr>
        <p:txBody>
          <a:bodyPr wrap="square" lIns="0" tIns="0" rIns="0" bIns="0" rtlCol="0"/>
          <a:lstStyle/>
          <a:p/>
        </p:txBody>
      </p:sp>
      <p:sp>
        <p:nvSpPr>
          <p:cNvPr id="17" name="object 12"/>
          <p:cNvSpPr txBox="1"/>
          <p:nvPr/>
        </p:nvSpPr>
        <p:spPr>
          <a:xfrm>
            <a:off x="4304765" y="3086365"/>
            <a:ext cx="4873171" cy="751488"/>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800" b="1" i="0" kern="1200">
                <a:solidFill>
                  <a:schemeClr val="tx1"/>
                </a:solidFill>
                <a:latin typeface="Noto Sans CJK HK"/>
                <a:ea typeface="+mj-ea"/>
                <a:cs typeface="Noto Sans CJK HK"/>
              </a:defRPr>
            </a:lvl1pPr>
          </a:lstStyle>
          <a:p>
            <a:pPr marL="1360805">
              <a:lnSpc>
                <a:spcPct val="100000"/>
              </a:lnSpc>
              <a:spcBef>
                <a:spcPts val="100"/>
              </a:spcBef>
            </a:pPr>
            <a:r>
              <a:rPr lang="zh-CN" altLang="en-US" dirty="0">
                <a:latin typeface="微软雅黑" panose="020B0503020204020204" charset="-122"/>
                <a:ea typeface="微软雅黑" panose="020B0503020204020204" charset="-122"/>
              </a:rPr>
              <a:t>通联简介</a:t>
            </a:r>
            <a:endParaRPr lang="zh-CN" altLang="en-US"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81872" y="460526"/>
            <a:ext cx="2826415" cy="461665"/>
          </a:xfrm>
          <a:prstGeom prst="rect">
            <a:avLst/>
          </a:prstGeom>
          <a:noFill/>
        </p:spPr>
        <p:txBody>
          <a:bodyPr wrap="none" rtlCol="0" anchor="t">
            <a:spAutoFit/>
          </a:bodyPr>
          <a:lstStyle/>
          <a:p>
            <a:r>
              <a:rPr lang="en-US" altLang="zh-CN" sz="24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 </a:t>
            </a:r>
            <a:r>
              <a:rPr lang="zh-CN" altLang="en-US" sz="24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公司简介</a:t>
            </a:r>
            <a:r>
              <a:rPr lang="zh-CN" altLang="en-US" sz="2400" b="1" dirty="0">
                <a:solidFill>
                  <a:srgbClr val="07497D"/>
                </a:solidFill>
                <a:latin typeface="微软雅黑" panose="020B0503020204020204" charset="-122"/>
                <a:ea typeface="微软雅黑" panose="020B0503020204020204" charset="-122"/>
                <a:sym typeface="+mn-ea"/>
              </a:rPr>
              <a:t> </a:t>
            </a:r>
            <a:r>
              <a:rPr lang="en-US" altLang="zh-CN" sz="1600" b="1" dirty="0">
                <a:solidFill>
                  <a:srgbClr val="A5A5A5"/>
                </a:solidFill>
                <a:latin typeface="微软雅黑" panose="020B0503020204020204" charset="-122"/>
                <a:ea typeface="微软雅黑" panose="020B0503020204020204" charset="-122"/>
              </a:rPr>
              <a:t>ABOUT US</a:t>
            </a:r>
            <a:endParaRPr lang="zh-CN" altLang="en-US" sz="1400" b="1" dirty="0">
              <a:solidFill>
                <a:schemeClr val="bg1">
                  <a:lumMod val="65000"/>
                </a:schemeClr>
              </a:solidFill>
              <a:latin typeface="微软雅黑" panose="020B0503020204020204" charset="-122"/>
              <a:ea typeface="微软雅黑" panose="020B0503020204020204" charset="-122"/>
              <a:sym typeface="+mn-ea"/>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22" name="Picture 3" descr="C:\Users\wangxx4\Desktop\图片5.jpg"/>
          <p:cNvPicPr>
            <a:picLocks noChangeAspect="1" noChangeArrowheads="1"/>
          </p:cNvPicPr>
          <p:nvPr/>
        </p:nvPicPr>
        <p:blipFill>
          <a:blip r:embed="rId2"/>
          <a:srcRect t="8333" b="5556"/>
          <a:stretch>
            <a:fillRect/>
          </a:stretch>
        </p:blipFill>
        <p:spPr bwMode="auto">
          <a:xfrm>
            <a:off x="481872" y="1502856"/>
            <a:ext cx="3274729" cy="4181200"/>
          </a:xfrm>
          <a:prstGeom prst="rect">
            <a:avLst/>
          </a:prstGeom>
          <a:blipFill>
            <a:blip r:embed="rId3" cstate="print"/>
            <a:stretch>
              <a:fillRect/>
            </a:stretch>
          </a:blipFill>
          <a:ln w="47625">
            <a:solidFill>
              <a:schemeClr val="bg1"/>
            </a:solidFill>
            <a:miter lim="800000"/>
            <a:headEnd/>
            <a:tailEnd/>
          </a:ln>
          <a:effectLst>
            <a:outerShdw dist="107763" dir="18900000" algn="ctr" rotWithShape="0">
              <a:srgbClr val="999999">
                <a:alpha val="50000"/>
              </a:srgbClr>
            </a:outerShdw>
          </a:effectLst>
        </p:spPr>
      </p:pic>
      <p:sp>
        <p:nvSpPr>
          <p:cNvPr id="13" name="TextBox 6"/>
          <p:cNvSpPr txBox="1"/>
          <p:nvPr/>
        </p:nvSpPr>
        <p:spPr>
          <a:xfrm>
            <a:off x="4192471" y="1429310"/>
            <a:ext cx="6981665" cy="1200329"/>
          </a:xfrm>
          <a:prstGeom prst="rect">
            <a:avLst/>
          </a:prstGeom>
          <a:noFill/>
        </p:spPr>
        <p:txBody>
          <a:bodyPr wrap="square" rtlCol="0">
            <a:spAutoFit/>
          </a:bodyPr>
          <a:lstStyle/>
          <a:p>
            <a:pPr indent="302260" algn="just">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通联支付网络服务股份有限公司（简称“通联支付”）成立于</a:t>
            </a:r>
            <a:r>
              <a:rPr lang="en-US" sz="1200" dirty="0">
                <a:solidFill>
                  <a:schemeClr val="tx1">
                    <a:lumMod val="65000"/>
                    <a:lumOff val="35000"/>
                  </a:schemeClr>
                </a:solidFill>
                <a:latin typeface="微软雅黑" panose="020B0503020204020204" charset="-122"/>
                <a:ea typeface="微软雅黑" panose="020B0503020204020204" charset="-122"/>
              </a:rPr>
              <a:t>2008</a:t>
            </a:r>
            <a:r>
              <a:rPr lang="zh-CN" altLang="en-US" sz="1200" dirty="0">
                <a:solidFill>
                  <a:schemeClr val="tx1">
                    <a:lumMod val="65000"/>
                    <a:lumOff val="35000"/>
                  </a:schemeClr>
                </a:solidFill>
                <a:latin typeface="微软雅黑" panose="020B0503020204020204" charset="-122"/>
                <a:ea typeface="微软雅黑" panose="020B0503020204020204" charset="-122"/>
              </a:rPr>
              <a:t>年</a:t>
            </a:r>
            <a:r>
              <a:rPr lang="en-US" sz="1200" dirty="0">
                <a:solidFill>
                  <a:schemeClr val="tx1">
                    <a:lumMod val="65000"/>
                    <a:lumOff val="35000"/>
                  </a:schemeClr>
                </a:solidFill>
                <a:latin typeface="微软雅黑" panose="020B0503020204020204" charset="-122"/>
                <a:ea typeface="微软雅黑" panose="020B0503020204020204" charset="-122"/>
              </a:rPr>
              <a:t>10</a:t>
            </a:r>
            <a:r>
              <a:rPr lang="zh-CN" altLang="en-US" sz="1200" dirty="0">
                <a:solidFill>
                  <a:schemeClr val="tx1">
                    <a:lumMod val="65000"/>
                    <a:lumOff val="35000"/>
                  </a:schemeClr>
                </a:solidFill>
                <a:latin typeface="微软雅黑" panose="020B0503020204020204" charset="-122"/>
                <a:ea typeface="微软雅黑" panose="020B0503020204020204" charset="-122"/>
              </a:rPr>
              <a:t>月，总部位于上海，十余年来已经发展成为行业领先的基于第三方支付的金融科技服务企业。通联支付构建通商云开放平台，致力于打造基于行业场景的综合支付服务体系和基于支付的金融科技服务生态，提供全方位、定制化的专业解决方案，推动企业数字化转型，在价值互联的产业生态网络中促进多方共赢。</a:t>
            </a:r>
            <a:endParaRPr lang="en-US" altLang="zh-CN" sz="1200" dirty="0">
              <a:solidFill>
                <a:schemeClr val="tx1">
                  <a:lumMod val="65000"/>
                  <a:lumOff val="35000"/>
                </a:schemeClr>
              </a:solidFill>
              <a:latin typeface="微软雅黑" panose="020B0503020204020204" charset="-122"/>
              <a:ea typeface="微软雅黑" panose="020B0503020204020204" charset="-122"/>
            </a:endParaRPr>
          </a:p>
        </p:txBody>
      </p:sp>
      <p:sp>
        <p:nvSpPr>
          <p:cNvPr id="2" name="矩形 1"/>
          <p:cNvSpPr/>
          <p:nvPr/>
        </p:nvSpPr>
        <p:spPr>
          <a:xfrm>
            <a:off x="4318931" y="2876762"/>
            <a:ext cx="3002084" cy="1569660"/>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中国支付清算协会副会长单位</a:t>
            </a:r>
            <a:endParaRPr lang="en-US" altLang="zh-CN" sz="1200" dirty="0">
              <a:solidFill>
                <a:schemeClr val="bg1">
                  <a:lumMod val="50000"/>
                </a:schemeClr>
              </a:solidFill>
              <a:latin typeface="微软雅黑" panose="020B0503020204020204" charset="-122"/>
              <a:ea typeface="微软雅黑" panose="020B0503020204020204" charset="-122"/>
            </a:endParaRPr>
          </a:p>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上海支付清算协会副会长单位</a:t>
            </a:r>
            <a:endParaRPr lang="en-US" altLang="zh-CN" sz="1200" dirty="0">
              <a:solidFill>
                <a:schemeClr val="bg1">
                  <a:lumMod val="50000"/>
                </a:schemeClr>
              </a:solidFill>
              <a:latin typeface="微软雅黑" panose="020B0503020204020204" charset="-122"/>
              <a:ea typeface="微软雅黑" panose="020B0503020204020204" charset="-122"/>
            </a:endParaRPr>
          </a:p>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a:t>
            </a:r>
            <a:r>
              <a:rPr lang="zh-CN" altLang="en-US" sz="1200" dirty="0">
                <a:solidFill>
                  <a:schemeClr val="bg1">
                    <a:lumMod val="50000"/>
                  </a:schemeClr>
                </a:solidFill>
                <a:latin typeface="微软雅黑" panose="020B0503020204020204" charset="-122"/>
                <a:ea typeface="微软雅黑" panose="020B0503020204020204" charset="-122"/>
              </a:rPr>
              <a:t> 上海市互联网金融协会单位</a:t>
            </a:r>
            <a:endParaRPr lang="en-US" altLang="zh-CN" sz="1200" dirty="0">
              <a:solidFill>
                <a:schemeClr val="bg1">
                  <a:lumMod val="50000"/>
                </a:schemeClr>
              </a:solidFill>
              <a:latin typeface="微软雅黑" panose="020B0503020204020204" charset="-122"/>
              <a:ea typeface="微软雅黑" panose="020B0503020204020204" charset="-122"/>
            </a:endParaRPr>
          </a:p>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中国商业联合会副会长单位</a:t>
            </a:r>
            <a:endParaRPr lang="en-US" altLang="zh-CN" sz="1200" dirty="0">
              <a:solidFill>
                <a:schemeClr val="bg1">
                  <a:lumMod val="50000"/>
                </a:schemeClr>
              </a:solidFill>
              <a:latin typeface="微软雅黑" panose="020B0503020204020204" charset="-122"/>
              <a:ea typeface="微软雅黑" panose="020B0503020204020204" charset="-122"/>
            </a:endParaRPr>
          </a:p>
        </p:txBody>
      </p:sp>
      <p:sp>
        <p:nvSpPr>
          <p:cNvPr id="31" name="矩形 30"/>
          <p:cNvSpPr/>
          <p:nvPr/>
        </p:nvSpPr>
        <p:spPr>
          <a:xfrm>
            <a:off x="7475403" y="2876762"/>
            <a:ext cx="3002084" cy="1200329"/>
          </a:xfrm>
          <a:prstGeom prst="rect">
            <a:avLst/>
          </a:prstGeom>
        </p:spPr>
        <p:txBody>
          <a:bodyPr wrap="square">
            <a:spAutoFit/>
          </a:bodyPr>
          <a:lstStyle/>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高新技术企业</a:t>
            </a:r>
            <a:endParaRPr lang="zh-CN" altLang="en-US" sz="1200" dirty="0">
              <a:solidFill>
                <a:schemeClr val="bg1">
                  <a:lumMod val="50000"/>
                </a:schemeClr>
              </a:solidFill>
              <a:latin typeface="微软雅黑" panose="020B0503020204020204" charset="-122"/>
              <a:ea typeface="微软雅黑" panose="020B0503020204020204" charset="-122"/>
            </a:endParaRPr>
          </a:p>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上海市企业技术中心</a:t>
            </a:r>
            <a:endParaRPr lang="en-US" altLang="zh-CN" sz="1200" dirty="0">
              <a:solidFill>
                <a:schemeClr val="bg1">
                  <a:lumMod val="50000"/>
                </a:schemeClr>
              </a:solidFill>
              <a:latin typeface="微软雅黑" panose="020B0503020204020204" charset="-122"/>
              <a:ea typeface="微软雅黑" panose="020B0503020204020204" charset="-122"/>
            </a:endParaRPr>
          </a:p>
          <a:p>
            <a:pPr algn="just">
              <a:lnSpc>
                <a:spcPct val="200000"/>
              </a:lnSpc>
            </a:pPr>
            <a:r>
              <a:rPr lang="en-US" altLang="zh-CN" sz="1200" dirty="0">
                <a:solidFill>
                  <a:schemeClr val="bg1">
                    <a:lumMod val="50000"/>
                  </a:schemeClr>
                </a:solidFill>
                <a:latin typeface="微软雅黑" panose="020B0503020204020204" charset="-122"/>
                <a:ea typeface="微软雅黑" panose="020B0503020204020204" charset="-122"/>
              </a:rPr>
              <a:t>· </a:t>
            </a:r>
            <a:r>
              <a:rPr lang="zh-CN" altLang="en-US" sz="1200" dirty="0">
                <a:solidFill>
                  <a:schemeClr val="bg1">
                    <a:lumMod val="50000"/>
                  </a:schemeClr>
                </a:solidFill>
                <a:latin typeface="微软雅黑" panose="020B0503020204020204" charset="-122"/>
                <a:ea typeface="微软雅黑" panose="020B0503020204020204" charset="-122"/>
              </a:rPr>
              <a:t>上海市重点软件企业</a:t>
            </a:r>
            <a:endParaRPr lang="en-US" altLang="zh-CN" sz="1200" dirty="0">
              <a:solidFill>
                <a:schemeClr val="bg1">
                  <a:lumMod val="50000"/>
                </a:schemeClr>
              </a:solidFill>
              <a:latin typeface="微软雅黑" panose="020B0503020204020204" charset="-122"/>
              <a:ea typeface="微软雅黑" panose="020B0503020204020204" charset="-122"/>
            </a:endParaRPr>
          </a:p>
        </p:txBody>
      </p:sp>
      <p:cxnSp>
        <p:nvCxnSpPr>
          <p:cNvPr id="32" name="直接连接符 31"/>
          <p:cNvCxnSpPr/>
          <p:nvPr/>
        </p:nvCxnSpPr>
        <p:spPr>
          <a:xfrm>
            <a:off x="4318931" y="2870273"/>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318931" y="5681286"/>
            <a:ext cx="5663269" cy="0"/>
          </a:xfrm>
          <a:prstGeom prst="line">
            <a:avLst/>
          </a:prstGeom>
          <a:ln w="25400" cmpd="sng">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6" name="Picture 2" descr="E:\sunny本地通联\通联文件\常用宣传资料\公司领导图片\万总(1).jpg"/>
          <p:cNvPicPr>
            <a:picLocks noChangeAspect="1" noChangeArrowheads="1"/>
          </p:cNvPicPr>
          <p:nvPr/>
        </p:nvPicPr>
        <p:blipFill>
          <a:blip r:embed="rId4" cstate="print"/>
          <a:stretch>
            <a:fillRect/>
          </a:stretch>
        </p:blipFill>
        <p:spPr bwMode="auto">
          <a:xfrm>
            <a:off x="9067654" y="4429656"/>
            <a:ext cx="681146" cy="1176301"/>
          </a:xfrm>
          <a:prstGeom prst="rect">
            <a:avLst/>
          </a:prstGeom>
          <a:noFill/>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6068967" y="4416625"/>
            <a:ext cx="1036852" cy="146652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561806" y="4421739"/>
            <a:ext cx="1012163" cy="1431601"/>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b="8314"/>
          <a:stretch>
            <a:fillRect/>
          </a:stretch>
        </p:blipFill>
        <p:spPr>
          <a:xfrm>
            <a:off x="7391098" y="4631456"/>
            <a:ext cx="1509952" cy="9787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3"/>
          <p:cNvSpPr/>
          <p:nvPr/>
        </p:nvSpPr>
        <p:spPr>
          <a:xfrm>
            <a:off x="-635144" y="5032949"/>
            <a:ext cx="5612360"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18" name="平行四边形 13"/>
          <p:cNvSpPr/>
          <p:nvPr/>
        </p:nvSpPr>
        <p:spPr>
          <a:xfrm>
            <a:off x="4736691" y="5032949"/>
            <a:ext cx="7796552" cy="995120"/>
          </a:xfrm>
          <a:prstGeom prst="parallelogram">
            <a:avLst/>
          </a:prstGeom>
          <a:solidFill>
            <a:srgbClr val="07497D">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88"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9"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90"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pic>
        <p:nvPicPr>
          <p:cNvPr id="11" name="Picture 5"/>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326" t="4473" r="3075" b="447"/>
          <a:stretch>
            <a:fillRect/>
          </a:stretch>
        </p:blipFill>
        <p:spPr bwMode="auto">
          <a:xfrm>
            <a:off x="1295556" y="1892968"/>
            <a:ext cx="3154259" cy="2265991"/>
          </a:xfrm>
          <a:prstGeom prst="rect">
            <a:avLst/>
          </a:prstGeom>
          <a:noFill/>
          <a:ln w="47625">
            <a:noFill/>
            <a:miter lim="800000"/>
            <a:headEnd/>
            <a:tailEnd/>
          </a:ln>
          <a:effectLst>
            <a:outerShdw dist="107950" dir="18900000" algn="ctr" rotWithShape="0">
              <a:schemeClr val="bg1">
                <a:lumMod val="65000"/>
                <a:alpha val="50000"/>
              </a:schemeClr>
            </a:outerShdw>
          </a:effectLst>
        </p:spPr>
      </p:pic>
      <p:sp>
        <p:nvSpPr>
          <p:cNvPr id="12" name="TextBox 9"/>
          <p:cNvSpPr txBox="1"/>
          <p:nvPr/>
        </p:nvSpPr>
        <p:spPr>
          <a:xfrm>
            <a:off x="5065708" y="1594803"/>
            <a:ext cx="6376693" cy="2862322"/>
          </a:xfrm>
          <a:prstGeom prst="rect">
            <a:avLst/>
          </a:prstGeom>
          <a:noFill/>
        </p:spPr>
        <p:txBody>
          <a:bodyPr wrap="square" rtlCol="0">
            <a:spAutoFit/>
          </a:bodyPr>
          <a:lstStyle/>
          <a:p>
            <a:pPr algn="just">
              <a:lnSpc>
                <a:spcPct val="150000"/>
              </a:lnSpc>
            </a:pPr>
            <a:r>
              <a:rPr lang="en-US" altLang="zh-CN" sz="1200" dirty="0">
                <a:latin typeface="微软雅黑" panose="020B0503020204020204" charset="-122"/>
                <a:ea typeface="微软雅黑" panose="020B0503020204020204" charset="-122"/>
              </a:rPr>
              <a:t>2011</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月，通联支付网络服务股份有限公司首批获得</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支付业务许可证</a:t>
            </a:r>
            <a:r>
              <a:rPr lang="en-US" altLang="zh-CN" sz="1200" dirty="0">
                <a:latin typeface="微软雅黑" panose="020B0503020204020204" charset="-122"/>
                <a:ea typeface="微软雅黑" panose="020B0503020204020204" charset="-122"/>
              </a:rPr>
              <a:t>》</a:t>
            </a:r>
            <a:r>
              <a:rPr lang="zh-CN" altLang="en-US" sz="1200" dirty="0">
                <a:latin typeface="微软雅黑" panose="020B0503020204020204" charset="-122"/>
                <a:ea typeface="微软雅黑" panose="020B0503020204020204" charset="-122"/>
              </a:rPr>
              <a:t>，并于</a:t>
            </a:r>
            <a:r>
              <a:rPr lang="en-US" altLang="zh-CN" sz="1200" dirty="0">
                <a:latin typeface="微软雅黑" panose="020B0503020204020204" charset="-122"/>
                <a:ea typeface="微软雅黑" panose="020B0503020204020204" charset="-122"/>
              </a:rPr>
              <a:t>2021</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5</a:t>
            </a:r>
            <a:r>
              <a:rPr lang="zh-CN" altLang="en-US" sz="1200" dirty="0">
                <a:latin typeface="微软雅黑" panose="020B0503020204020204" charset="-122"/>
                <a:ea typeface="微软雅黑" panose="020B0503020204020204" charset="-122"/>
              </a:rPr>
              <a:t>月成功续证，核准在全国范围内从事互联网支付、银行卡收单（全国）、预付卡发行（上海市、北京市、江苏省、广东省、山西省）、预付卡受理（全国）。</a:t>
            </a:r>
            <a:endParaRPr lang="en-US" altLang="zh-CN" sz="1200" dirty="0">
              <a:latin typeface="微软雅黑" panose="020B0503020204020204" charset="-122"/>
              <a:ea typeface="微软雅黑" panose="020B0503020204020204" charset="-122"/>
            </a:endParaRPr>
          </a:p>
          <a:p>
            <a:pPr algn="just">
              <a:lnSpc>
                <a:spcPct val="150000"/>
              </a:lnSpc>
            </a:pPr>
            <a:endParaRPr lang="zh-CN" altLang="en-US" sz="1200" dirty="0">
              <a:latin typeface="微软雅黑" panose="020B0503020204020204" charset="-122"/>
              <a:ea typeface="微软雅黑" panose="020B0503020204020204" charset="-122"/>
            </a:endParaRPr>
          </a:p>
          <a:p>
            <a:pPr algn="just">
              <a:lnSpc>
                <a:spcPct val="150000"/>
              </a:lnSpc>
            </a:pPr>
            <a:r>
              <a:rPr lang="en-US" altLang="zh-CN" sz="1200" dirty="0">
                <a:latin typeface="微软雅黑" panose="020B0503020204020204" charset="-122"/>
                <a:ea typeface="微软雅黑" panose="020B0503020204020204" charset="-122"/>
              </a:rPr>
              <a:t>2010</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10</a:t>
            </a:r>
            <a:r>
              <a:rPr lang="zh-CN" altLang="en-US" sz="1200" dirty="0">
                <a:latin typeface="微软雅黑" panose="020B0503020204020204" charset="-122"/>
                <a:ea typeface="微软雅黑" panose="020B0503020204020204" charset="-122"/>
              </a:rPr>
              <a:t>月，获得由证监会颁布的基金支付结算服务许可，核准在全国范围内为基金销售提供支付结算业务，是首批获发该资质的第三方支付机构。</a:t>
            </a:r>
            <a:endParaRPr lang="en-US" altLang="zh-CN" sz="1200" dirty="0">
              <a:latin typeface="微软雅黑" panose="020B0503020204020204" charset="-122"/>
              <a:ea typeface="微软雅黑" panose="020B0503020204020204" charset="-122"/>
            </a:endParaRPr>
          </a:p>
          <a:p>
            <a:pPr algn="just">
              <a:lnSpc>
                <a:spcPct val="150000"/>
              </a:lnSpc>
            </a:pPr>
            <a:endParaRPr lang="zh-CN" altLang="en-US" sz="1200" dirty="0">
              <a:latin typeface="微软雅黑" panose="020B0503020204020204" charset="-122"/>
              <a:ea typeface="微软雅黑" panose="020B0503020204020204" charset="-122"/>
            </a:endParaRPr>
          </a:p>
          <a:p>
            <a:pPr algn="just">
              <a:lnSpc>
                <a:spcPct val="150000"/>
              </a:lnSpc>
            </a:pPr>
            <a:r>
              <a:rPr lang="en-US" altLang="zh-CN" sz="1200" dirty="0">
                <a:latin typeface="微软雅黑" panose="020B0503020204020204" charset="-122"/>
                <a:ea typeface="微软雅黑" panose="020B0503020204020204" charset="-122"/>
              </a:rPr>
              <a:t>2013</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10</a:t>
            </a:r>
            <a:r>
              <a:rPr lang="zh-CN" altLang="en-US" sz="1200" dirty="0">
                <a:latin typeface="微软雅黑" panose="020B0503020204020204" charset="-122"/>
                <a:ea typeface="微软雅黑" panose="020B0503020204020204" charset="-122"/>
              </a:rPr>
              <a:t>月，经国家外汇管理局批准，通联支付成为国内首批试点开展跨境外汇支付的支付公司。</a:t>
            </a:r>
            <a:r>
              <a:rPr lang="en-US" altLang="zh-CN" sz="1200" dirty="0">
                <a:latin typeface="微软雅黑" panose="020B0503020204020204" charset="-122"/>
                <a:ea typeface="微软雅黑" panose="020B0503020204020204" charset="-122"/>
              </a:rPr>
              <a:t>2014</a:t>
            </a:r>
            <a:r>
              <a:rPr lang="zh-CN" altLang="en-US" sz="1200" dirty="0">
                <a:latin typeface="微软雅黑" panose="020B0503020204020204" charset="-122"/>
                <a:ea typeface="微软雅黑" panose="020B0503020204020204" charset="-122"/>
              </a:rPr>
              <a:t>年</a:t>
            </a:r>
            <a:r>
              <a:rPr lang="en-US" altLang="zh-CN" sz="1200" dirty="0">
                <a:latin typeface="微软雅黑" panose="020B0503020204020204" charset="-122"/>
                <a:ea typeface="微软雅黑" panose="020B0503020204020204" charset="-122"/>
              </a:rPr>
              <a:t>2</a:t>
            </a:r>
            <a:r>
              <a:rPr lang="zh-CN" altLang="en-US" sz="1200" dirty="0">
                <a:latin typeface="微软雅黑" panose="020B0503020204020204" charset="-122"/>
                <a:ea typeface="微软雅黑" panose="020B0503020204020204" charset="-122"/>
              </a:rPr>
              <a:t>月，通联支付成为首批试点开展跨境人民币支付业务的支付公司。 </a:t>
            </a:r>
            <a:r>
              <a:rPr lang="en-US" altLang="zh-CN" sz="1200" dirty="0">
                <a:latin typeface="微软雅黑" panose="020B0503020204020204" charset="-122"/>
                <a:ea typeface="微软雅黑" panose="020B0503020204020204" charset="-122"/>
              </a:rPr>
              <a:t>2020</a:t>
            </a:r>
            <a:r>
              <a:rPr lang="zh-CN" altLang="en-US" sz="1200" dirty="0">
                <a:latin typeface="微软雅黑" panose="020B0503020204020204" charset="-122"/>
                <a:ea typeface="微软雅黑" panose="020B0503020204020204" charset="-122"/>
              </a:rPr>
              <a:t>年，通联支付取得国家外汇管理局正式批复获准开展跨境外汇业务。</a:t>
            </a:r>
            <a:endParaRPr lang="zh-CN" altLang="en-US" sz="1200" dirty="0">
              <a:latin typeface="微软雅黑" panose="020B0503020204020204" charset="-122"/>
              <a:ea typeface="微软雅黑" panose="020B0503020204020204" charset="-122"/>
            </a:endParaRPr>
          </a:p>
        </p:txBody>
      </p:sp>
      <p:sp>
        <p:nvSpPr>
          <p:cNvPr id="13" name="文本框 12"/>
          <p:cNvSpPr txBox="1"/>
          <p:nvPr/>
        </p:nvSpPr>
        <p:spPr>
          <a:xfrm>
            <a:off x="481872" y="460526"/>
            <a:ext cx="4548361" cy="461665"/>
          </a:xfrm>
          <a:prstGeom prst="rect">
            <a:avLst/>
          </a:prstGeom>
          <a:noFill/>
        </p:spPr>
        <p:txBody>
          <a:bodyPr wrap="none" rtlCol="0" anchor="t">
            <a:spAutoFit/>
          </a:bodyPr>
          <a:lstStyle/>
          <a:p>
            <a:r>
              <a:rPr lang="en-US" altLang="zh-CN" sz="2400"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 </a:t>
            </a:r>
            <a:r>
              <a:rPr lang="zh-CN" altLang="en-US" sz="2400" b="1" dirty="0">
                <a:ln/>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公司资质 </a:t>
            </a:r>
            <a:r>
              <a:rPr lang="en-US" altLang="zh-CN" sz="1600" b="1" dirty="0">
                <a:solidFill>
                  <a:schemeClr val="bg1">
                    <a:lumMod val="65000"/>
                  </a:schemeClr>
                </a:solidFill>
                <a:latin typeface="微软雅黑" panose="020B0503020204020204" charset="-122"/>
                <a:ea typeface="微软雅黑" panose="020B0503020204020204" charset="-122"/>
                <a:sym typeface="+mn-ea"/>
              </a:rPr>
              <a:t>COMPANY QUALIFICATION</a:t>
            </a:r>
            <a:endParaRPr lang="zh-CN" altLang="en-US" sz="1600" b="1" dirty="0">
              <a:solidFill>
                <a:schemeClr val="bg1">
                  <a:lumMod val="65000"/>
                </a:schemeClr>
              </a:solidFill>
              <a:latin typeface="微软雅黑" panose="020B0503020204020204" charset="-122"/>
              <a:ea typeface="微软雅黑" panose="020B0503020204020204" charset="-122"/>
              <a:sym typeface="+mn-ea"/>
            </a:endParaRPr>
          </a:p>
        </p:txBody>
      </p:sp>
      <p:sp>
        <p:nvSpPr>
          <p:cNvPr id="14" name="TextBox 8"/>
          <p:cNvSpPr txBox="1"/>
          <p:nvPr/>
        </p:nvSpPr>
        <p:spPr>
          <a:xfrm>
            <a:off x="1411357" y="5176341"/>
            <a:ext cx="2922658" cy="708335"/>
          </a:xfrm>
          <a:prstGeom prst="rect">
            <a:avLst/>
          </a:prstGeom>
          <a:noFill/>
        </p:spPr>
        <p:txBody>
          <a:bodyPr wrap="square" rtlCol="0">
            <a:spAutoFit/>
            <a:scene3d>
              <a:camera prst="orthographicFront"/>
              <a:lightRig rig="threePt" dir="t"/>
            </a:scene3d>
          </a:bodyPr>
          <a:lstStyle/>
          <a:p>
            <a:pPr defTabSz="1219200">
              <a:lnSpc>
                <a:spcPts val="2500"/>
              </a:lnSpc>
            </a:pPr>
            <a:r>
              <a:rPr lang="zh-CN" altLang="en-US"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牌照齐全体系完善</a:t>
            </a:r>
            <a:endParaRPr lang="en-US" altLang="zh-CN"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gn="r" defTabSz="1219200">
              <a:lnSpc>
                <a:spcPts val="2500"/>
              </a:lnSpc>
            </a:pPr>
            <a:r>
              <a:rPr lang="zh-CN" altLang="en-US"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整合支付服务生态</a:t>
            </a:r>
            <a:endParaRPr lang="zh-CN" altLang="en-US"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7" name="TextBox 9"/>
          <p:cNvSpPr txBox="1"/>
          <p:nvPr/>
        </p:nvSpPr>
        <p:spPr>
          <a:xfrm>
            <a:off x="5332800" y="5217478"/>
            <a:ext cx="6376693" cy="600164"/>
          </a:xfrm>
          <a:prstGeom prst="rect">
            <a:avLst/>
          </a:prstGeom>
          <a:noFill/>
        </p:spPr>
        <p:txBody>
          <a:bodyPr wrap="square" rtlCol="0">
            <a:spAutoFit/>
          </a:bodyPr>
          <a:lstStyle/>
          <a:p>
            <a:pPr algn="just">
              <a:lnSpc>
                <a:spcPct val="150000"/>
              </a:lnSpc>
            </a:pPr>
            <a:r>
              <a:rPr lang="zh-CN" altLang="en-US" sz="1100" dirty="0">
                <a:solidFill>
                  <a:schemeClr val="bg1">
                    <a:lumMod val="50000"/>
                  </a:schemeClr>
                </a:solidFill>
                <a:latin typeface="微软雅黑" panose="020B0503020204020204" charset="-122"/>
                <a:ea typeface="微软雅黑" panose="020B0503020204020204" charset="-122"/>
              </a:rPr>
              <a:t>  </a:t>
            </a:r>
            <a:r>
              <a:rPr lang="zh-CN" altLang="en-US" sz="1100" dirty="0">
                <a:solidFill>
                  <a:srgbClr val="07497D"/>
                </a:solidFill>
                <a:latin typeface="微软雅黑" panose="020B0503020204020204" charset="-122"/>
                <a:ea typeface="微软雅黑" panose="020B0503020204020204" charset="-122"/>
              </a:rPr>
              <a:t>统一收付 </a:t>
            </a:r>
            <a:r>
              <a:rPr lang="zh-CN" altLang="en-US" sz="1100" dirty="0">
                <a:solidFill>
                  <a:schemeClr val="bg1">
                    <a:lumMod val="50000"/>
                  </a:schemeClr>
                </a:solidFill>
                <a:latin typeface="微软雅黑" panose="020B0503020204020204" charset="-122"/>
                <a:ea typeface="微软雅黑" panose="020B0503020204020204" charset="-122"/>
              </a:rPr>
              <a:t>支付方式全覆盖，线上线下全渠道，外卡外汇全支持</a:t>
            </a:r>
            <a:endParaRPr lang="en-US" altLang="zh-CN" sz="1100" dirty="0">
              <a:solidFill>
                <a:schemeClr val="bg1">
                  <a:lumMod val="50000"/>
                </a:schemeClr>
              </a:solidFill>
              <a:latin typeface="微软雅黑" panose="020B0503020204020204" charset="-122"/>
              <a:ea typeface="微软雅黑" panose="020B0503020204020204" charset="-122"/>
            </a:endParaRPr>
          </a:p>
          <a:p>
            <a:pPr algn="just">
              <a:lnSpc>
                <a:spcPct val="150000"/>
              </a:lnSpc>
            </a:pPr>
            <a:r>
              <a:rPr lang="zh-CN" altLang="en-US" sz="1100" dirty="0">
                <a:solidFill>
                  <a:srgbClr val="07497D"/>
                </a:solidFill>
                <a:latin typeface="微软雅黑" panose="020B0503020204020204" charset="-122"/>
                <a:ea typeface="微软雅黑" panose="020B0503020204020204" charset="-122"/>
              </a:rPr>
              <a:t>统一平台 </a:t>
            </a:r>
            <a:r>
              <a:rPr lang="zh-CN" altLang="en-US" sz="1100" dirty="0">
                <a:solidFill>
                  <a:schemeClr val="bg1">
                    <a:lumMod val="50000"/>
                  </a:schemeClr>
                </a:solidFill>
                <a:latin typeface="微软雅黑" panose="020B0503020204020204" charset="-122"/>
                <a:ea typeface="微软雅黑" panose="020B0503020204020204" charset="-122"/>
              </a:rPr>
              <a:t>商户入网、交易处理、清算对账等功能统一平台处理</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sp>
        <p:nvSpPr>
          <p:cNvPr id="82"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p>
        </p:txBody>
      </p:sp>
      <p:pic>
        <p:nvPicPr>
          <p:cNvPr id="8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454039"/>
            <a:ext cx="2643201" cy="268593"/>
          </a:xfrm>
          <a:prstGeom prst="rect">
            <a:avLst/>
          </a:prstGeom>
          <a:noFill/>
        </p:spPr>
      </p:pic>
      <p:cxnSp>
        <p:nvCxnSpPr>
          <p:cNvPr id="4" name="直接连接符 3"/>
          <p:cNvCxnSpPr/>
          <p:nvPr/>
        </p:nvCxnSpPr>
        <p:spPr>
          <a:xfrm>
            <a:off x="277819"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6324911" y="4652686"/>
            <a:ext cx="5514599" cy="608514"/>
            <a:chOff x="304042" y="4634013"/>
            <a:chExt cx="5514599" cy="608514"/>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72526" y="4634013"/>
              <a:ext cx="1446115" cy="594514"/>
            </a:xfrm>
            <a:prstGeom prst="rect">
              <a:avLst/>
            </a:prstGeom>
          </p:spPr>
        </p:pic>
        <p:sp>
          <p:nvSpPr>
            <p:cNvPr id="65" name="TextBox 35"/>
            <p:cNvSpPr txBox="1"/>
            <p:nvPr/>
          </p:nvSpPr>
          <p:spPr>
            <a:xfrm>
              <a:off x="304042" y="4636549"/>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中国新金融</a:t>
              </a:r>
              <a:r>
                <a:rPr lang="en-US" altLang="zh-CN" sz="1400" b="1" dirty="0">
                  <a:solidFill>
                    <a:srgbClr val="07497D"/>
                  </a:solidFill>
                  <a:latin typeface="微软雅黑" panose="020B0503020204020204" charset="-122"/>
                  <a:ea typeface="微软雅黑" panose="020B0503020204020204" charset="-122"/>
                </a:rPr>
                <a:t>50</a:t>
              </a:r>
              <a:r>
                <a:rPr lang="zh-CN" altLang="en-US" sz="1400" b="1" dirty="0">
                  <a:solidFill>
                    <a:srgbClr val="07497D"/>
                  </a:solidFill>
                  <a:latin typeface="微软雅黑" panose="020B0503020204020204" charset="-122"/>
                  <a:ea typeface="微软雅黑" panose="020B0503020204020204" charset="-122"/>
                </a:rPr>
                <a:t>强</a:t>
              </a:r>
              <a:endParaRPr lang="en-US" altLang="zh-CN" sz="1400" b="1" dirty="0">
                <a:solidFill>
                  <a:srgbClr val="07497D"/>
                </a:solidFill>
                <a:latin typeface="微软雅黑" panose="020B0503020204020204" charset="-122"/>
                <a:ea typeface="微软雅黑" panose="020B0503020204020204" charset="-122"/>
              </a:endParaRPr>
            </a:p>
          </p:txBody>
        </p:sp>
        <p:sp>
          <p:nvSpPr>
            <p:cNvPr id="66" name="TextBox 35"/>
            <p:cNvSpPr txBox="1"/>
            <p:nvPr/>
          </p:nvSpPr>
          <p:spPr>
            <a:xfrm>
              <a:off x="451642" y="4946152"/>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2017</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评选方：胡润百富</a:t>
              </a:r>
              <a:endParaRPr lang="en-US" altLang="zh-CN" sz="1050" dirty="0">
                <a:solidFill>
                  <a:schemeClr val="bg1">
                    <a:lumMod val="65000"/>
                  </a:schemeClr>
                </a:solidFill>
                <a:latin typeface="微软雅黑" panose="020B0503020204020204" charset="-122"/>
                <a:ea typeface="微软雅黑" panose="020B0503020204020204" charset="-122"/>
              </a:endParaRPr>
            </a:p>
          </p:txBody>
        </p:sp>
      </p:grpSp>
      <p:cxnSp>
        <p:nvCxnSpPr>
          <p:cNvPr id="73" name="直接连接符 72"/>
          <p:cNvCxnSpPr/>
          <p:nvPr/>
        </p:nvCxnSpPr>
        <p:spPr>
          <a:xfrm>
            <a:off x="277819" y="285165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77819" y="3655764"/>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35"/>
          <p:cNvSpPr txBox="1"/>
          <p:nvPr/>
        </p:nvSpPr>
        <p:spPr>
          <a:xfrm>
            <a:off x="304042" y="3044150"/>
            <a:ext cx="416934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年度金融科技机构、年度数字化金融服务</a:t>
            </a:r>
            <a:r>
              <a:rPr lang="en-US" altLang="zh-CN" sz="1400" b="1" dirty="0">
                <a:solidFill>
                  <a:srgbClr val="07497D"/>
                </a:solidFill>
                <a:latin typeface="微软雅黑" panose="020B0503020204020204" charset="-122"/>
                <a:ea typeface="微软雅黑" panose="020B0503020204020204" charset="-122"/>
              </a:rPr>
              <a:t>…</a:t>
            </a:r>
            <a:endParaRPr lang="en-US" altLang="zh-CN" sz="1400" b="1" dirty="0">
              <a:solidFill>
                <a:srgbClr val="07497D"/>
              </a:solidFill>
              <a:latin typeface="微软雅黑" panose="020B0503020204020204" charset="-122"/>
              <a:ea typeface="微软雅黑" panose="020B0503020204020204" charset="-122"/>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8987" b="16402"/>
          <a:stretch>
            <a:fillRect/>
          </a:stretch>
        </p:blipFill>
        <p:spPr>
          <a:xfrm>
            <a:off x="4713033" y="2153231"/>
            <a:ext cx="1211574" cy="625824"/>
          </a:xfrm>
          <a:prstGeom prst="rect">
            <a:avLst/>
          </a:prstGeom>
        </p:spPr>
      </p:pic>
      <p:sp>
        <p:nvSpPr>
          <p:cNvPr id="77" name="TextBox 35"/>
          <p:cNvSpPr txBox="1"/>
          <p:nvPr/>
        </p:nvSpPr>
        <p:spPr>
          <a:xfrm>
            <a:off x="304042" y="220872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金融大数据应用成果奖</a:t>
            </a:r>
            <a:endParaRPr lang="en-US" altLang="zh-CN" sz="1400" b="1" dirty="0">
              <a:solidFill>
                <a:srgbClr val="07497D"/>
              </a:solidFill>
              <a:latin typeface="微软雅黑" panose="020B0503020204020204" charset="-122"/>
              <a:ea typeface="微软雅黑" panose="020B0503020204020204" charset="-122"/>
            </a:endParaRPr>
          </a:p>
        </p:txBody>
      </p:sp>
      <p:sp>
        <p:nvSpPr>
          <p:cNvPr id="78" name="TextBox 35"/>
          <p:cNvSpPr txBox="1"/>
          <p:nvPr/>
        </p:nvSpPr>
        <p:spPr>
          <a:xfrm>
            <a:off x="478999" y="2486024"/>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2018</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评选方：中国支付清算协会</a:t>
            </a:r>
            <a:endParaRPr lang="en-US" altLang="zh-CN" sz="1050" dirty="0">
              <a:solidFill>
                <a:schemeClr val="bg1">
                  <a:lumMod val="65000"/>
                </a:schemeClr>
              </a:solidFill>
              <a:latin typeface="微软雅黑" panose="020B0503020204020204" charset="-122"/>
              <a:ea typeface="微软雅黑" panose="020B0503020204020204" charset="-122"/>
            </a:endParaRPr>
          </a:p>
        </p:txBody>
      </p:sp>
      <p:cxnSp>
        <p:nvCxnSpPr>
          <p:cNvPr id="80" name="直接连接符 79"/>
          <p:cNvCxnSpPr/>
          <p:nvPr/>
        </p:nvCxnSpPr>
        <p:spPr>
          <a:xfrm>
            <a:off x="277819" y="445987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432505" y="5353937"/>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77819" y="5341533"/>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432505" y="2047541"/>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4042" y="1376161"/>
            <a:ext cx="2701095" cy="298543"/>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上海金融创新成果奖</a:t>
            </a:r>
            <a:endParaRPr lang="en-US" altLang="zh-CN" sz="1400" b="1" dirty="0">
              <a:solidFill>
                <a:srgbClr val="07497D"/>
              </a:solidFill>
              <a:latin typeface="微软雅黑" panose="020B0503020204020204" charset="-122"/>
              <a:ea typeface="微软雅黑" panose="020B0503020204020204" charset="-122"/>
            </a:endParaRPr>
          </a:p>
        </p:txBody>
      </p:sp>
      <p:sp>
        <p:nvSpPr>
          <p:cNvPr id="30" name="TextBox 35"/>
          <p:cNvSpPr txBox="1"/>
          <p:nvPr/>
        </p:nvSpPr>
        <p:spPr>
          <a:xfrm>
            <a:off x="478998" y="1681913"/>
            <a:ext cx="3395417"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2016</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2020</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2022</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评选方：上海市人民政府</a:t>
            </a:r>
            <a:endParaRPr lang="en-US" altLang="zh-CN" sz="1050" dirty="0">
              <a:solidFill>
                <a:schemeClr val="bg1">
                  <a:lumMod val="65000"/>
                </a:schemeClr>
              </a:solidFill>
              <a:latin typeface="微软雅黑" panose="020B0503020204020204" charset="-122"/>
              <a:ea typeface="微软雅黑" panose="020B0503020204020204" charset="-122"/>
            </a:endParaRPr>
          </a:p>
        </p:txBody>
      </p:sp>
      <p:sp>
        <p:nvSpPr>
          <p:cNvPr id="90" name="TextBox 35"/>
          <p:cNvSpPr txBox="1"/>
          <p:nvPr/>
        </p:nvSpPr>
        <p:spPr>
          <a:xfrm>
            <a:off x="3151793" y="1545826"/>
            <a:ext cx="2701095" cy="310341"/>
          </a:xfrm>
          <a:prstGeom prst="rect">
            <a:avLst/>
          </a:prstGeom>
          <a:noFill/>
        </p:spPr>
        <p:txBody>
          <a:bodyPr wrap="square" rtlCol="0">
            <a:spAutoFit/>
          </a:bodyPr>
          <a:lstStyle/>
          <a:p>
            <a:pPr algn="r">
              <a:lnSpc>
                <a:spcPts val="1700"/>
              </a:lnSpc>
            </a:pPr>
            <a:r>
              <a:rPr lang="zh-CN" altLang="en-US" sz="1600" b="1" dirty="0">
                <a:solidFill>
                  <a:schemeClr val="tx1">
                    <a:lumMod val="65000"/>
                    <a:lumOff val="35000"/>
                  </a:schemeClr>
                </a:solidFill>
                <a:latin typeface="微软雅黑" panose="020B0503020204020204" charset="-122"/>
                <a:ea typeface="微软雅黑" panose="020B0503020204020204" charset="-122"/>
              </a:rPr>
              <a:t>上海市人民政府</a:t>
            </a:r>
            <a:endParaRPr lang="en-US" altLang="zh-CN" sz="1600" b="1" dirty="0">
              <a:solidFill>
                <a:schemeClr val="tx1">
                  <a:lumMod val="65000"/>
                  <a:lumOff val="35000"/>
                </a:schemeClr>
              </a:solidFill>
              <a:latin typeface="微软雅黑" panose="020B0503020204020204" charset="-122"/>
              <a:ea typeface="微软雅黑" panose="020B0503020204020204" charset="-122"/>
            </a:endParaRPr>
          </a:p>
        </p:txBody>
      </p:sp>
      <p:grpSp>
        <p:nvGrpSpPr>
          <p:cNvPr id="18" name="组合 17"/>
          <p:cNvGrpSpPr/>
          <p:nvPr/>
        </p:nvGrpSpPr>
        <p:grpSpPr>
          <a:xfrm>
            <a:off x="6324911" y="5380130"/>
            <a:ext cx="5396186" cy="702474"/>
            <a:chOff x="304042" y="5388864"/>
            <a:chExt cx="5396186" cy="702474"/>
          </a:xfrm>
        </p:grpSpPr>
        <p:sp>
          <p:nvSpPr>
            <p:cNvPr id="67" name="TextBox 35"/>
            <p:cNvSpPr txBox="1"/>
            <p:nvPr/>
          </p:nvSpPr>
          <p:spPr>
            <a:xfrm>
              <a:off x="304042" y="5490914"/>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中国第三方支付先锋榜</a:t>
              </a:r>
              <a:endParaRPr lang="en-US" altLang="zh-CN" sz="1400" b="1" dirty="0">
                <a:solidFill>
                  <a:srgbClr val="07497D"/>
                </a:solidFill>
                <a:latin typeface="微软雅黑" panose="020B0503020204020204" charset="-122"/>
                <a:ea typeface="微软雅黑" panose="020B0503020204020204" charset="-122"/>
              </a:endParaRPr>
            </a:p>
          </p:txBody>
        </p:sp>
        <p:sp>
          <p:nvSpPr>
            <p:cNvPr id="68" name="TextBox 35"/>
            <p:cNvSpPr txBox="1"/>
            <p:nvPr/>
          </p:nvSpPr>
          <p:spPr>
            <a:xfrm>
              <a:off x="451642" y="5794963"/>
              <a:ext cx="2701095"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2017</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评选方：证券时报</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3782" y="5388864"/>
              <a:ext cx="656446" cy="680940"/>
            </a:xfrm>
            <a:prstGeom prst="rect">
              <a:avLst/>
            </a:prstGeom>
          </p:spPr>
        </p:pic>
      </p:grpSp>
      <p:pic>
        <p:nvPicPr>
          <p:cNvPr id="8" name="图片 7"/>
          <p:cNvPicPr>
            <a:picLocks noChangeAspect="1"/>
          </p:cNvPicPr>
          <p:nvPr/>
        </p:nvPicPr>
        <p:blipFill>
          <a:blip r:embed="rId5"/>
          <a:stretch>
            <a:fillRect/>
          </a:stretch>
        </p:blipFill>
        <p:spPr>
          <a:xfrm>
            <a:off x="4677899" y="5519985"/>
            <a:ext cx="1100655" cy="546725"/>
          </a:xfrm>
          <a:prstGeom prst="rect">
            <a:avLst/>
          </a:prstGeom>
        </p:spPr>
      </p:pic>
      <p:sp>
        <p:nvSpPr>
          <p:cNvPr id="71" name="TextBox 35"/>
          <p:cNvSpPr txBox="1"/>
          <p:nvPr/>
        </p:nvSpPr>
        <p:spPr>
          <a:xfrm>
            <a:off x="304042" y="5551762"/>
            <a:ext cx="2701095"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金砖奖最佳产品创新奖</a:t>
            </a:r>
            <a:endParaRPr lang="en-US" altLang="zh-CN" sz="1400" b="1" dirty="0">
              <a:solidFill>
                <a:srgbClr val="07497D"/>
              </a:solidFill>
              <a:latin typeface="微软雅黑" panose="020B0503020204020204" charset="-122"/>
              <a:ea typeface="微软雅黑" panose="020B0503020204020204" charset="-122"/>
            </a:endParaRPr>
          </a:p>
        </p:txBody>
      </p:sp>
      <p:sp>
        <p:nvSpPr>
          <p:cNvPr id="72" name="TextBox 35"/>
          <p:cNvSpPr txBox="1"/>
          <p:nvPr/>
        </p:nvSpPr>
        <p:spPr>
          <a:xfrm>
            <a:off x="478999" y="5848507"/>
            <a:ext cx="3009772" cy="296375"/>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2017</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评选方：南都传媒</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03934" y="5578454"/>
            <a:ext cx="896553" cy="429791"/>
          </a:xfrm>
          <a:prstGeom prst="rect">
            <a:avLst/>
          </a:prstGeom>
        </p:spPr>
      </p:pic>
      <p:sp>
        <p:nvSpPr>
          <p:cNvPr id="76" name="TextBox 35"/>
          <p:cNvSpPr txBox="1"/>
          <p:nvPr/>
        </p:nvSpPr>
        <p:spPr>
          <a:xfrm>
            <a:off x="478999" y="3332798"/>
            <a:ext cx="3134268" cy="287899"/>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2020</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2021</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2022</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评选方：澎湃新闻</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0266" y="3000998"/>
            <a:ext cx="1115727" cy="612342"/>
          </a:xfrm>
          <a:prstGeom prst="rect">
            <a:avLst/>
          </a:prstGeom>
        </p:spPr>
      </p:pic>
      <p:grpSp>
        <p:nvGrpSpPr>
          <p:cNvPr id="21" name="组合 20"/>
          <p:cNvGrpSpPr/>
          <p:nvPr/>
        </p:nvGrpSpPr>
        <p:grpSpPr>
          <a:xfrm>
            <a:off x="6324911" y="2177358"/>
            <a:ext cx="5497341" cy="587983"/>
            <a:chOff x="6458728" y="2177358"/>
            <a:chExt cx="5497341" cy="587983"/>
          </a:xfrm>
        </p:grpSpPr>
        <p:sp>
          <p:nvSpPr>
            <p:cNvPr id="69"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金融机构数字化转型奖、助企纾困优秀成果奖</a:t>
              </a:r>
              <a:endParaRPr lang="en-US" altLang="zh-CN" sz="1400" b="1" dirty="0">
                <a:solidFill>
                  <a:srgbClr val="07497D"/>
                </a:solidFill>
                <a:latin typeface="微软雅黑" panose="020B0503020204020204" charset="-122"/>
                <a:ea typeface="微软雅黑" panose="020B0503020204020204" charset="-122"/>
              </a:endParaRPr>
            </a:p>
          </p:txBody>
        </p:sp>
        <p:sp>
          <p:nvSpPr>
            <p:cNvPr id="70"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2021</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2022</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评选方：十六届、十五届“金洽会”组委会</a:t>
              </a:r>
              <a:endParaRPr lang="en-US" altLang="zh-CN" sz="1050" dirty="0">
                <a:solidFill>
                  <a:schemeClr val="bg1">
                    <a:lumMod val="65000"/>
                  </a:schemeClr>
                </a:solidFill>
                <a:latin typeface="微软雅黑" panose="020B0503020204020204" charset="-122"/>
                <a:ea typeface="微软雅黑" panose="020B0503020204020204" charset="-122"/>
              </a:endParaRPr>
            </a:p>
          </p:txBody>
        </p:sp>
        <p:sp>
          <p:nvSpPr>
            <p:cNvPr id="91" name="TextBox 35"/>
            <p:cNvSpPr txBox="1"/>
            <p:nvPr/>
          </p:nvSpPr>
          <p:spPr>
            <a:xfrm>
              <a:off x="10527212" y="2235310"/>
              <a:ext cx="1428857"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charset="-122"/>
                  <a:ea typeface="微软雅黑" panose="020B0503020204020204" charset="-122"/>
                </a:rPr>
                <a:t>上海金融服务实体经济洽谈会</a:t>
              </a:r>
              <a:endParaRPr lang="en-US" altLang="zh-CN" sz="1200" b="1" dirty="0">
                <a:solidFill>
                  <a:schemeClr val="tx1">
                    <a:lumMod val="65000"/>
                    <a:lumOff val="35000"/>
                  </a:schemeClr>
                </a:solidFill>
                <a:latin typeface="微软雅黑" panose="020B0503020204020204" charset="-122"/>
                <a:ea typeface="微软雅黑" panose="020B0503020204020204" charset="-122"/>
              </a:endParaRPr>
            </a:p>
          </p:txBody>
        </p:sp>
      </p:grpSp>
      <p:cxnSp>
        <p:nvCxnSpPr>
          <p:cNvPr id="54" name="直接连接符 53"/>
          <p:cNvCxnSpPr/>
          <p:nvPr/>
        </p:nvCxnSpPr>
        <p:spPr>
          <a:xfrm>
            <a:off x="6428768" y="2851618"/>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324911" y="3783547"/>
            <a:ext cx="5532092" cy="639540"/>
            <a:chOff x="6454990" y="3028976"/>
            <a:chExt cx="5532092" cy="639540"/>
          </a:xfrm>
        </p:grpSpPr>
        <p:sp>
          <p:nvSpPr>
            <p:cNvPr id="52" name="TextBox 35"/>
            <p:cNvSpPr txBox="1"/>
            <p:nvPr/>
          </p:nvSpPr>
          <p:spPr>
            <a:xfrm>
              <a:off x="6454990" y="3028976"/>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金融科技机构卓越创新奖</a:t>
              </a:r>
              <a:endParaRPr lang="en-US" altLang="zh-CN" sz="1400" b="1" dirty="0">
                <a:solidFill>
                  <a:srgbClr val="07497D"/>
                </a:solidFill>
                <a:latin typeface="微软雅黑" panose="020B0503020204020204" charset="-122"/>
                <a:ea typeface="微软雅黑" panose="020B0503020204020204" charset="-122"/>
              </a:endParaRPr>
            </a:p>
          </p:txBody>
        </p:sp>
        <p:sp>
          <p:nvSpPr>
            <p:cNvPr id="53" name="TextBox 35"/>
            <p:cNvSpPr txBox="1"/>
            <p:nvPr/>
          </p:nvSpPr>
          <p:spPr>
            <a:xfrm>
              <a:off x="6602591" y="3306281"/>
              <a:ext cx="3009772" cy="362235"/>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2020</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评选方：当代金融家</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72449" y="3033615"/>
              <a:ext cx="1614633" cy="470935"/>
            </a:xfrm>
            <a:prstGeom prst="rect">
              <a:avLst/>
            </a:prstGeom>
          </p:spPr>
        </p:pic>
      </p:grpSp>
      <p:cxnSp>
        <p:nvCxnSpPr>
          <p:cNvPr id="58" name="直接连接符 57"/>
          <p:cNvCxnSpPr/>
          <p:nvPr/>
        </p:nvCxnSpPr>
        <p:spPr>
          <a:xfrm>
            <a:off x="6428768" y="3668262"/>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TextBox 35"/>
          <p:cNvSpPr txBox="1"/>
          <p:nvPr/>
        </p:nvSpPr>
        <p:spPr>
          <a:xfrm>
            <a:off x="304042" y="4639235"/>
            <a:ext cx="3417506" cy="362235"/>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金鼎奖卓越第三方支付平台奖</a:t>
            </a:r>
            <a:endParaRPr lang="en-US" altLang="zh-CN" sz="1400" b="1" dirty="0">
              <a:solidFill>
                <a:srgbClr val="07497D"/>
              </a:solidFill>
              <a:latin typeface="微软雅黑" panose="020B0503020204020204" charset="-122"/>
              <a:ea typeface="微软雅黑" panose="020B0503020204020204" charset="-122"/>
            </a:endParaRPr>
          </a:p>
        </p:txBody>
      </p:sp>
      <p:sp>
        <p:nvSpPr>
          <p:cNvPr id="57" name="TextBox 35"/>
          <p:cNvSpPr txBox="1"/>
          <p:nvPr/>
        </p:nvSpPr>
        <p:spPr>
          <a:xfrm>
            <a:off x="478999" y="4916538"/>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2019</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2020</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评选方：每日经济新闻</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15" name="图片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78560" y="4678690"/>
            <a:ext cx="1211573" cy="409663"/>
          </a:xfrm>
          <a:prstGeom prst="rect">
            <a:avLst/>
          </a:prstGeom>
        </p:spPr>
      </p:pic>
      <p:cxnSp>
        <p:nvCxnSpPr>
          <p:cNvPr id="79" name="直接连接符 78"/>
          <p:cNvCxnSpPr/>
          <p:nvPr/>
        </p:nvCxnSpPr>
        <p:spPr>
          <a:xfrm>
            <a:off x="6434235" y="4460746"/>
            <a:ext cx="5457818" cy="0"/>
          </a:xfrm>
          <a:prstGeom prst="line">
            <a:avLst/>
          </a:prstGeom>
          <a:ln w="25400">
            <a:solidFill>
              <a:schemeClr val="tx2">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6324911" y="1450616"/>
            <a:ext cx="5521505" cy="587644"/>
            <a:chOff x="6428768" y="1450616"/>
            <a:chExt cx="5521505" cy="587644"/>
          </a:xfrm>
        </p:grpSpPr>
        <p:sp>
          <p:nvSpPr>
            <p:cNvPr id="89" name="TextBox 35"/>
            <p:cNvSpPr txBox="1"/>
            <p:nvPr/>
          </p:nvSpPr>
          <p:spPr>
            <a:xfrm>
              <a:off x="6428768" y="1450616"/>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浦东新区文明单位</a:t>
              </a:r>
              <a:endParaRPr lang="en-US" altLang="zh-CN" sz="1400" b="1" dirty="0">
                <a:solidFill>
                  <a:srgbClr val="07497D"/>
                </a:solidFill>
                <a:latin typeface="微软雅黑" panose="020B0503020204020204" charset="-122"/>
                <a:ea typeface="微软雅黑" panose="020B0503020204020204" charset="-122"/>
              </a:endParaRPr>
            </a:p>
          </p:txBody>
        </p:sp>
        <p:sp>
          <p:nvSpPr>
            <p:cNvPr id="92" name="TextBox 35"/>
            <p:cNvSpPr txBox="1"/>
            <p:nvPr/>
          </p:nvSpPr>
          <p:spPr>
            <a:xfrm>
              <a:off x="6576367" y="1727919"/>
              <a:ext cx="3416129"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2019</a:t>
              </a:r>
              <a:r>
                <a:rPr lang="zh-CN" altLang="en-US" sz="1050" dirty="0">
                  <a:solidFill>
                    <a:schemeClr val="bg1">
                      <a:lumMod val="65000"/>
                    </a:schemeClr>
                  </a:solidFill>
                  <a:latin typeface="微软雅黑" panose="020B0503020204020204" charset="-122"/>
                  <a:ea typeface="微软雅黑" panose="020B0503020204020204" charset="-122"/>
                </a:rPr>
                <a:t>－</a:t>
              </a:r>
              <a:r>
                <a:rPr lang="en-US" altLang="zh-CN" sz="1050" dirty="0">
                  <a:solidFill>
                    <a:schemeClr val="bg1">
                      <a:lumMod val="65000"/>
                    </a:schemeClr>
                  </a:solidFill>
                  <a:latin typeface="微软雅黑" panose="020B0503020204020204" charset="-122"/>
                  <a:ea typeface="微软雅黑" panose="020B0503020204020204" charset="-122"/>
                </a:rPr>
                <a:t>2020</a:t>
              </a:r>
              <a:r>
                <a:rPr lang="zh-CN" altLang="en-US" sz="1050" dirty="0">
                  <a:solidFill>
                    <a:schemeClr val="bg1">
                      <a:lumMod val="65000"/>
                    </a:schemeClr>
                  </a:solidFill>
                  <a:latin typeface="微软雅黑" panose="020B0503020204020204" charset="-122"/>
                  <a:ea typeface="微软雅黑" panose="020B0503020204020204" charset="-122"/>
                </a:rPr>
                <a:t>年度  评选方：上海市浦东新区人民政府</a:t>
              </a:r>
              <a:endParaRPr lang="en-US" altLang="zh-CN" sz="1050" dirty="0">
                <a:solidFill>
                  <a:schemeClr val="bg1">
                    <a:lumMod val="65000"/>
                  </a:schemeClr>
                </a:solidFill>
                <a:latin typeface="微软雅黑" panose="020B0503020204020204" charset="-122"/>
                <a:ea typeface="微软雅黑" panose="020B0503020204020204" charset="-122"/>
              </a:endParaRPr>
            </a:p>
          </p:txBody>
        </p:sp>
        <p:sp>
          <p:nvSpPr>
            <p:cNvPr id="94" name="TextBox 35"/>
            <p:cNvSpPr txBox="1"/>
            <p:nvPr/>
          </p:nvSpPr>
          <p:spPr>
            <a:xfrm>
              <a:off x="10599725" y="1491315"/>
              <a:ext cx="1350548" cy="461665"/>
            </a:xfrm>
            <a:prstGeom prst="rect">
              <a:avLst/>
            </a:prstGeom>
            <a:noFill/>
          </p:spPr>
          <p:txBody>
            <a:bodyPr wrap="square" rtlCol="0">
              <a:spAutoFit/>
            </a:bodyPr>
            <a:lstStyle/>
            <a:p>
              <a:pPr algn="r"/>
              <a:r>
                <a:rPr lang="zh-CN" altLang="en-US" sz="1200" b="1" dirty="0">
                  <a:solidFill>
                    <a:schemeClr val="tx1">
                      <a:lumMod val="65000"/>
                      <a:lumOff val="35000"/>
                    </a:schemeClr>
                  </a:solidFill>
                  <a:latin typeface="微软雅黑" panose="020B0503020204020204" charset="-122"/>
                  <a:ea typeface="微软雅黑" panose="020B0503020204020204" charset="-122"/>
                </a:rPr>
                <a:t>上海市浦东新区人民政府</a:t>
              </a:r>
              <a:endParaRPr lang="en-US" altLang="zh-CN" sz="1200" b="1" dirty="0">
                <a:solidFill>
                  <a:schemeClr val="tx1">
                    <a:lumMod val="65000"/>
                    <a:lumOff val="35000"/>
                  </a:schemeClr>
                </a:solidFill>
                <a:latin typeface="微软雅黑" panose="020B0503020204020204" charset="-122"/>
                <a:ea typeface="微软雅黑" panose="020B0503020204020204" charset="-122"/>
              </a:endParaRPr>
            </a:p>
          </p:txBody>
        </p:sp>
      </p:grpSp>
      <p:sp>
        <p:nvSpPr>
          <p:cNvPr id="55" name="平行四边形 13"/>
          <p:cNvSpPr/>
          <p:nvPr/>
        </p:nvSpPr>
        <p:spPr>
          <a:xfrm>
            <a:off x="7931020" y="153361"/>
            <a:ext cx="4911902" cy="995120"/>
          </a:xfrm>
          <a:prstGeom prst="parallelogram">
            <a:avLst/>
          </a:prstGeom>
          <a:solidFill>
            <a:srgbClr val="07497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solidFill>
                <a:srgbClr val="07497D"/>
              </a:solidFill>
            </a:endParaRPr>
          </a:p>
        </p:txBody>
      </p:sp>
      <p:sp>
        <p:nvSpPr>
          <p:cNvPr id="59" name="TextBox 8"/>
          <p:cNvSpPr txBox="1"/>
          <p:nvPr/>
        </p:nvSpPr>
        <p:spPr>
          <a:xfrm>
            <a:off x="971331" y="234222"/>
            <a:ext cx="8248503" cy="830997"/>
          </a:xfrm>
          <a:prstGeom prst="rect">
            <a:avLst/>
          </a:prstGeom>
          <a:noFill/>
        </p:spPr>
        <p:txBody>
          <a:bodyPr wrap="square" rtlCol="0">
            <a:spAutoFit/>
          </a:bodyPr>
          <a:lstStyle/>
          <a:p>
            <a:pPr defTabSz="1219200"/>
            <a:r>
              <a:rPr lang="zh-CN" altLang="en-US" sz="2400" b="1" dirty="0">
                <a:solidFill>
                  <a:schemeClr val="accent1">
                    <a:alpha val="87000"/>
                  </a:schemeClr>
                </a:solidFill>
                <a:latin typeface="微软雅黑" panose="020B0503020204020204" charset="-122"/>
                <a:ea typeface="微软雅黑" panose="020B0503020204020204" charset="-122"/>
              </a:rPr>
              <a:t>十余年来持续创新</a:t>
            </a:r>
            <a:endParaRPr lang="en-US" altLang="zh-CN" sz="2400" b="1" dirty="0">
              <a:solidFill>
                <a:schemeClr val="accent1">
                  <a:alpha val="87000"/>
                </a:schemeClr>
              </a:solidFill>
              <a:latin typeface="微软雅黑" panose="020B0503020204020204" charset="-122"/>
              <a:ea typeface="微软雅黑" panose="020B0503020204020204" charset="-122"/>
            </a:endParaRPr>
          </a:p>
          <a:p>
            <a:pPr defTabSz="1219200"/>
            <a:r>
              <a:rPr lang="zh-CN" altLang="en-US" sz="2400" b="1" dirty="0">
                <a:solidFill>
                  <a:schemeClr val="accent1">
                    <a:alpha val="87000"/>
                  </a:schemeClr>
                </a:solidFill>
                <a:latin typeface="微软雅黑" panose="020B0503020204020204" charset="-122"/>
                <a:ea typeface="微软雅黑" panose="020B0503020204020204" charset="-122"/>
              </a:rPr>
              <a:t>       以卓越的产品服务获得社会各界广泛认可</a:t>
            </a:r>
            <a:endParaRPr lang="zh-CN" altLang="en-US" sz="2400" b="1" dirty="0">
              <a:solidFill>
                <a:schemeClr val="accent1">
                  <a:alpha val="87000"/>
                </a:schemeClr>
              </a:solidFill>
              <a:latin typeface="微软雅黑" panose="020B0503020204020204" charset="-122"/>
              <a:ea typeface="微软雅黑" panose="020B0503020204020204" charset="-122"/>
            </a:endParaRPr>
          </a:p>
        </p:txBody>
      </p:sp>
      <p:sp>
        <p:nvSpPr>
          <p:cNvPr id="61" name="TextBox 35"/>
          <p:cNvSpPr txBox="1"/>
          <p:nvPr/>
        </p:nvSpPr>
        <p:spPr>
          <a:xfrm>
            <a:off x="304042" y="3816849"/>
            <a:ext cx="3417506"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a:t>
            </a:r>
            <a:r>
              <a:rPr lang="zh-CN" altLang="en-US" sz="1400" b="1" dirty="0">
                <a:solidFill>
                  <a:srgbClr val="07497D"/>
                </a:solidFill>
                <a:latin typeface="微软雅黑" panose="020B0503020204020204" charset="-122"/>
                <a:ea typeface="微软雅黑" panose="020B0503020204020204" charset="-122"/>
              </a:rPr>
              <a:t>杰出金融创新案例奖</a:t>
            </a:r>
            <a:endParaRPr lang="en-US" altLang="zh-CN" sz="1400" b="1" dirty="0">
              <a:solidFill>
                <a:srgbClr val="07497D"/>
              </a:solidFill>
              <a:latin typeface="微软雅黑" panose="020B0503020204020204" charset="-122"/>
              <a:ea typeface="微软雅黑" panose="020B0503020204020204" charset="-122"/>
            </a:endParaRPr>
          </a:p>
        </p:txBody>
      </p:sp>
      <p:sp>
        <p:nvSpPr>
          <p:cNvPr id="62" name="TextBox 35"/>
          <p:cNvSpPr txBox="1"/>
          <p:nvPr/>
        </p:nvSpPr>
        <p:spPr>
          <a:xfrm>
            <a:off x="478999" y="4094150"/>
            <a:ext cx="3009772" cy="310341"/>
          </a:xfrm>
          <a:prstGeom prst="rect">
            <a:avLst/>
          </a:prstGeom>
          <a:noFill/>
        </p:spPr>
        <p:txBody>
          <a:bodyPr wrap="square" rtlCol="0">
            <a:spAutoFit/>
          </a:bodyPr>
          <a:lstStyle/>
          <a:p>
            <a:pPr>
              <a:lnSpc>
                <a:spcPts val="1700"/>
              </a:lnSpc>
            </a:pPr>
            <a:r>
              <a:rPr lang="en-US" altLang="zh-CN" sz="1050" dirty="0">
                <a:solidFill>
                  <a:schemeClr val="bg1">
                    <a:lumMod val="65000"/>
                  </a:schemeClr>
                </a:solidFill>
                <a:latin typeface="微软雅黑" panose="020B0503020204020204" charset="-122"/>
                <a:ea typeface="微软雅黑" panose="020B0503020204020204" charset="-122"/>
              </a:rPr>
              <a:t>2021</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评选方：金融界</a:t>
            </a:r>
            <a:endParaRPr lang="en-US" altLang="zh-CN" sz="1050" dirty="0">
              <a:solidFill>
                <a:schemeClr val="bg1">
                  <a:lumMod val="65000"/>
                </a:schemeClr>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04638" y="3832882"/>
            <a:ext cx="1012390" cy="518850"/>
          </a:xfrm>
          <a:prstGeom prst="rect">
            <a:avLst/>
          </a:prstGeom>
        </p:spPr>
      </p:pic>
      <p:grpSp>
        <p:nvGrpSpPr>
          <p:cNvPr id="84" name="组合 83"/>
          <p:cNvGrpSpPr/>
          <p:nvPr/>
        </p:nvGrpSpPr>
        <p:grpSpPr>
          <a:xfrm>
            <a:off x="6324911" y="2983709"/>
            <a:ext cx="4777246" cy="587983"/>
            <a:chOff x="6458728" y="2177358"/>
            <a:chExt cx="4777246" cy="587983"/>
          </a:xfrm>
        </p:grpSpPr>
        <p:sp>
          <p:nvSpPr>
            <p:cNvPr id="86" name="TextBox 35"/>
            <p:cNvSpPr txBox="1"/>
            <p:nvPr/>
          </p:nvSpPr>
          <p:spPr>
            <a:xfrm>
              <a:off x="6458728" y="2177358"/>
              <a:ext cx="4018759" cy="310341"/>
            </a:xfrm>
            <a:prstGeom prst="rect">
              <a:avLst/>
            </a:prstGeom>
            <a:noFill/>
          </p:spPr>
          <p:txBody>
            <a:bodyPr wrap="square" rtlCol="0">
              <a:spAutoFit/>
            </a:bodyPr>
            <a:lstStyle/>
            <a:p>
              <a:pPr>
                <a:lnSpc>
                  <a:spcPts val="1700"/>
                </a:lnSpc>
              </a:pPr>
              <a:r>
                <a:rPr lang="en-US" altLang="zh-CN" sz="1400" b="1" dirty="0">
                  <a:solidFill>
                    <a:srgbClr val="07497D"/>
                  </a:solidFill>
                  <a:latin typeface="微软雅黑" panose="020B0503020204020204" charset="-122"/>
                  <a:ea typeface="微软雅黑" panose="020B0503020204020204" charset="-122"/>
                </a:rPr>
                <a:t>· 2022</a:t>
              </a:r>
              <a:r>
                <a:rPr lang="zh-CN" altLang="en-US" sz="1400" b="1" dirty="0">
                  <a:solidFill>
                    <a:srgbClr val="07497D"/>
                  </a:solidFill>
                  <a:latin typeface="微软雅黑" panose="020B0503020204020204" charset="-122"/>
                  <a:ea typeface="微软雅黑" panose="020B0503020204020204" charset="-122"/>
                </a:rPr>
                <a:t>年度</a:t>
              </a:r>
              <a:r>
                <a:rPr lang="en-US" altLang="zh-CN" sz="1400" b="1" dirty="0">
                  <a:solidFill>
                    <a:srgbClr val="07497D"/>
                  </a:solidFill>
                  <a:latin typeface="微软雅黑" panose="020B0503020204020204" charset="-122"/>
                  <a:ea typeface="微软雅黑" panose="020B0503020204020204" charset="-122"/>
                </a:rPr>
                <a:t>ESG</a:t>
              </a:r>
              <a:r>
                <a:rPr lang="zh-CN" altLang="en-US" sz="1400" b="1" dirty="0">
                  <a:solidFill>
                    <a:srgbClr val="07497D"/>
                  </a:solidFill>
                  <a:latin typeface="微软雅黑" panose="020B0503020204020204" charset="-122"/>
                  <a:ea typeface="微软雅黑" panose="020B0503020204020204" charset="-122"/>
                </a:rPr>
                <a:t>最佳社会责任（</a:t>
              </a:r>
              <a:r>
                <a:rPr lang="en-US" altLang="zh-CN" sz="1400" b="1" dirty="0">
                  <a:solidFill>
                    <a:srgbClr val="07497D"/>
                  </a:solidFill>
                  <a:latin typeface="微软雅黑" panose="020B0503020204020204" charset="-122"/>
                  <a:ea typeface="微软雅黑" panose="020B0503020204020204" charset="-122"/>
                </a:rPr>
                <a:t>S</a:t>
              </a:r>
              <a:r>
                <a:rPr lang="zh-CN" altLang="en-US" sz="1400" b="1" dirty="0">
                  <a:solidFill>
                    <a:srgbClr val="07497D"/>
                  </a:solidFill>
                  <a:latin typeface="微软雅黑" panose="020B0503020204020204" charset="-122"/>
                  <a:ea typeface="微软雅黑" panose="020B0503020204020204" charset="-122"/>
                </a:rPr>
                <a:t>）实践企业</a:t>
              </a:r>
              <a:endParaRPr lang="en-US" altLang="zh-CN" sz="1400" b="1" dirty="0">
                <a:solidFill>
                  <a:srgbClr val="07497D"/>
                </a:solidFill>
                <a:latin typeface="微软雅黑" panose="020B0503020204020204" charset="-122"/>
                <a:ea typeface="微软雅黑" panose="020B0503020204020204" charset="-122"/>
              </a:endParaRPr>
            </a:p>
          </p:txBody>
        </p:sp>
        <p:sp>
          <p:nvSpPr>
            <p:cNvPr id="93" name="TextBox 35"/>
            <p:cNvSpPr txBox="1"/>
            <p:nvPr/>
          </p:nvSpPr>
          <p:spPr>
            <a:xfrm>
              <a:off x="6606328" y="2511425"/>
              <a:ext cx="4629646" cy="253916"/>
            </a:xfrm>
            <a:prstGeom prst="rect">
              <a:avLst/>
            </a:prstGeom>
            <a:noFill/>
          </p:spPr>
          <p:txBody>
            <a:bodyPr wrap="square" rtlCol="0">
              <a:spAutoFit/>
            </a:bodyPr>
            <a:lstStyle/>
            <a:p>
              <a:r>
                <a:rPr lang="en-US" altLang="zh-CN" sz="1050" dirty="0">
                  <a:solidFill>
                    <a:schemeClr val="bg1">
                      <a:lumMod val="65000"/>
                    </a:schemeClr>
                  </a:solidFill>
                  <a:latin typeface="微软雅黑" panose="020B0503020204020204" charset="-122"/>
                  <a:ea typeface="微软雅黑" panose="020B0503020204020204" charset="-122"/>
                </a:rPr>
                <a:t>2022</a:t>
              </a:r>
              <a:r>
                <a:rPr lang="zh-CN" altLang="en-US" sz="1050" dirty="0">
                  <a:solidFill>
                    <a:schemeClr val="bg1">
                      <a:lumMod val="65000"/>
                    </a:schemeClr>
                  </a:solidFill>
                  <a:latin typeface="微软雅黑" panose="020B0503020204020204" charset="-122"/>
                  <a:ea typeface="微软雅黑" panose="020B0503020204020204" charset="-122"/>
                </a:rPr>
                <a:t>年</a:t>
              </a:r>
              <a:r>
                <a:rPr lang="en-US" altLang="zh-CN" sz="1050" dirty="0">
                  <a:solidFill>
                    <a:schemeClr val="bg1">
                      <a:lumMod val="65000"/>
                    </a:schemeClr>
                  </a:solidFill>
                  <a:latin typeface="微软雅黑" panose="020B0503020204020204" charset="-122"/>
                  <a:ea typeface="微软雅黑" panose="020B0503020204020204" charset="-122"/>
                </a:rPr>
                <a:t>   </a:t>
              </a:r>
              <a:r>
                <a:rPr lang="zh-CN" altLang="en-US" sz="1050" dirty="0">
                  <a:solidFill>
                    <a:schemeClr val="bg1">
                      <a:lumMod val="65000"/>
                    </a:schemeClr>
                  </a:solidFill>
                  <a:latin typeface="微软雅黑" panose="020B0503020204020204" charset="-122"/>
                  <a:ea typeface="微软雅黑" panose="020B0503020204020204" charset="-122"/>
                </a:rPr>
                <a:t>评选方：中国网</a:t>
              </a:r>
              <a:endParaRPr lang="en-US" altLang="zh-CN" sz="1050" dirty="0">
                <a:solidFill>
                  <a:schemeClr val="bg1">
                    <a:lumMod val="65000"/>
                  </a:schemeClr>
                </a:solidFill>
                <a:latin typeface="微软雅黑" panose="020B0503020204020204" charset="-122"/>
                <a:ea typeface="微软雅黑" panose="020B0503020204020204" charset="-122"/>
              </a:endParaRPr>
            </a:p>
          </p:txBody>
        </p:sp>
      </p:grpSp>
      <p:pic>
        <p:nvPicPr>
          <p:cNvPr id="1026"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56634" y="2923464"/>
            <a:ext cx="842309" cy="5975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9">
        <p:random/>
      </p:transition>
    </mc:Choice>
    <mc:Fallback>
      <p:transition>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14"/>
          <p:cNvSpPr/>
          <p:nvPr/>
        </p:nvSpPr>
        <p:spPr>
          <a:xfrm flipH="1">
            <a:off x="-1" y="3780693"/>
            <a:ext cx="5907001" cy="3077307"/>
          </a:xfrm>
          <a:custGeom>
            <a:avLst/>
            <a:gdLst>
              <a:gd name="connsiteX0" fmla="*/ 5907003 w 5907003"/>
              <a:gd name="connsiteY0" fmla="*/ 0 h 3077307"/>
              <a:gd name="connsiteX1" fmla="*/ 5907003 w 5907003"/>
              <a:gd name="connsiteY1" fmla="*/ 3077307 h 3077307"/>
              <a:gd name="connsiteX2" fmla="*/ 0 w 5907003"/>
              <a:gd name="connsiteY2" fmla="*/ 3077307 h 3077307"/>
              <a:gd name="connsiteX3" fmla="*/ 28990 w 5907003"/>
              <a:gd name="connsiteY3" fmla="*/ 2944064 h 3077307"/>
              <a:gd name="connsiteX4" fmla="*/ 5907003 w 5907003"/>
              <a:gd name="connsiteY4" fmla="*/ 0 h 3077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7003" h="3077307">
                <a:moveTo>
                  <a:pt x="5907003" y="0"/>
                </a:moveTo>
                <a:lnTo>
                  <a:pt x="5907003" y="3077307"/>
                </a:lnTo>
                <a:lnTo>
                  <a:pt x="0" y="3077307"/>
                </a:lnTo>
                <a:lnTo>
                  <a:pt x="28990" y="2944064"/>
                </a:lnTo>
                <a:cubicBezTo>
                  <a:pt x="465129" y="1277021"/>
                  <a:pt x="2930717" y="0"/>
                  <a:pt x="5907003" y="0"/>
                </a:cubicBezTo>
                <a:close/>
              </a:path>
            </a:pathLst>
          </a:cu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16" name="任意多边形 15"/>
          <p:cNvSpPr/>
          <p:nvPr/>
        </p:nvSpPr>
        <p:spPr>
          <a:xfrm flipH="1">
            <a:off x="0" y="4518830"/>
            <a:ext cx="12191997" cy="2339169"/>
          </a:xfrm>
          <a:custGeom>
            <a:avLst/>
            <a:gdLst>
              <a:gd name="connsiteX0" fmla="*/ 496389 w 12192000"/>
              <a:gd name="connsiteY0" fmla="*/ 0 h 2339170"/>
              <a:gd name="connsiteX1" fmla="*/ 12075322 w 12192000"/>
              <a:gd name="connsiteY1" fmla="*/ 2242156 h 2339170"/>
              <a:gd name="connsiteX2" fmla="*/ 12192000 w 12192000"/>
              <a:gd name="connsiteY2" fmla="*/ 2328605 h 2339170"/>
              <a:gd name="connsiteX3" fmla="*/ 12192000 w 12192000"/>
              <a:gd name="connsiteY3" fmla="*/ 2339170 h 2339170"/>
              <a:gd name="connsiteX4" fmla="*/ 0 w 12192000"/>
              <a:gd name="connsiteY4" fmla="*/ 2339170 h 2339170"/>
              <a:gd name="connsiteX5" fmla="*/ 0 w 12192000"/>
              <a:gd name="connsiteY5" fmla="*/ 3667 h 233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2339170">
                <a:moveTo>
                  <a:pt x="496389" y="0"/>
                </a:moveTo>
                <a:cubicBezTo>
                  <a:pt x="5701591" y="0"/>
                  <a:pt x="10167629" y="924535"/>
                  <a:pt x="12075322" y="2242156"/>
                </a:cubicBezTo>
                <a:lnTo>
                  <a:pt x="12192000" y="2328605"/>
                </a:lnTo>
                <a:lnTo>
                  <a:pt x="12192000" y="2339170"/>
                </a:lnTo>
                <a:lnTo>
                  <a:pt x="0" y="2339170"/>
                </a:lnTo>
                <a:lnTo>
                  <a:pt x="0" y="3667"/>
                </a:lnTo>
                <a:close/>
              </a:path>
            </a:pathLst>
          </a:cu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219200"/>
            <a:endParaRPr lang="zh-CN" altLang="en-US" sz="2400">
              <a:solidFill>
                <a:prstClr val="white"/>
              </a:solidFill>
              <a:latin typeface="Calibri" panose="020F0502020204030204"/>
              <a:ea typeface="宋体" panose="02010600030101010101" pitchFamily="2" charset="-122"/>
            </a:endParaRPr>
          </a:p>
        </p:txBody>
      </p:sp>
      <p:sp>
        <p:nvSpPr>
          <p:cNvPr id="42" name="TextBox 41"/>
          <p:cNvSpPr txBox="1"/>
          <p:nvPr/>
        </p:nvSpPr>
        <p:spPr>
          <a:xfrm>
            <a:off x="5107021" y="2485096"/>
            <a:ext cx="5019473" cy="923330"/>
          </a:xfrm>
          <a:prstGeom prst="rect">
            <a:avLst/>
          </a:prstGeom>
          <a:noFill/>
        </p:spPr>
        <p:txBody>
          <a:bodyPr wrap="square" rtlCol="0">
            <a:spAutoFit/>
          </a:bodyPr>
          <a:p>
            <a:pPr algn="just" defTabSz="1219200">
              <a:lnSpc>
                <a:spcPct val="150000"/>
              </a:lnSpc>
            </a:pPr>
            <a:r>
              <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rPr>
              <a:t>以专业的解决方案解决客户业务需求，促进客户的运营效率、营销能力和服务品质持续提升；成为连接银行、金融机构、商户之间的桥梁，在价值互联的产业生态网络中，实现多方共赢。</a:t>
            </a:r>
            <a:endParaRPr lang="zh-CN" altLang="en-US" sz="120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2" name="矩形 1"/>
          <p:cNvSpPr/>
          <p:nvPr/>
        </p:nvSpPr>
        <p:spPr>
          <a:xfrm>
            <a:off x="5423326" y="4765667"/>
            <a:ext cx="6096000" cy="1754326"/>
          </a:xfrm>
          <a:prstGeom prst="rect">
            <a:avLst/>
          </a:prstGeom>
        </p:spPr>
        <p:txBody>
          <a:bodyPr>
            <a:spAutoFit/>
          </a:bodyPr>
          <a:p>
            <a:pPr algn="r">
              <a:lnSpc>
                <a:spcPct val="150000"/>
              </a:lnSpc>
            </a:pPr>
            <a:r>
              <a:rPr lang="zh-CN" altLang="en-US" sz="1200" b="1" dirty="0">
                <a:solidFill>
                  <a:schemeClr val="bg1"/>
                </a:solidFill>
                <a:latin typeface="微软雅黑" panose="020B0503020204020204" charset="-122"/>
                <a:ea typeface="微软雅黑" panose="020B0503020204020204" charset="-122"/>
              </a:rPr>
              <a:t>通联支付网络服务股份有限公司</a:t>
            </a:r>
            <a:endParaRPr lang="zh-CN" altLang="en-US" sz="1200" b="1" dirty="0">
              <a:solidFill>
                <a:schemeClr val="bg1"/>
              </a:solidFill>
              <a:latin typeface="微软雅黑" panose="020B0503020204020204" charset="-122"/>
              <a:ea typeface="微软雅黑" panose="020B0503020204020204" charset="-122"/>
            </a:endParaRPr>
          </a:p>
          <a:p>
            <a:pPr algn="r">
              <a:lnSpc>
                <a:spcPct val="150000"/>
              </a:lnSpc>
            </a:pPr>
            <a:r>
              <a:rPr lang="en-US" altLang="zh-CN" sz="1100" dirty="0" err="1">
                <a:solidFill>
                  <a:schemeClr val="bg1"/>
                </a:solidFill>
                <a:latin typeface="微软雅黑" panose="020B0503020204020204" charset="-122"/>
                <a:ea typeface="微软雅黑" panose="020B0503020204020204" charset="-122"/>
              </a:rPr>
              <a:t>Allinpay</a:t>
            </a:r>
            <a:r>
              <a:rPr lang="en-US" altLang="zh-CN" sz="1100" dirty="0">
                <a:solidFill>
                  <a:schemeClr val="bg1"/>
                </a:solidFill>
                <a:latin typeface="微软雅黑" panose="020B0503020204020204" charset="-122"/>
                <a:ea typeface="微软雅黑" panose="020B0503020204020204" charset="-122"/>
              </a:rPr>
              <a:t> Network Services </a:t>
            </a:r>
            <a:r>
              <a:rPr lang="en-US" altLang="zh-CN" sz="1100" dirty="0" err="1">
                <a:solidFill>
                  <a:schemeClr val="bg1"/>
                </a:solidFill>
                <a:latin typeface="微软雅黑" panose="020B0503020204020204" charset="-122"/>
                <a:ea typeface="微软雅黑" panose="020B0503020204020204" charset="-122"/>
              </a:rPr>
              <a:t>Co.,Ltd</a:t>
            </a:r>
            <a:r>
              <a:rPr lang="en-US" altLang="zh-CN" sz="1100" dirty="0">
                <a:solidFill>
                  <a:schemeClr val="bg1"/>
                </a:solidFill>
                <a:latin typeface="微软雅黑" panose="020B0503020204020204" charset="-122"/>
                <a:ea typeface="微软雅黑" panose="020B0503020204020204" charset="-122"/>
              </a:rPr>
              <a:t>.</a:t>
            </a:r>
            <a:endParaRPr lang="en-US" altLang="zh-CN" sz="1100" dirty="0">
              <a:solidFill>
                <a:schemeClr val="bg1"/>
              </a:solidFill>
              <a:latin typeface="微软雅黑" panose="020B0503020204020204" charset="-122"/>
              <a:ea typeface="微软雅黑" panose="020B0503020204020204" charset="-122"/>
            </a:endParaRPr>
          </a:p>
          <a:p>
            <a:pPr algn="r">
              <a:lnSpc>
                <a:spcPct val="150000"/>
              </a:lnSpc>
            </a:pPr>
            <a:endParaRPr lang="en-US" altLang="zh-CN" sz="1200" b="1"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联系地址：上海市浦东新区金沪路</a:t>
            </a:r>
            <a:r>
              <a:rPr lang="en-US" altLang="zh-CN" sz="1200" dirty="0">
                <a:solidFill>
                  <a:schemeClr val="bg1"/>
                </a:solidFill>
                <a:latin typeface="微软雅黑" panose="020B0503020204020204" charset="-122"/>
                <a:ea typeface="微软雅黑" panose="020B0503020204020204" charset="-122"/>
              </a:rPr>
              <a:t>55</a:t>
            </a:r>
            <a:r>
              <a:rPr lang="zh-CN" altLang="en-US" sz="1200" dirty="0">
                <a:solidFill>
                  <a:schemeClr val="bg1"/>
                </a:solidFill>
                <a:latin typeface="微软雅黑" panose="020B0503020204020204" charset="-122"/>
                <a:ea typeface="微软雅黑" panose="020B0503020204020204" charset="-122"/>
              </a:rPr>
              <a:t>号通华科技大厦</a:t>
            </a:r>
            <a:endParaRPr lang="zh-CN" altLang="en-US"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邮政编码：</a:t>
            </a:r>
            <a:r>
              <a:rPr lang="en-US" altLang="zh-CN" sz="1200" dirty="0">
                <a:solidFill>
                  <a:schemeClr val="bg1"/>
                </a:solidFill>
                <a:latin typeface="微软雅黑" panose="020B0503020204020204" charset="-122"/>
                <a:ea typeface="微软雅黑" panose="020B0503020204020204" charset="-122"/>
              </a:rPr>
              <a:t>201206          </a:t>
            </a:r>
            <a:r>
              <a:rPr lang="zh-CN" altLang="en-US" sz="1200" dirty="0">
                <a:solidFill>
                  <a:schemeClr val="bg1"/>
                </a:solidFill>
                <a:latin typeface="微软雅黑" panose="020B0503020204020204" charset="-122"/>
                <a:ea typeface="微软雅黑" panose="020B0503020204020204" charset="-122"/>
              </a:rPr>
              <a:t>全国统一客服热线：</a:t>
            </a:r>
            <a:r>
              <a:rPr lang="en-US" altLang="zh-CN" sz="1200" dirty="0">
                <a:solidFill>
                  <a:schemeClr val="bg1"/>
                </a:solidFill>
                <a:latin typeface="微软雅黑" panose="020B0503020204020204" charset="-122"/>
                <a:ea typeface="微软雅黑" panose="020B0503020204020204" charset="-122"/>
              </a:rPr>
              <a:t>95193</a:t>
            </a:r>
            <a:endParaRPr lang="en-US" altLang="zh-CN" sz="1200" dirty="0">
              <a:solidFill>
                <a:schemeClr val="bg1"/>
              </a:solidFill>
              <a:latin typeface="微软雅黑" panose="020B0503020204020204" charset="-122"/>
              <a:ea typeface="微软雅黑" panose="020B0503020204020204" charset="-122"/>
            </a:endParaRPr>
          </a:p>
          <a:p>
            <a:pPr algn="r">
              <a:lnSpc>
                <a:spcPct val="150000"/>
              </a:lnSpc>
            </a:pPr>
            <a:r>
              <a:rPr lang="zh-CN" altLang="en-US" sz="1200" dirty="0">
                <a:solidFill>
                  <a:schemeClr val="bg1"/>
                </a:solidFill>
                <a:latin typeface="微软雅黑" panose="020B0503020204020204" charset="-122"/>
                <a:ea typeface="微软雅黑" panose="020B0503020204020204" charset="-122"/>
              </a:rPr>
              <a:t>官方网站：</a:t>
            </a:r>
            <a:r>
              <a:rPr lang="en-US" altLang="zh-CN" sz="1200" dirty="0">
                <a:solidFill>
                  <a:schemeClr val="bg1"/>
                </a:solidFill>
                <a:latin typeface="微软雅黑" panose="020B0503020204020204" charset="-122"/>
                <a:ea typeface="微软雅黑" panose="020B0503020204020204" charset="-122"/>
              </a:rPr>
              <a:t>www.allinpay.com        </a:t>
            </a:r>
            <a:r>
              <a:rPr lang="zh-CN" altLang="en-US" sz="1200" dirty="0">
                <a:solidFill>
                  <a:schemeClr val="bg1"/>
                </a:solidFill>
                <a:latin typeface="微软雅黑" panose="020B0503020204020204" charset="-122"/>
                <a:ea typeface="微软雅黑" panose="020B0503020204020204" charset="-122"/>
              </a:rPr>
              <a:t>联系邮箱：</a:t>
            </a:r>
            <a:r>
              <a:rPr lang="en-US" altLang="zh-CN" sz="1200" dirty="0">
                <a:solidFill>
                  <a:schemeClr val="bg1"/>
                </a:solidFill>
                <a:latin typeface="微软雅黑" panose="020B0503020204020204" charset="-122"/>
                <a:ea typeface="微软雅黑" panose="020B0503020204020204" charset="-122"/>
              </a:rPr>
              <a:t>95193@allinpay.com</a:t>
            </a:r>
            <a:endParaRPr lang="zh-CN" altLang="en-US" sz="1200" dirty="0">
              <a:solidFill>
                <a:schemeClr val="bg1"/>
              </a:solidFill>
            </a:endParaRPr>
          </a:p>
        </p:txBody>
      </p:sp>
      <p:pic>
        <p:nvPicPr>
          <p:cNvPr id="8" name="Picture 2" descr="E:\Regina\设计文件\通联logo\微讯二维码.png"/>
          <p:cNvPicPr>
            <a:picLocks noChangeAspect="1" noChangeArrowheads="1"/>
          </p:cNvPicPr>
          <p:nvPr/>
        </p:nvPicPr>
        <p:blipFill>
          <a:blip r:embed="rId1" cstate="print"/>
          <a:srcRect/>
          <a:stretch>
            <a:fillRect/>
          </a:stretch>
        </p:blipFill>
        <p:spPr bwMode="auto">
          <a:xfrm>
            <a:off x="1544544" y="4642698"/>
            <a:ext cx="1000132" cy="1000132"/>
          </a:xfrm>
          <a:prstGeom prst="rect">
            <a:avLst/>
          </a:prstGeom>
          <a:noFill/>
        </p:spPr>
      </p:pic>
      <p:sp>
        <p:nvSpPr>
          <p:cNvPr id="9" name="TextBox 8"/>
          <p:cNvSpPr txBox="1"/>
          <p:nvPr/>
        </p:nvSpPr>
        <p:spPr>
          <a:xfrm>
            <a:off x="5107021" y="1069872"/>
            <a:ext cx="4824920" cy="1077218"/>
          </a:xfrm>
          <a:prstGeom prst="rect">
            <a:avLst/>
          </a:prstGeom>
          <a:noFill/>
        </p:spPr>
        <p:txBody>
          <a:bodyPr wrap="square" rtlCol="0">
            <a:spAutoFit/>
          </a:bodyPr>
          <a:p>
            <a:pP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专业提升品质</a:t>
            </a:r>
            <a:endParaRPr lang="en-US" altLang="zh-CN"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a:p>
            <a:pPr algn="r" defTabSz="1219200"/>
            <a:r>
              <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联合创造价值</a:t>
            </a:r>
            <a:endParaRPr lang="zh-CN" altLang="en-US" sz="3200" b="1" dirty="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10" name="文本框 9"/>
          <p:cNvSpPr txBox="1"/>
          <p:nvPr/>
        </p:nvSpPr>
        <p:spPr>
          <a:xfrm>
            <a:off x="-191288" y="4289912"/>
            <a:ext cx="2470150" cy="336695"/>
          </a:xfrm>
          <a:prstGeom prst="rect">
            <a:avLst/>
          </a:prstGeom>
          <a:noFill/>
        </p:spPr>
        <p:txBody>
          <a:bodyPr wrap="square" rtlCol="0">
            <a:spAutoFit/>
          </a:bodyPr>
          <a:p>
            <a:pPr algn="ctr">
              <a:lnSpc>
                <a:spcPct val="150000"/>
              </a:lnSpc>
            </a:pPr>
            <a:r>
              <a:rPr lang="zh-CN" altLang="en-US" sz="1200" dirty="0">
                <a:latin typeface="微软雅黑" panose="020B0503020204020204" charset="-122"/>
                <a:ea typeface="微软雅黑" panose="020B0503020204020204" charset="-122"/>
              </a:rPr>
              <a:t>关注通联，了解更多</a:t>
            </a:r>
            <a:endParaRPr lang="zh-CN" altLang="en-US" sz="1200" dirty="0">
              <a:solidFill>
                <a:schemeClr val="tx1"/>
              </a:solidFill>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0737" y="4643083"/>
            <a:ext cx="1000132" cy="999747"/>
          </a:xfrm>
          <a:prstGeom prst="rect">
            <a:avLst/>
          </a:prstGeom>
        </p:spPr>
      </p:pic>
      <p:sp>
        <p:nvSpPr>
          <p:cNvPr id="6" name="灯片编号占位符 5"/>
          <p:cNvSpPr>
            <a:spLocks noGrp="1"/>
          </p:cNvSpPr>
          <p:nvPr/>
        </p:nvSpPr>
        <p:spPr>
          <a:xfrm>
            <a:off x="8610599" y="6240463"/>
            <a:ext cx="2909888" cy="206381"/>
          </a:xfrm>
          <a:prstGeom prst="rect">
            <a:avLst/>
          </a:prstGeom>
        </p:spPr>
        <p:txBody>
          <a:bodyPr vert="horz" lIns="91440" tIns="45720" rIns="91440" bIns="45720" rtlCol="0" anchor="ctr"/>
          <a:lstStyle>
            <a:defPPr>
              <a:defRPr lang="zh-CN"/>
            </a:defPPr>
            <a:lvl1pPr marL="0" algn="r"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C2B00-4FB8-485D-B8C4-621FB904E8AA}" type="slidenum">
              <a:rPr lang="zh-CN" altLang="en-US" smtClean="0"/>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p:nvPr/>
        </p:nvSpPr>
        <p:spPr bwMode="auto">
          <a:xfrm>
            <a:off x="2552748" y="4572373"/>
            <a:ext cx="3183879" cy="2303264"/>
          </a:xfrm>
          <a:custGeom>
            <a:avLst/>
            <a:gdLst>
              <a:gd name="T0" fmla="*/ 1071 w 1071"/>
              <a:gd name="T1" fmla="*/ 774 h 774"/>
              <a:gd name="T2" fmla="*/ 291 w 1071"/>
              <a:gd name="T3" fmla="*/ 0 h 774"/>
              <a:gd name="T4" fmla="*/ 255 w 1071"/>
              <a:gd name="T5" fmla="*/ 192 h 774"/>
              <a:gd name="T6" fmla="*/ 0 w 1071"/>
              <a:gd name="T7" fmla="*/ 443 h 774"/>
              <a:gd name="T8" fmla="*/ 333 w 1071"/>
              <a:gd name="T9" fmla="*/ 774 h 774"/>
              <a:gd name="T10" fmla="*/ 848 w 1071"/>
              <a:gd name="T11" fmla="*/ 774 h 774"/>
              <a:gd name="T12" fmla="*/ 1071 w 1071"/>
              <a:gd name="T13" fmla="*/ 774 h 774"/>
            </a:gdLst>
            <a:ahLst/>
            <a:cxnLst>
              <a:cxn ang="0">
                <a:pos x="T0" y="T1"/>
              </a:cxn>
              <a:cxn ang="0">
                <a:pos x="T2" y="T3"/>
              </a:cxn>
              <a:cxn ang="0">
                <a:pos x="T4" y="T5"/>
              </a:cxn>
              <a:cxn ang="0">
                <a:pos x="T6" y="T7"/>
              </a:cxn>
              <a:cxn ang="0">
                <a:pos x="T8" y="T9"/>
              </a:cxn>
              <a:cxn ang="0">
                <a:pos x="T10" y="T11"/>
              </a:cxn>
              <a:cxn ang="0">
                <a:pos x="T12" y="T13"/>
              </a:cxn>
            </a:cxnLst>
            <a:rect l="0" t="0" r="r" b="b"/>
            <a:pathLst>
              <a:path w="1071" h="774">
                <a:moveTo>
                  <a:pt x="1071" y="774"/>
                </a:moveTo>
                <a:cubicBezTo>
                  <a:pt x="291" y="0"/>
                  <a:pt x="291" y="0"/>
                  <a:pt x="291" y="0"/>
                </a:cubicBezTo>
                <a:cubicBezTo>
                  <a:pt x="364" y="94"/>
                  <a:pt x="255" y="192"/>
                  <a:pt x="255" y="192"/>
                </a:cubicBezTo>
                <a:cubicBezTo>
                  <a:pt x="0" y="443"/>
                  <a:pt x="0" y="443"/>
                  <a:pt x="0" y="443"/>
                </a:cubicBezTo>
                <a:cubicBezTo>
                  <a:pt x="333" y="774"/>
                  <a:pt x="333" y="774"/>
                  <a:pt x="333" y="774"/>
                </a:cubicBezTo>
                <a:cubicBezTo>
                  <a:pt x="848" y="774"/>
                  <a:pt x="848" y="774"/>
                  <a:pt x="848" y="774"/>
                </a:cubicBezTo>
                <a:lnTo>
                  <a:pt x="1071" y="77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3" name="Freeform 18"/>
          <p:cNvSpPr/>
          <p:nvPr/>
        </p:nvSpPr>
        <p:spPr bwMode="auto">
          <a:xfrm>
            <a:off x="1248902" y="6378155"/>
            <a:ext cx="579157" cy="497482"/>
          </a:xfrm>
          <a:custGeom>
            <a:avLst/>
            <a:gdLst>
              <a:gd name="T0" fmla="*/ 187 w 195"/>
              <a:gd name="T1" fmla="*/ 8 h 167"/>
              <a:gd name="T2" fmla="*/ 159 w 195"/>
              <a:gd name="T3" fmla="*/ 8 h 167"/>
              <a:gd name="T4" fmla="*/ 0 w 195"/>
              <a:gd name="T5" fmla="*/ 167 h 167"/>
              <a:gd name="T6" fmla="*/ 56 w 195"/>
              <a:gd name="T7" fmla="*/ 167 h 167"/>
              <a:gd name="T8" fmla="*/ 187 w 195"/>
              <a:gd name="T9" fmla="*/ 35 h 167"/>
              <a:gd name="T10" fmla="*/ 187 w 195"/>
              <a:gd name="T11" fmla="*/ 8 h 167"/>
            </a:gdLst>
            <a:ahLst/>
            <a:cxnLst>
              <a:cxn ang="0">
                <a:pos x="T0" y="T1"/>
              </a:cxn>
              <a:cxn ang="0">
                <a:pos x="T2" y="T3"/>
              </a:cxn>
              <a:cxn ang="0">
                <a:pos x="T4" y="T5"/>
              </a:cxn>
              <a:cxn ang="0">
                <a:pos x="T6" y="T7"/>
              </a:cxn>
              <a:cxn ang="0">
                <a:pos x="T8" y="T9"/>
              </a:cxn>
              <a:cxn ang="0">
                <a:pos x="T10" y="T11"/>
              </a:cxn>
            </a:cxnLst>
            <a:rect l="0" t="0" r="r" b="b"/>
            <a:pathLst>
              <a:path w="195" h="167">
                <a:moveTo>
                  <a:pt x="187" y="8"/>
                </a:moveTo>
                <a:cubicBezTo>
                  <a:pt x="180" y="0"/>
                  <a:pt x="167" y="0"/>
                  <a:pt x="159" y="8"/>
                </a:cubicBezTo>
                <a:cubicBezTo>
                  <a:pt x="0" y="167"/>
                  <a:pt x="0" y="167"/>
                  <a:pt x="0" y="167"/>
                </a:cubicBezTo>
                <a:cubicBezTo>
                  <a:pt x="56" y="167"/>
                  <a:pt x="56" y="167"/>
                  <a:pt x="56" y="167"/>
                </a:cubicBezTo>
                <a:cubicBezTo>
                  <a:pt x="187" y="35"/>
                  <a:pt x="187" y="35"/>
                  <a:pt x="187" y="35"/>
                </a:cubicBezTo>
                <a:cubicBezTo>
                  <a:pt x="195" y="28"/>
                  <a:pt x="195" y="15"/>
                  <a:pt x="187" y="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 name="Freeform 6"/>
          <p:cNvSpPr/>
          <p:nvPr/>
        </p:nvSpPr>
        <p:spPr bwMode="auto">
          <a:xfrm>
            <a:off x="6455374" y="994994"/>
            <a:ext cx="5736625" cy="5863006"/>
          </a:xfrm>
          <a:custGeom>
            <a:avLst/>
            <a:gdLst>
              <a:gd name="T0" fmla="*/ 1746 w 1746"/>
              <a:gd name="T1" fmla="*/ 1609 h 1669"/>
              <a:gd name="T2" fmla="*/ 1686 w 1746"/>
              <a:gd name="T3" fmla="*/ 1669 h 1669"/>
              <a:gd name="T4" fmla="*/ 60 w 1746"/>
              <a:gd name="T5" fmla="*/ 1669 h 1669"/>
              <a:gd name="T6" fmla="*/ 0 w 1746"/>
              <a:gd name="T7" fmla="*/ 1609 h 1669"/>
              <a:gd name="T8" fmla="*/ 0 w 1746"/>
              <a:gd name="T9" fmla="*/ 60 h 1669"/>
              <a:gd name="T10" fmla="*/ 60 w 1746"/>
              <a:gd name="T11" fmla="*/ 0 h 1669"/>
              <a:gd name="T12" fmla="*/ 1686 w 1746"/>
              <a:gd name="T13" fmla="*/ 0 h 1669"/>
              <a:gd name="T14" fmla="*/ 1746 w 1746"/>
              <a:gd name="T15" fmla="*/ 60 h 1669"/>
              <a:gd name="T16" fmla="*/ 1746 w 1746"/>
              <a:gd name="T17" fmla="*/ 1609 h 1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6" h="1669">
                <a:moveTo>
                  <a:pt x="1746" y="1609"/>
                </a:moveTo>
                <a:cubicBezTo>
                  <a:pt x="1746" y="1642"/>
                  <a:pt x="1719" y="1669"/>
                  <a:pt x="1686" y="1669"/>
                </a:cubicBezTo>
                <a:cubicBezTo>
                  <a:pt x="60" y="1669"/>
                  <a:pt x="60" y="1669"/>
                  <a:pt x="60" y="1669"/>
                </a:cubicBezTo>
                <a:cubicBezTo>
                  <a:pt x="27" y="1669"/>
                  <a:pt x="0" y="1642"/>
                  <a:pt x="0" y="1609"/>
                </a:cubicBezTo>
                <a:cubicBezTo>
                  <a:pt x="0" y="60"/>
                  <a:pt x="0" y="60"/>
                  <a:pt x="0" y="60"/>
                </a:cubicBezTo>
                <a:cubicBezTo>
                  <a:pt x="0" y="26"/>
                  <a:pt x="27" y="0"/>
                  <a:pt x="60" y="0"/>
                </a:cubicBezTo>
                <a:cubicBezTo>
                  <a:pt x="1686" y="0"/>
                  <a:pt x="1686" y="0"/>
                  <a:pt x="1686" y="0"/>
                </a:cubicBezTo>
                <a:cubicBezTo>
                  <a:pt x="1719" y="0"/>
                  <a:pt x="1746" y="26"/>
                  <a:pt x="1746" y="60"/>
                </a:cubicBezTo>
                <a:lnTo>
                  <a:pt x="1746" y="1609"/>
                </a:lnTo>
                <a:close/>
              </a:path>
            </a:pathLst>
          </a:custGeom>
          <a:gradFill>
            <a:gsLst>
              <a:gs pos="50000">
                <a:schemeClr val="accent1"/>
              </a:gs>
              <a:gs pos="0">
                <a:schemeClr val="accent1">
                  <a:lumMod val="25000"/>
                  <a:lumOff val="75000"/>
                </a:schemeClr>
              </a:gs>
              <a:gs pos="100000">
                <a:schemeClr val="accent1">
                  <a:lumMod val="85000"/>
                </a:schemeClr>
              </a:gs>
            </a:gsLst>
            <a:lin ang="5400000" scaled="1"/>
          </a:gradFill>
          <a:ln>
            <a:noFill/>
          </a:ln>
        </p:spPr>
        <p:txBody>
          <a:bodyPr vert="horz" wrap="square" lIns="91440" tIns="45720" rIns="91440" bIns="45720" numCol="1" anchor="t" anchorCtr="0" compatLnSpc="1"/>
          <a:lstStyle/>
          <a:p>
            <a:endParaRPr lang="en-US"/>
          </a:p>
        </p:txBody>
      </p:sp>
      <p:grpSp>
        <p:nvGrpSpPr>
          <p:cNvPr id="3" name="Group 31"/>
          <p:cNvGrpSpPr/>
          <p:nvPr/>
        </p:nvGrpSpPr>
        <p:grpSpPr>
          <a:xfrm>
            <a:off x="8494479" y="934077"/>
            <a:ext cx="4294673" cy="4302099"/>
            <a:chOff x="7772587" y="934077"/>
            <a:chExt cx="4294673" cy="4302099"/>
          </a:xfrm>
        </p:grpSpPr>
        <p:sp>
          <p:nvSpPr>
            <p:cNvPr id="4" name="Freeform 7"/>
            <p:cNvSpPr>
              <a:spLocks noEditPoints="1"/>
            </p:cNvSpPr>
            <p:nvPr/>
          </p:nvSpPr>
          <p:spPr bwMode="auto">
            <a:xfrm>
              <a:off x="7772587" y="934077"/>
              <a:ext cx="4294673" cy="4302099"/>
            </a:xfrm>
            <a:custGeom>
              <a:avLst/>
              <a:gdLst>
                <a:gd name="T0" fmla="*/ 770 w 1445"/>
                <a:gd name="T1" fmla="*/ 1442 h 1445"/>
                <a:gd name="T2" fmla="*/ 656 w 1445"/>
                <a:gd name="T3" fmla="*/ 1442 h 1445"/>
                <a:gd name="T4" fmla="*/ 634 w 1445"/>
                <a:gd name="T5" fmla="*/ 1439 h 1445"/>
                <a:gd name="T6" fmla="*/ 590 w 1445"/>
                <a:gd name="T7" fmla="*/ 1431 h 1445"/>
                <a:gd name="T8" fmla="*/ 525 w 1445"/>
                <a:gd name="T9" fmla="*/ 1416 h 1445"/>
                <a:gd name="T10" fmla="*/ 923 w 1445"/>
                <a:gd name="T11" fmla="*/ 1415 h 1445"/>
                <a:gd name="T12" fmla="*/ 965 w 1445"/>
                <a:gd name="T13" fmla="*/ 1403 h 1445"/>
                <a:gd name="T14" fmla="*/ 986 w 1445"/>
                <a:gd name="T15" fmla="*/ 1394 h 1445"/>
                <a:gd name="T16" fmla="*/ 421 w 1445"/>
                <a:gd name="T17" fmla="*/ 1378 h 1445"/>
                <a:gd name="T18" fmla="*/ 381 w 1445"/>
                <a:gd name="T19" fmla="*/ 1358 h 1445"/>
                <a:gd name="T20" fmla="*/ 1105 w 1445"/>
                <a:gd name="T21" fmla="*/ 1335 h 1445"/>
                <a:gd name="T22" fmla="*/ 1141 w 1445"/>
                <a:gd name="T23" fmla="*/ 1310 h 1445"/>
                <a:gd name="T24" fmla="*/ 1159 w 1445"/>
                <a:gd name="T25" fmla="*/ 1296 h 1445"/>
                <a:gd name="T26" fmla="*/ 270 w 1445"/>
                <a:gd name="T27" fmla="*/ 1285 h 1445"/>
                <a:gd name="T28" fmla="*/ 237 w 1445"/>
                <a:gd name="T29" fmla="*/ 1255 h 1445"/>
                <a:gd name="T30" fmla="*/ 205 w 1445"/>
                <a:gd name="T31" fmla="*/ 1224 h 1445"/>
                <a:gd name="T32" fmla="*/ 160 w 1445"/>
                <a:gd name="T33" fmla="*/ 1175 h 1445"/>
                <a:gd name="T34" fmla="*/ 1286 w 1445"/>
                <a:gd name="T35" fmla="*/ 1173 h 1445"/>
                <a:gd name="T36" fmla="*/ 1326 w 1445"/>
                <a:gd name="T37" fmla="*/ 1119 h 1445"/>
                <a:gd name="T38" fmla="*/ 1348 w 1445"/>
                <a:gd name="T39" fmla="*/ 1081 h 1445"/>
                <a:gd name="T40" fmla="*/ 1359 w 1445"/>
                <a:gd name="T41" fmla="*/ 1062 h 1445"/>
                <a:gd name="T42" fmla="*/ 67 w 1445"/>
                <a:gd name="T43" fmla="*/ 1025 h 1445"/>
                <a:gd name="T44" fmla="*/ 58 w 1445"/>
                <a:gd name="T45" fmla="*/ 1004 h 1445"/>
                <a:gd name="T46" fmla="*/ 43 w 1445"/>
                <a:gd name="T47" fmla="*/ 963 h 1445"/>
                <a:gd name="T48" fmla="*/ 22 w 1445"/>
                <a:gd name="T49" fmla="*/ 899 h 1445"/>
                <a:gd name="T50" fmla="*/ 1423 w 1445"/>
                <a:gd name="T51" fmla="*/ 896 h 1445"/>
                <a:gd name="T52" fmla="*/ 1433 w 1445"/>
                <a:gd name="T53" fmla="*/ 853 h 1445"/>
                <a:gd name="T54" fmla="*/ 1441 w 1445"/>
                <a:gd name="T55" fmla="*/ 787 h 1445"/>
                <a:gd name="T56" fmla="*/ 1443 w 1445"/>
                <a:gd name="T57" fmla="*/ 742 h 1445"/>
                <a:gd name="T58" fmla="*/ 0 w 1445"/>
                <a:gd name="T59" fmla="*/ 723 h 1445"/>
                <a:gd name="T60" fmla="*/ 1443 w 1445"/>
                <a:gd name="T61" fmla="*/ 698 h 1445"/>
                <a:gd name="T62" fmla="*/ 1442 w 1445"/>
                <a:gd name="T63" fmla="*/ 676 h 1445"/>
                <a:gd name="T64" fmla="*/ 1439 w 1445"/>
                <a:gd name="T65" fmla="*/ 631 h 1445"/>
                <a:gd name="T66" fmla="*/ 14 w 1445"/>
                <a:gd name="T67" fmla="*/ 591 h 1445"/>
                <a:gd name="T68" fmla="*/ 22 w 1445"/>
                <a:gd name="T69" fmla="*/ 547 h 1445"/>
                <a:gd name="T70" fmla="*/ 28 w 1445"/>
                <a:gd name="T71" fmla="*/ 526 h 1445"/>
                <a:gd name="T72" fmla="*/ 1409 w 1445"/>
                <a:gd name="T73" fmla="*/ 502 h 1445"/>
                <a:gd name="T74" fmla="*/ 1395 w 1445"/>
                <a:gd name="T75" fmla="*/ 459 h 1445"/>
                <a:gd name="T76" fmla="*/ 1367 w 1445"/>
                <a:gd name="T77" fmla="*/ 399 h 1445"/>
                <a:gd name="T78" fmla="*/ 76 w 1445"/>
                <a:gd name="T79" fmla="*/ 401 h 1445"/>
                <a:gd name="T80" fmla="*/ 98 w 1445"/>
                <a:gd name="T81" fmla="*/ 363 h 1445"/>
                <a:gd name="T82" fmla="*/ 121 w 1445"/>
                <a:gd name="T83" fmla="*/ 325 h 1445"/>
                <a:gd name="T84" fmla="*/ 160 w 1445"/>
                <a:gd name="T85" fmla="*/ 270 h 1445"/>
                <a:gd name="T86" fmla="*/ 175 w 1445"/>
                <a:gd name="T87" fmla="*/ 254 h 1445"/>
                <a:gd name="T88" fmla="*/ 1254 w 1445"/>
                <a:gd name="T89" fmla="*/ 236 h 1445"/>
                <a:gd name="T90" fmla="*/ 1239 w 1445"/>
                <a:gd name="T91" fmla="*/ 219 h 1445"/>
                <a:gd name="T92" fmla="*/ 236 w 1445"/>
                <a:gd name="T93" fmla="*/ 190 h 1445"/>
                <a:gd name="T94" fmla="*/ 269 w 1445"/>
                <a:gd name="T95" fmla="*/ 160 h 1445"/>
                <a:gd name="T96" fmla="*/ 1156 w 1445"/>
                <a:gd name="T97" fmla="*/ 146 h 1445"/>
                <a:gd name="T98" fmla="*/ 1120 w 1445"/>
                <a:gd name="T99" fmla="*/ 120 h 1445"/>
                <a:gd name="T100" fmla="*/ 1062 w 1445"/>
                <a:gd name="T101" fmla="*/ 86 h 1445"/>
                <a:gd name="T102" fmla="*/ 380 w 1445"/>
                <a:gd name="T103" fmla="*/ 87 h 1445"/>
                <a:gd name="T104" fmla="*/ 420 w 1445"/>
                <a:gd name="T105" fmla="*/ 68 h 1445"/>
                <a:gd name="T106" fmla="*/ 1002 w 1445"/>
                <a:gd name="T107" fmla="*/ 58 h 1445"/>
                <a:gd name="T108" fmla="*/ 961 w 1445"/>
                <a:gd name="T109" fmla="*/ 41 h 1445"/>
                <a:gd name="T110" fmla="*/ 897 w 1445"/>
                <a:gd name="T111" fmla="*/ 22 h 1445"/>
                <a:gd name="T112" fmla="*/ 853 w 1445"/>
                <a:gd name="T113" fmla="*/ 13 h 1445"/>
                <a:gd name="T114" fmla="*/ 588 w 1445"/>
                <a:gd name="T115" fmla="*/ 13 h 1445"/>
                <a:gd name="T116" fmla="*/ 633 w 1445"/>
                <a:gd name="T117" fmla="*/ 7 h 1445"/>
                <a:gd name="T118" fmla="*/ 699 w 1445"/>
                <a:gd name="T119" fmla="*/ 1 h 1445"/>
                <a:gd name="T120" fmla="*/ 743 w 1445"/>
                <a:gd name="T121" fmla="*/ 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5" h="1445">
                  <a:moveTo>
                    <a:pt x="700" y="1444"/>
                  </a:moveTo>
                  <a:cubicBezTo>
                    <a:pt x="700" y="1443"/>
                    <a:pt x="700" y="1443"/>
                    <a:pt x="700" y="1443"/>
                  </a:cubicBezTo>
                  <a:cubicBezTo>
                    <a:pt x="708" y="1443"/>
                    <a:pt x="715" y="1443"/>
                    <a:pt x="723" y="1443"/>
                  </a:cubicBezTo>
                  <a:cubicBezTo>
                    <a:pt x="723" y="1443"/>
                    <a:pt x="723" y="1443"/>
                    <a:pt x="723" y="1443"/>
                  </a:cubicBezTo>
                  <a:cubicBezTo>
                    <a:pt x="724" y="1443"/>
                    <a:pt x="725" y="1443"/>
                    <a:pt x="726" y="1443"/>
                  </a:cubicBezTo>
                  <a:cubicBezTo>
                    <a:pt x="726" y="1443"/>
                    <a:pt x="726" y="1443"/>
                    <a:pt x="726" y="1443"/>
                  </a:cubicBezTo>
                  <a:cubicBezTo>
                    <a:pt x="726" y="1445"/>
                    <a:pt x="726" y="1445"/>
                    <a:pt x="726" y="1445"/>
                  </a:cubicBezTo>
                  <a:cubicBezTo>
                    <a:pt x="725" y="1445"/>
                    <a:pt x="724" y="1445"/>
                    <a:pt x="723" y="1445"/>
                  </a:cubicBezTo>
                  <a:cubicBezTo>
                    <a:pt x="723" y="1445"/>
                    <a:pt x="723" y="1445"/>
                    <a:pt x="723" y="1445"/>
                  </a:cubicBezTo>
                  <a:cubicBezTo>
                    <a:pt x="715" y="1445"/>
                    <a:pt x="708" y="1444"/>
                    <a:pt x="700" y="1444"/>
                  </a:cubicBezTo>
                  <a:close/>
                  <a:moveTo>
                    <a:pt x="748" y="1443"/>
                  </a:moveTo>
                  <a:cubicBezTo>
                    <a:pt x="755" y="1443"/>
                    <a:pt x="763" y="1442"/>
                    <a:pt x="770" y="1442"/>
                  </a:cubicBezTo>
                  <a:cubicBezTo>
                    <a:pt x="770" y="1442"/>
                    <a:pt x="770" y="1442"/>
                    <a:pt x="770" y="1442"/>
                  </a:cubicBezTo>
                  <a:cubicBezTo>
                    <a:pt x="770" y="1443"/>
                    <a:pt x="770" y="1443"/>
                    <a:pt x="770" y="1443"/>
                  </a:cubicBezTo>
                  <a:cubicBezTo>
                    <a:pt x="763" y="1444"/>
                    <a:pt x="755" y="1444"/>
                    <a:pt x="748" y="1444"/>
                  </a:cubicBezTo>
                  <a:cubicBezTo>
                    <a:pt x="748" y="1444"/>
                    <a:pt x="748" y="1444"/>
                    <a:pt x="748" y="1444"/>
                  </a:cubicBezTo>
                  <a:cubicBezTo>
                    <a:pt x="748" y="1443"/>
                    <a:pt x="748" y="1443"/>
                    <a:pt x="748" y="1443"/>
                  </a:cubicBezTo>
                  <a:close/>
                  <a:moveTo>
                    <a:pt x="656" y="1442"/>
                  </a:moveTo>
                  <a:cubicBezTo>
                    <a:pt x="656" y="1440"/>
                    <a:pt x="656" y="1440"/>
                    <a:pt x="656" y="1440"/>
                  </a:cubicBezTo>
                  <a:cubicBezTo>
                    <a:pt x="663" y="1441"/>
                    <a:pt x="671" y="1442"/>
                    <a:pt x="678" y="1442"/>
                  </a:cubicBezTo>
                  <a:cubicBezTo>
                    <a:pt x="678" y="1442"/>
                    <a:pt x="678" y="1442"/>
                    <a:pt x="678" y="1442"/>
                  </a:cubicBezTo>
                  <a:cubicBezTo>
                    <a:pt x="678" y="1442"/>
                    <a:pt x="678" y="1442"/>
                    <a:pt x="678" y="1442"/>
                  </a:cubicBezTo>
                  <a:cubicBezTo>
                    <a:pt x="678" y="1443"/>
                    <a:pt x="678" y="1443"/>
                    <a:pt x="678" y="1443"/>
                  </a:cubicBezTo>
                  <a:cubicBezTo>
                    <a:pt x="671" y="1443"/>
                    <a:pt x="663" y="1442"/>
                    <a:pt x="656" y="1442"/>
                  </a:cubicBezTo>
                  <a:close/>
                  <a:moveTo>
                    <a:pt x="792" y="1440"/>
                  </a:moveTo>
                  <a:cubicBezTo>
                    <a:pt x="800" y="1439"/>
                    <a:pt x="807" y="1439"/>
                    <a:pt x="814" y="1438"/>
                  </a:cubicBezTo>
                  <a:cubicBezTo>
                    <a:pt x="814" y="1438"/>
                    <a:pt x="814" y="1438"/>
                    <a:pt x="814" y="1438"/>
                  </a:cubicBezTo>
                  <a:cubicBezTo>
                    <a:pt x="814" y="1439"/>
                    <a:pt x="814" y="1439"/>
                    <a:pt x="814" y="1439"/>
                  </a:cubicBezTo>
                  <a:cubicBezTo>
                    <a:pt x="807" y="1440"/>
                    <a:pt x="800" y="1441"/>
                    <a:pt x="792" y="1441"/>
                  </a:cubicBezTo>
                  <a:cubicBezTo>
                    <a:pt x="792" y="1441"/>
                    <a:pt x="792" y="1441"/>
                    <a:pt x="792" y="1441"/>
                  </a:cubicBezTo>
                  <a:cubicBezTo>
                    <a:pt x="792" y="1440"/>
                    <a:pt x="792" y="1440"/>
                    <a:pt x="792" y="1440"/>
                  </a:cubicBezTo>
                  <a:close/>
                  <a:moveTo>
                    <a:pt x="612" y="1436"/>
                  </a:moveTo>
                  <a:cubicBezTo>
                    <a:pt x="612" y="1435"/>
                    <a:pt x="612" y="1435"/>
                    <a:pt x="612" y="1435"/>
                  </a:cubicBezTo>
                  <a:cubicBezTo>
                    <a:pt x="619" y="1436"/>
                    <a:pt x="627" y="1437"/>
                    <a:pt x="634" y="1438"/>
                  </a:cubicBezTo>
                  <a:cubicBezTo>
                    <a:pt x="634" y="1438"/>
                    <a:pt x="634" y="1438"/>
                    <a:pt x="634" y="1438"/>
                  </a:cubicBezTo>
                  <a:cubicBezTo>
                    <a:pt x="634" y="1439"/>
                    <a:pt x="634" y="1439"/>
                    <a:pt x="634" y="1439"/>
                  </a:cubicBezTo>
                  <a:cubicBezTo>
                    <a:pt x="627" y="1438"/>
                    <a:pt x="619" y="1437"/>
                    <a:pt x="612" y="1436"/>
                  </a:cubicBezTo>
                  <a:close/>
                  <a:moveTo>
                    <a:pt x="836" y="1434"/>
                  </a:moveTo>
                  <a:cubicBezTo>
                    <a:pt x="844" y="1433"/>
                    <a:pt x="851" y="1432"/>
                    <a:pt x="858" y="1431"/>
                  </a:cubicBezTo>
                  <a:cubicBezTo>
                    <a:pt x="858" y="1431"/>
                    <a:pt x="858" y="1431"/>
                    <a:pt x="858" y="1431"/>
                  </a:cubicBezTo>
                  <a:cubicBezTo>
                    <a:pt x="858" y="1432"/>
                    <a:pt x="858" y="1432"/>
                    <a:pt x="858" y="1432"/>
                  </a:cubicBezTo>
                  <a:cubicBezTo>
                    <a:pt x="851" y="1433"/>
                    <a:pt x="844" y="1435"/>
                    <a:pt x="836" y="1436"/>
                  </a:cubicBezTo>
                  <a:cubicBezTo>
                    <a:pt x="836" y="1436"/>
                    <a:pt x="836" y="1436"/>
                    <a:pt x="836" y="1436"/>
                  </a:cubicBezTo>
                  <a:cubicBezTo>
                    <a:pt x="836" y="1434"/>
                    <a:pt x="836" y="1434"/>
                    <a:pt x="836" y="1434"/>
                  </a:cubicBezTo>
                  <a:close/>
                  <a:moveTo>
                    <a:pt x="568" y="1428"/>
                  </a:moveTo>
                  <a:cubicBezTo>
                    <a:pt x="568" y="1427"/>
                    <a:pt x="568" y="1427"/>
                    <a:pt x="568" y="1427"/>
                  </a:cubicBezTo>
                  <a:cubicBezTo>
                    <a:pt x="576" y="1428"/>
                    <a:pt x="583" y="1430"/>
                    <a:pt x="590" y="1431"/>
                  </a:cubicBezTo>
                  <a:cubicBezTo>
                    <a:pt x="590" y="1431"/>
                    <a:pt x="590" y="1431"/>
                    <a:pt x="590" y="1431"/>
                  </a:cubicBezTo>
                  <a:cubicBezTo>
                    <a:pt x="590" y="1432"/>
                    <a:pt x="590" y="1432"/>
                    <a:pt x="590" y="1432"/>
                  </a:cubicBezTo>
                  <a:cubicBezTo>
                    <a:pt x="583" y="1431"/>
                    <a:pt x="575" y="1430"/>
                    <a:pt x="568" y="1428"/>
                  </a:cubicBezTo>
                  <a:close/>
                  <a:moveTo>
                    <a:pt x="880" y="1426"/>
                  </a:moveTo>
                  <a:cubicBezTo>
                    <a:pt x="887" y="1425"/>
                    <a:pt x="894" y="1423"/>
                    <a:pt x="901" y="1421"/>
                  </a:cubicBezTo>
                  <a:cubicBezTo>
                    <a:pt x="901" y="1421"/>
                    <a:pt x="901" y="1421"/>
                    <a:pt x="901" y="1421"/>
                  </a:cubicBezTo>
                  <a:cubicBezTo>
                    <a:pt x="901" y="1421"/>
                    <a:pt x="901" y="1421"/>
                    <a:pt x="901" y="1421"/>
                  </a:cubicBezTo>
                  <a:cubicBezTo>
                    <a:pt x="902" y="1422"/>
                    <a:pt x="902" y="1422"/>
                    <a:pt x="902" y="1422"/>
                  </a:cubicBezTo>
                  <a:cubicBezTo>
                    <a:pt x="895" y="1424"/>
                    <a:pt x="887" y="1426"/>
                    <a:pt x="880" y="1427"/>
                  </a:cubicBezTo>
                  <a:cubicBezTo>
                    <a:pt x="880" y="1427"/>
                    <a:pt x="880" y="1427"/>
                    <a:pt x="880" y="1427"/>
                  </a:cubicBezTo>
                  <a:cubicBezTo>
                    <a:pt x="880" y="1426"/>
                    <a:pt x="880" y="1426"/>
                    <a:pt x="880" y="1426"/>
                  </a:cubicBezTo>
                  <a:close/>
                  <a:moveTo>
                    <a:pt x="525" y="1417"/>
                  </a:moveTo>
                  <a:cubicBezTo>
                    <a:pt x="525" y="1416"/>
                    <a:pt x="525" y="1416"/>
                    <a:pt x="525" y="1416"/>
                  </a:cubicBezTo>
                  <a:cubicBezTo>
                    <a:pt x="533" y="1418"/>
                    <a:pt x="540" y="1420"/>
                    <a:pt x="547" y="1422"/>
                  </a:cubicBezTo>
                  <a:cubicBezTo>
                    <a:pt x="547" y="1422"/>
                    <a:pt x="547" y="1422"/>
                    <a:pt x="547" y="1422"/>
                  </a:cubicBezTo>
                  <a:cubicBezTo>
                    <a:pt x="547" y="1423"/>
                    <a:pt x="547" y="1423"/>
                    <a:pt x="547" y="1423"/>
                  </a:cubicBezTo>
                  <a:cubicBezTo>
                    <a:pt x="539" y="1421"/>
                    <a:pt x="532" y="1419"/>
                    <a:pt x="525" y="1417"/>
                  </a:cubicBezTo>
                  <a:close/>
                  <a:moveTo>
                    <a:pt x="923" y="1415"/>
                  </a:moveTo>
                  <a:cubicBezTo>
                    <a:pt x="930" y="1413"/>
                    <a:pt x="937" y="1411"/>
                    <a:pt x="944" y="1409"/>
                  </a:cubicBezTo>
                  <a:cubicBezTo>
                    <a:pt x="944" y="1409"/>
                    <a:pt x="944" y="1409"/>
                    <a:pt x="944" y="1409"/>
                  </a:cubicBezTo>
                  <a:cubicBezTo>
                    <a:pt x="944" y="1409"/>
                    <a:pt x="944" y="1409"/>
                    <a:pt x="944" y="1409"/>
                  </a:cubicBezTo>
                  <a:cubicBezTo>
                    <a:pt x="944" y="1410"/>
                    <a:pt x="944" y="1410"/>
                    <a:pt x="944" y="1410"/>
                  </a:cubicBezTo>
                  <a:cubicBezTo>
                    <a:pt x="937" y="1412"/>
                    <a:pt x="930" y="1414"/>
                    <a:pt x="923" y="1416"/>
                  </a:cubicBezTo>
                  <a:cubicBezTo>
                    <a:pt x="923" y="1416"/>
                    <a:pt x="923" y="1416"/>
                    <a:pt x="923" y="1416"/>
                  </a:cubicBezTo>
                  <a:cubicBezTo>
                    <a:pt x="923" y="1415"/>
                    <a:pt x="923" y="1415"/>
                    <a:pt x="923" y="1415"/>
                  </a:cubicBezTo>
                  <a:close/>
                  <a:moveTo>
                    <a:pt x="483" y="1404"/>
                  </a:moveTo>
                  <a:cubicBezTo>
                    <a:pt x="483" y="1403"/>
                    <a:pt x="483" y="1403"/>
                    <a:pt x="483" y="1403"/>
                  </a:cubicBezTo>
                  <a:cubicBezTo>
                    <a:pt x="490" y="1405"/>
                    <a:pt x="497" y="1407"/>
                    <a:pt x="504" y="1410"/>
                  </a:cubicBezTo>
                  <a:cubicBezTo>
                    <a:pt x="504" y="1410"/>
                    <a:pt x="504" y="1410"/>
                    <a:pt x="504" y="1410"/>
                  </a:cubicBezTo>
                  <a:cubicBezTo>
                    <a:pt x="504" y="1410"/>
                    <a:pt x="504" y="1410"/>
                    <a:pt x="504" y="1410"/>
                  </a:cubicBezTo>
                  <a:cubicBezTo>
                    <a:pt x="504" y="1411"/>
                    <a:pt x="504" y="1411"/>
                    <a:pt x="504" y="1411"/>
                  </a:cubicBezTo>
                  <a:cubicBezTo>
                    <a:pt x="497" y="1409"/>
                    <a:pt x="490" y="1406"/>
                    <a:pt x="483" y="1404"/>
                  </a:cubicBezTo>
                  <a:close/>
                  <a:moveTo>
                    <a:pt x="965" y="1402"/>
                  </a:moveTo>
                  <a:cubicBezTo>
                    <a:pt x="972" y="1399"/>
                    <a:pt x="979" y="1397"/>
                    <a:pt x="986" y="1394"/>
                  </a:cubicBezTo>
                  <a:cubicBezTo>
                    <a:pt x="986" y="1394"/>
                    <a:pt x="986" y="1394"/>
                    <a:pt x="986" y="1394"/>
                  </a:cubicBezTo>
                  <a:cubicBezTo>
                    <a:pt x="986" y="1395"/>
                    <a:pt x="986" y="1395"/>
                    <a:pt x="986" y="1395"/>
                  </a:cubicBezTo>
                  <a:cubicBezTo>
                    <a:pt x="979" y="1398"/>
                    <a:pt x="972" y="1400"/>
                    <a:pt x="965" y="1403"/>
                  </a:cubicBezTo>
                  <a:cubicBezTo>
                    <a:pt x="965" y="1403"/>
                    <a:pt x="965" y="1403"/>
                    <a:pt x="965" y="1403"/>
                  </a:cubicBezTo>
                  <a:cubicBezTo>
                    <a:pt x="965" y="1402"/>
                    <a:pt x="965" y="1402"/>
                    <a:pt x="965" y="1402"/>
                  </a:cubicBezTo>
                  <a:close/>
                  <a:moveTo>
                    <a:pt x="441" y="1388"/>
                  </a:moveTo>
                  <a:cubicBezTo>
                    <a:pt x="442" y="1387"/>
                    <a:pt x="442" y="1387"/>
                    <a:pt x="442" y="1387"/>
                  </a:cubicBezTo>
                  <a:cubicBezTo>
                    <a:pt x="448" y="1389"/>
                    <a:pt x="455" y="1392"/>
                    <a:pt x="462" y="1395"/>
                  </a:cubicBezTo>
                  <a:cubicBezTo>
                    <a:pt x="462" y="1395"/>
                    <a:pt x="462" y="1395"/>
                    <a:pt x="462" y="1395"/>
                  </a:cubicBezTo>
                  <a:cubicBezTo>
                    <a:pt x="462" y="1396"/>
                    <a:pt x="462" y="1396"/>
                    <a:pt x="462" y="1396"/>
                  </a:cubicBezTo>
                  <a:cubicBezTo>
                    <a:pt x="455" y="1393"/>
                    <a:pt x="448" y="1391"/>
                    <a:pt x="441" y="1388"/>
                  </a:cubicBezTo>
                  <a:close/>
                  <a:moveTo>
                    <a:pt x="986" y="1394"/>
                  </a:moveTo>
                  <a:cubicBezTo>
                    <a:pt x="986" y="1394"/>
                    <a:pt x="986" y="1394"/>
                    <a:pt x="986" y="1394"/>
                  </a:cubicBezTo>
                  <a:cubicBezTo>
                    <a:pt x="986" y="1394"/>
                    <a:pt x="986" y="1394"/>
                    <a:pt x="986" y="1394"/>
                  </a:cubicBezTo>
                  <a:cubicBezTo>
                    <a:pt x="986" y="1394"/>
                    <a:pt x="986" y="1394"/>
                    <a:pt x="986" y="1394"/>
                  </a:cubicBezTo>
                  <a:cubicBezTo>
                    <a:pt x="986" y="1394"/>
                    <a:pt x="986" y="1394"/>
                    <a:pt x="986" y="1394"/>
                  </a:cubicBezTo>
                  <a:close/>
                  <a:moveTo>
                    <a:pt x="1006" y="1385"/>
                  </a:moveTo>
                  <a:cubicBezTo>
                    <a:pt x="1013" y="1383"/>
                    <a:pt x="1020" y="1380"/>
                    <a:pt x="1027" y="1376"/>
                  </a:cubicBezTo>
                  <a:cubicBezTo>
                    <a:pt x="1027" y="1376"/>
                    <a:pt x="1027" y="1376"/>
                    <a:pt x="1027" y="1376"/>
                  </a:cubicBezTo>
                  <a:cubicBezTo>
                    <a:pt x="1027" y="1377"/>
                    <a:pt x="1027" y="1377"/>
                    <a:pt x="1027" y="1377"/>
                  </a:cubicBezTo>
                  <a:cubicBezTo>
                    <a:pt x="1020" y="1381"/>
                    <a:pt x="1014" y="1384"/>
                    <a:pt x="1007" y="1387"/>
                  </a:cubicBezTo>
                  <a:cubicBezTo>
                    <a:pt x="1007" y="1387"/>
                    <a:pt x="1007" y="1387"/>
                    <a:pt x="1007" y="1387"/>
                  </a:cubicBezTo>
                  <a:cubicBezTo>
                    <a:pt x="1006" y="1385"/>
                    <a:pt x="1006" y="1385"/>
                    <a:pt x="1006" y="1385"/>
                  </a:cubicBezTo>
                  <a:close/>
                  <a:moveTo>
                    <a:pt x="401" y="1369"/>
                  </a:moveTo>
                  <a:cubicBezTo>
                    <a:pt x="401" y="1368"/>
                    <a:pt x="401" y="1368"/>
                    <a:pt x="401" y="1368"/>
                  </a:cubicBezTo>
                  <a:cubicBezTo>
                    <a:pt x="408" y="1371"/>
                    <a:pt x="414" y="1374"/>
                    <a:pt x="421" y="1378"/>
                  </a:cubicBezTo>
                  <a:cubicBezTo>
                    <a:pt x="421" y="1378"/>
                    <a:pt x="421" y="1378"/>
                    <a:pt x="421" y="1378"/>
                  </a:cubicBezTo>
                  <a:cubicBezTo>
                    <a:pt x="421" y="1379"/>
                    <a:pt x="421" y="1379"/>
                    <a:pt x="421" y="1379"/>
                  </a:cubicBezTo>
                  <a:cubicBezTo>
                    <a:pt x="414" y="1376"/>
                    <a:pt x="407" y="1372"/>
                    <a:pt x="401" y="1369"/>
                  </a:cubicBezTo>
                  <a:close/>
                  <a:moveTo>
                    <a:pt x="1046" y="1367"/>
                  </a:moveTo>
                  <a:cubicBezTo>
                    <a:pt x="1053" y="1363"/>
                    <a:pt x="1060" y="1360"/>
                    <a:pt x="1066" y="1356"/>
                  </a:cubicBezTo>
                  <a:cubicBezTo>
                    <a:pt x="1066" y="1356"/>
                    <a:pt x="1066" y="1356"/>
                    <a:pt x="1066" y="1356"/>
                  </a:cubicBezTo>
                  <a:cubicBezTo>
                    <a:pt x="1067" y="1358"/>
                    <a:pt x="1067" y="1358"/>
                    <a:pt x="1067" y="1358"/>
                  </a:cubicBezTo>
                  <a:cubicBezTo>
                    <a:pt x="1060" y="1361"/>
                    <a:pt x="1054" y="1364"/>
                    <a:pt x="1047" y="1368"/>
                  </a:cubicBezTo>
                  <a:cubicBezTo>
                    <a:pt x="1047" y="1368"/>
                    <a:pt x="1047" y="1368"/>
                    <a:pt x="1047" y="1368"/>
                  </a:cubicBezTo>
                  <a:cubicBezTo>
                    <a:pt x="1046" y="1367"/>
                    <a:pt x="1046" y="1367"/>
                    <a:pt x="1046" y="1367"/>
                  </a:cubicBezTo>
                  <a:close/>
                  <a:moveTo>
                    <a:pt x="361" y="1348"/>
                  </a:moveTo>
                  <a:cubicBezTo>
                    <a:pt x="362" y="1347"/>
                    <a:pt x="362" y="1347"/>
                    <a:pt x="362" y="1347"/>
                  </a:cubicBezTo>
                  <a:cubicBezTo>
                    <a:pt x="368" y="1351"/>
                    <a:pt x="375" y="1354"/>
                    <a:pt x="381" y="1358"/>
                  </a:cubicBezTo>
                  <a:cubicBezTo>
                    <a:pt x="381" y="1358"/>
                    <a:pt x="381" y="1358"/>
                    <a:pt x="381" y="1358"/>
                  </a:cubicBezTo>
                  <a:cubicBezTo>
                    <a:pt x="381" y="1359"/>
                    <a:pt x="381" y="1359"/>
                    <a:pt x="381" y="1359"/>
                  </a:cubicBezTo>
                  <a:cubicBezTo>
                    <a:pt x="374" y="1355"/>
                    <a:pt x="368" y="1352"/>
                    <a:pt x="361" y="1348"/>
                  </a:cubicBezTo>
                  <a:close/>
                  <a:moveTo>
                    <a:pt x="1066" y="1356"/>
                  </a:moveTo>
                  <a:cubicBezTo>
                    <a:pt x="1066" y="1356"/>
                    <a:pt x="1066" y="1356"/>
                    <a:pt x="1066" y="1356"/>
                  </a:cubicBezTo>
                  <a:cubicBezTo>
                    <a:pt x="1066" y="1356"/>
                    <a:pt x="1066" y="1356"/>
                    <a:pt x="1066" y="1356"/>
                  </a:cubicBezTo>
                  <a:cubicBezTo>
                    <a:pt x="1066" y="1356"/>
                    <a:pt x="1066" y="1356"/>
                    <a:pt x="1066" y="1356"/>
                  </a:cubicBezTo>
                  <a:cubicBezTo>
                    <a:pt x="1066" y="1356"/>
                    <a:pt x="1066" y="1356"/>
                    <a:pt x="1066" y="1356"/>
                  </a:cubicBezTo>
                  <a:close/>
                  <a:moveTo>
                    <a:pt x="1085" y="1346"/>
                  </a:moveTo>
                  <a:cubicBezTo>
                    <a:pt x="1092" y="1342"/>
                    <a:pt x="1098" y="1338"/>
                    <a:pt x="1104" y="1334"/>
                  </a:cubicBezTo>
                  <a:cubicBezTo>
                    <a:pt x="1104" y="1334"/>
                    <a:pt x="1104" y="1334"/>
                    <a:pt x="1104" y="1334"/>
                  </a:cubicBezTo>
                  <a:cubicBezTo>
                    <a:pt x="1105" y="1335"/>
                    <a:pt x="1105" y="1335"/>
                    <a:pt x="1105" y="1335"/>
                  </a:cubicBezTo>
                  <a:cubicBezTo>
                    <a:pt x="1099" y="1339"/>
                    <a:pt x="1092" y="1343"/>
                    <a:pt x="1086" y="1347"/>
                  </a:cubicBezTo>
                  <a:cubicBezTo>
                    <a:pt x="1086" y="1347"/>
                    <a:pt x="1086" y="1347"/>
                    <a:pt x="1086" y="1347"/>
                  </a:cubicBezTo>
                  <a:cubicBezTo>
                    <a:pt x="1085" y="1346"/>
                    <a:pt x="1085" y="1346"/>
                    <a:pt x="1085" y="1346"/>
                  </a:cubicBezTo>
                  <a:close/>
                  <a:moveTo>
                    <a:pt x="324" y="1324"/>
                  </a:moveTo>
                  <a:cubicBezTo>
                    <a:pt x="324" y="1323"/>
                    <a:pt x="324" y="1323"/>
                    <a:pt x="324" y="1323"/>
                  </a:cubicBezTo>
                  <a:cubicBezTo>
                    <a:pt x="330" y="1328"/>
                    <a:pt x="337" y="1332"/>
                    <a:pt x="343" y="1335"/>
                  </a:cubicBezTo>
                  <a:cubicBezTo>
                    <a:pt x="343" y="1335"/>
                    <a:pt x="343" y="1335"/>
                    <a:pt x="343" y="1335"/>
                  </a:cubicBezTo>
                  <a:cubicBezTo>
                    <a:pt x="342" y="1336"/>
                    <a:pt x="342" y="1336"/>
                    <a:pt x="342" y="1336"/>
                  </a:cubicBezTo>
                  <a:cubicBezTo>
                    <a:pt x="336" y="1333"/>
                    <a:pt x="330" y="1329"/>
                    <a:pt x="324" y="1324"/>
                  </a:cubicBezTo>
                  <a:close/>
                  <a:moveTo>
                    <a:pt x="1123" y="1322"/>
                  </a:moveTo>
                  <a:cubicBezTo>
                    <a:pt x="1129" y="1318"/>
                    <a:pt x="1135" y="1314"/>
                    <a:pt x="1141" y="1310"/>
                  </a:cubicBezTo>
                  <a:cubicBezTo>
                    <a:pt x="1141" y="1310"/>
                    <a:pt x="1141" y="1310"/>
                    <a:pt x="1141" y="1310"/>
                  </a:cubicBezTo>
                  <a:cubicBezTo>
                    <a:pt x="1141" y="1310"/>
                    <a:pt x="1141" y="1310"/>
                    <a:pt x="1141" y="1310"/>
                  </a:cubicBezTo>
                  <a:cubicBezTo>
                    <a:pt x="1142" y="1311"/>
                    <a:pt x="1142" y="1311"/>
                    <a:pt x="1142" y="1311"/>
                  </a:cubicBezTo>
                  <a:cubicBezTo>
                    <a:pt x="1136" y="1315"/>
                    <a:pt x="1130" y="1319"/>
                    <a:pt x="1124" y="1323"/>
                  </a:cubicBezTo>
                  <a:cubicBezTo>
                    <a:pt x="1124" y="1323"/>
                    <a:pt x="1124" y="1323"/>
                    <a:pt x="1124" y="1323"/>
                  </a:cubicBezTo>
                  <a:cubicBezTo>
                    <a:pt x="1123" y="1322"/>
                    <a:pt x="1123" y="1322"/>
                    <a:pt x="1123" y="1322"/>
                  </a:cubicBezTo>
                  <a:close/>
                  <a:moveTo>
                    <a:pt x="287" y="1299"/>
                  </a:moveTo>
                  <a:cubicBezTo>
                    <a:pt x="288" y="1298"/>
                    <a:pt x="288" y="1298"/>
                    <a:pt x="288" y="1298"/>
                  </a:cubicBezTo>
                  <a:cubicBezTo>
                    <a:pt x="294" y="1302"/>
                    <a:pt x="300" y="1307"/>
                    <a:pt x="306" y="1311"/>
                  </a:cubicBezTo>
                  <a:cubicBezTo>
                    <a:pt x="306" y="1311"/>
                    <a:pt x="306" y="1311"/>
                    <a:pt x="306" y="1311"/>
                  </a:cubicBezTo>
                  <a:cubicBezTo>
                    <a:pt x="305" y="1312"/>
                    <a:pt x="305" y="1312"/>
                    <a:pt x="305" y="1312"/>
                  </a:cubicBezTo>
                  <a:cubicBezTo>
                    <a:pt x="299" y="1308"/>
                    <a:pt x="293" y="1303"/>
                    <a:pt x="287" y="1299"/>
                  </a:cubicBezTo>
                  <a:close/>
                  <a:moveTo>
                    <a:pt x="1159" y="1296"/>
                  </a:moveTo>
                  <a:cubicBezTo>
                    <a:pt x="1165" y="1292"/>
                    <a:pt x="1171" y="1287"/>
                    <a:pt x="1176" y="1283"/>
                  </a:cubicBezTo>
                  <a:cubicBezTo>
                    <a:pt x="1176" y="1283"/>
                    <a:pt x="1176" y="1283"/>
                    <a:pt x="1176" y="1283"/>
                  </a:cubicBezTo>
                  <a:cubicBezTo>
                    <a:pt x="1176" y="1283"/>
                    <a:pt x="1176" y="1283"/>
                    <a:pt x="1176" y="1283"/>
                  </a:cubicBezTo>
                  <a:cubicBezTo>
                    <a:pt x="1177" y="1284"/>
                    <a:pt x="1177" y="1284"/>
                    <a:pt x="1177" y="1284"/>
                  </a:cubicBezTo>
                  <a:cubicBezTo>
                    <a:pt x="1171" y="1288"/>
                    <a:pt x="1166" y="1293"/>
                    <a:pt x="1160" y="1297"/>
                  </a:cubicBezTo>
                  <a:cubicBezTo>
                    <a:pt x="1160" y="1297"/>
                    <a:pt x="1160" y="1297"/>
                    <a:pt x="1160" y="1297"/>
                  </a:cubicBezTo>
                  <a:cubicBezTo>
                    <a:pt x="1159" y="1296"/>
                    <a:pt x="1159" y="1296"/>
                    <a:pt x="1159" y="1296"/>
                  </a:cubicBezTo>
                  <a:close/>
                  <a:moveTo>
                    <a:pt x="253" y="1271"/>
                  </a:moveTo>
                  <a:cubicBezTo>
                    <a:pt x="253" y="1270"/>
                    <a:pt x="253" y="1270"/>
                    <a:pt x="253" y="1270"/>
                  </a:cubicBezTo>
                  <a:cubicBezTo>
                    <a:pt x="259" y="1275"/>
                    <a:pt x="265" y="1279"/>
                    <a:pt x="271" y="1284"/>
                  </a:cubicBezTo>
                  <a:cubicBezTo>
                    <a:pt x="271" y="1284"/>
                    <a:pt x="271" y="1284"/>
                    <a:pt x="271" y="1284"/>
                  </a:cubicBezTo>
                  <a:cubicBezTo>
                    <a:pt x="270" y="1285"/>
                    <a:pt x="270" y="1285"/>
                    <a:pt x="270" y="1285"/>
                  </a:cubicBezTo>
                  <a:cubicBezTo>
                    <a:pt x="264" y="1280"/>
                    <a:pt x="258" y="1276"/>
                    <a:pt x="253" y="1271"/>
                  </a:cubicBezTo>
                  <a:close/>
                  <a:moveTo>
                    <a:pt x="1193" y="1268"/>
                  </a:moveTo>
                  <a:cubicBezTo>
                    <a:pt x="1199" y="1264"/>
                    <a:pt x="1205" y="1259"/>
                    <a:pt x="1210" y="1254"/>
                  </a:cubicBezTo>
                  <a:cubicBezTo>
                    <a:pt x="1210" y="1254"/>
                    <a:pt x="1210" y="1254"/>
                    <a:pt x="1210" y="1254"/>
                  </a:cubicBezTo>
                  <a:cubicBezTo>
                    <a:pt x="1211" y="1255"/>
                    <a:pt x="1211" y="1255"/>
                    <a:pt x="1211" y="1255"/>
                  </a:cubicBezTo>
                  <a:cubicBezTo>
                    <a:pt x="1205" y="1260"/>
                    <a:pt x="1200" y="1265"/>
                    <a:pt x="1194" y="1269"/>
                  </a:cubicBezTo>
                  <a:cubicBezTo>
                    <a:pt x="1194" y="1269"/>
                    <a:pt x="1194" y="1269"/>
                    <a:pt x="1194" y="1269"/>
                  </a:cubicBezTo>
                  <a:cubicBezTo>
                    <a:pt x="1193" y="1268"/>
                    <a:pt x="1193" y="1268"/>
                    <a:pt x="1193" y="1268"/>
                  </a:cubicBezTo>
                  <a:close/>
                  <a:moveTo>
                    <a:pt x="220" y="1241"/>
                  </a:moveTo>
                  <a:cubicBezTo>
                    <a:pt x="221" y="1240"/>
                    <a:pt x="221" y="1240"/>
                    <a:pt x="221" y="1240"/>
                  </a:cubicBezTo>
                  <a:cubicBezTo>
                    <a:pt x="226" y="1245"/>
                    <a:pt x="231" y="1250"/>
                    <a:pt x="237" y="1255"/>
                  </a:cubicBezTo>
                  <a:cubicBezTo>
                    <a:pt x="237" y="1255"/>
                    <a:pt x="237" y="1255"/>
                    <a:pt x="237" y="1255"/>
                  </a:cubicBezTo>
                  <a:cubicBezTo>
                    <a:pt x="236" y="1256"/>
                    <a:pt x="236" y="1256"/>
                    <a:pt x="236" y="1256"/>
                  </a:cubicBezTo>
                  <a:cubicBezTo>
                    <a:pt x="231" y="1251"/>
                    <a:pt x="225" y="1246"/>
                    <a:pt x="220" y="1241"/>
                  </a:cubicBezTo>
                  <a:close/>
                  <a:moveTo>
                    <a:pt x="1226" y="1238"/>
                  </a:moveTo>
                  <a:cubicBezTo>
                    <a:pt x="1231" y="1233"/>
                    <a:pt x="1237" y="1228"/>
                    <a:pt x="1242" y="1223"/>
                  </a:cubicBezTo>
                  <a:cubicBezTo>
                    <a:pt x="1242" y="1223"/>
                    <a:pt x="1242" y="1223"/>
                    <a:pt x="1242" y="1223"/>
                  </a:cubicBezTo>
                  <a:cubicBezTo>
                    <a:pt x="1243" y="1224"/>
                    <a:pt x="1243" y="1224"/>
                    <a:pt x="1243" y="1224"/>
                  </a:cubicBezTo>
                  <a:cubicBezTo>
                    <a:pt x="1238" y="1229"/>
                    <a:pt x="1232" y="1234"/>
                    <a:pt x="1227" y="1239"/>
                  </a:cubicBezTo>
                  <a:cubicBezTo>
                    <a:pt x="1227" y="1239"/>
                    <a:pt x="1227" y="1239"/>
                    <a:pt x="1227" y="1239"/>
                  </a:cubicBezTo>
                  <a:cubicBezTo>
                    <a:pt x="1226" y="1238"/>
                    <a:pt x="1226" y="1238"/>
                    <a:pt x="1226" y="1238"/>
                  </a:cubicBezTo>
                  <a:close/>
                  <a:moveTo>
                    <a:pt x="189" y="1209"/>
                  </a:moveTo>
                  <a:cubicBezTo>
                    <a:pt x="190" y="1208"/>
                    <a:pt x="190" y="1208"/>
                    <a:pt x="190" y="1208"/>
                  </a:cubicBezTo>
                  <a:cubicBezTo>
                    <a:pt x="195" y="1214"/>
                    <a:pt x="200" y="1219"/>
                    <a:pt x="205" y="1224"/>
                  </a:cubicBezTo>
                  <a:cubicBezTo>
                    <a:pt x="205" y="1224"/>
                    <a:pt x="205" y="1224"/>
                    <a:pt x="205" y="1224"/>
                  </a:cubicBezTo>
                  <a:cubicBezTo>
                    <a:pt x="204" y="1225"/>
                    <a:pt x="204" y="1225"/>
                    <a:pt x="204" y="1225"/>
                  </a:cubicBezTo>
                  <a:cubicBezTo>
                    <a:pt x="199" y="1220"/>
                    <a:pt x="194" y="1214"/>
                    <a:pt x="189" y="1209"/>
                  </a:cubicBezTo>
                  <a:close/>
                  <a:moveTo>
                    <a:pt x="1257" y="1206"/>
                  </a:moveTo>
                  <a:cubicBezTo>
                    <a:pt x="1262" y="1201"/>
                    <a:pt x="1267" y="1195"/>
                    <a:pt x="1272" y="1190"/>
                  </a:cubicBezTo>
                  <a:cubicBezTo>
                    <a:pt x="1272" y="1190"/>
                    <a:pt x="1272" y="1190"/>
                    <a:pt x="1272" y="1190"/>
                  </a:cubicBezTo>
                  <a:cubicBezTo>
                    <a:pt x="1272" y="1190"/>
                    <a:pt x="1272" y="1190"/>
                    <a:pt x="1272" y="1190"/>
                  </a:cubicBezTo>
                  <a:cubicBezTo>
                    <a:pt x="1273" y="1191"/>
                    <a:pt x="1273" y="1191"/>
                    <a:pt x="1273" y="1191"/>
                  </a:cubicBezTo>
                  <a:cubicBezTo>
                    <a:pt x="1268" y="1196"/>
                    <a:pt x="1263" y="1202"/>
                    <a:pt x="1258" y="1207"/>
                  </a:cubicBezTo>
                  <a:cubicBezTo>
                    <a:pt x="1258" y="1207"/>
                    <a:pt x="1258" y="1207"/>
                    <a:pt x="1258" y="1207"/>
                  </a:cubicBezTo>
                  <a:cubicBezTo>
                    <a:pt x="1257" y="1206"/>
                    <a:pt x="1257" y="1206"/>
                    <a:pt x="1257" y="1206"/>
                  </a:cubicBezTo>
                  <a:close/>
                  <a:moveTo>
                    <a:pt x="160" y="1175"/>
                  </a:moveTo>
                  <a:cubicBezTo>
                    <a:pt x="161" y="1174"/>
                    <a:pt x="161" y="1174"/>
                    <a:pt x="161" y="1174"/>
                  </a:cubicBezTo>
                  <a:cubicBezTo>
                    <a:pt x="166" y="1180"/>
                    <a:pt x="170" y="1186"/>
                    <a:pt x="175" y="1191"/>
                  </a:cubicBezTo>
                  <a:cubicBezTo>
                    <a:pt x="175" y="1191"/>
                    <a:pt x="175" y="1191"/>
                    <a:pt x="175" y="1191"/>
                  </a:cubicBezTo>
                  <a:cubicBezTo>
                    <a:pt x="174" y="1192"/>
                    <a:pt x="174" y="1192"/>
                    <a:pt x="174" y="1192"/>
                  </a:cubicBezTo>
                  <a:cubicBezTo>
                    <a:pt x="169" y="1187"/>
                    <a:pt x="165" y="1181"/>
                    <a:pt x="160" y="1175"/>
                  </a:cubicBezTo>
                  <a:close/>
                  <a:moveTo>
                    <a:pt x="1286" y="1173"/>
                  </a:moveTo>
                  <a:cubicBezTo>
                    <a:pt x="1290" y="1167"/>
                    <a:pt x="1295" y="1161"/>
                    <a:pt x="1299" y="1155"/>
                  </a:cubicBezTo>
                  <a:cubicBezTo>
                    <a:pt x="1299" y="1155"/>
                    <a:pt x="1299" y="1155"/>
                    <a:pt x="1299" y="1155"/>
                  </a:cubicBezTo>
                  <a:cubicBezTo>
                    <a:pt x="1300" y="1156"/>
                    <a:pt x="1300" y="1156"/>
                    <a:pt x="1300" y="1156"/>
                  </a:cubicBezTo>
                  <a:cubicBezTo>
                    <a:pt x="1296" y="1162"/>
                    <a:pt x="1291" y="1168"/>
                    <a:pt x="1287" y="1173"/>
                  </a:cubicBezTo>
                  <a:cubicBezTo>
                    <a:pt x="1287" y="1173"/>
                    <a:pt x="1287" y="1173"/>
                    <a:pt x="1287" y="1173"/>
                  </a:cubicBezTo>
                  <a:cubicBezTo>
                    <a:pt x="1286" y="1173"/>
                    <a:pt x="1286" y="1173"/>
                    <a:pt x="1286" y="1173"/>
                  </a:cubicBezTo>
                  <a:close/>
                  <a:moveTo>
                    <a:pt x="133" y="1140"/>
                  </a:moveTo>
                  <a:cubicBezTo>
                    <a:pt x="134" y="1139"/>
                    <a:pt x="134" y="1139"/>
                    <a:pt x="134" y="1139"/>
                  </a:cubicBezTo>
                  <a:cubicBezTo>
                    <a:pt x="138" y="1145"/>
                    <a:pt x="143" y="1151"/>
                    <a:pt x="147" y="1157"/>
                  </a:cubicBezTo>
                  <a:cubicBezTo>
                    <a:pt x="147" y="1157"/>
                    <a:pt x="147" y="1157"/>
                    <a:pt x="147" y="1157"/>
                  </a:cubicBezTo>
                  <a:cubicBezTo>
                    <a:pt x="147" y="1157"/>
                    <a:pt x="147" y="1157"/>
                    <a:pt x="147" y="1157"/>
                  </a:cubicBezTo>
                  <a:cubicBezTo>
                    <a:pt x="146" y="1158"/>
                    <a:pt x="146" y="1158"/>
                    <a:pt x="146" y="1158"/>
                  </a:cubicBezTo>
                  <a:cubicBezTo>
                    <a:pt x="142" y="1152"/>
                    <a:pt x="137" y="1146"/>
                    <a:pt x="133" y="1140"/>
                  </a:cubicBezTo>
                  <a:close/>
                  <a:moveTo>
                    <a:pt x="1312" y="1137"/>
                  </a:moveTo>
                  <a:cubicBezTo>
                    <a:pt x="1317" y="1131"/>
                    <a:pt x="1321" y="1125"/>
                    <a:pt x="1325" y="1119"/>
                  </a:cubicBezTo>
                  <a:cubicBezTo>
                    <a:pt x="1325" y="1119"/>
                    <a:pt x="1325" y="1119"/>
                    <a:pt x="1325" y="1119"/>
                  </a:cubicBezTo>
                  <a:cubicBezTo>
                    <a:pt x="1325" y="1119"/>
                    <a:pt x="1325" y="1119"/>
                    <a:pt x="1325" y="1119"/>
                  </a:cubicBezTo>
                  <a:cubicBezTo>
                    <a:pt x="1326" y="1119"/>
                    <a:pt x="1326" y="1119"/>
                    <a:pt x="1326" y="1119"/>
                  </a:cubicBezTo>
                  <a:cubicBezTo>
                    <a:pt x="1322" y="1126"/>
                    <a:pt x="1318" y="1132"/>
                    <a:pt x="1313" y="1138"/>
                  </a:cubicBezTo>
                  <a:cubicBezTo>
                    <a:pt x="1313" y="1138"/>
                    <a:pt x="1313" y="1138"/>
                    <a:pt x="1313" y="1138"/>
                  </a:cubicBezTo>
                  <a:cubicBezTo>
                    <a:pt x="1312" y="1137"/>
                    <a:pt x="1312" y="1137"/>
                    <a:pt x="1312" y="1137"/>
                  </a:cubicBezTo>
                  <a:close/>
                  <a:moveTo>
                    <a:pt x="109" y="1103"/>
                  </a:moveTo>
                  <a:cubicBezTo>
                    <a:pt x="110" y="1102"/>
                    <a:pt x="110" y="1102"/>
                    <a:pt x="110" y="1102"/>
                  </a:cubicBezTo>
                  <a:cubicBezTo>
                    <a:pt x="114" y="1108"/>
                    <a:pt x="118" y="1115"/>
                    <a:pt x="122" y="1121"/>
                  </a:cubicBezTo>
                  <a:cubicBezTo>
                    <a:pt x="122" y="1121"/>
                    <a:pt x="122" y="1121"/>
                    <a:pt x="122" y="1121"/>
                  </a:cubicBezTo>
                  <a:cubicBezTo>
                    <a:pt x="121" y="1121"/>
                    <a:pt x="121" y="1121"/>
                    <a:pt x="121" y="1121"/>
                  </a:cubicBezTo>
                  <a:cubicBezTo>
                    <a:pt x="117" y="1115"/>
                    <a:pt x="113" y="1109"/>
                    <a:pt x="109" y="1103"/>
                  </a:cubicBezTo>
                  <a:close/>
                  <a:moveTo>
                    <a:pt x="1337" y="1100"/>
                  </a:moveTo>
                  <a:cubicBezTo>
                    <a:pt x="1341" y="1094"/>
                    <a:pt x="1345" y="1087"/>
                    <a:pt x="1348" y="1081"/>
                  </a:cubicBezTo>
                  <a:cubicBezTo>
                    <a:pt x="1348" y="1081"/>
                    <a:pt x="1348" y="1081"/>
                    <a:pt x="1348" y="1081"/>
                  </a:cubicBezTo>
                  <a:cubicBezTo>
                    <a:pt x="1348" y="1081"/>
                    <a:pt x="1348" y="1081"/>
                    <a:pt x="1348" y="1081"/>
                  </a:cubicBezTo>
                  <a:cubicBezTo>
                    <a:pt x="1349" y="1082"/>
                    <a:pt x="1349" y="1082"/>
                    <a:pt x="1349" y="1082"/>
                  </a:cubicBezTo>
                  <a:cubicBezTo>
                    <a:pt x="1346" y="1088"/>
                    <a:pt x="1342" y="1094"/>
                    <a:pt x="1338" y="1101"/>
                  </a:cubicBezTo>
                  <a:cubicBezTo>
                    <a:pt x="1338" y="1101"/>
                    <a:pt x="1338" y="1101"/>
                    <a:pt x="1338" y="1101"/>
                  </a:cubicBezTo>
                  <a:cubicBezTo>
                    <a:pt x="1337" y="1100"/>
                    <a:pt x="1337" y="1100"/>
                    <a:pt x="1337" y="1100"/>
                  </a:cubicBezTo>
                  <a:close/>
                  <a:moveTo>
                    <a:pt x="86" y="1064"/>
                  </a:moveTo>
                  <a:cubicBezTo>
                    <a:pt x="87" y="1064"/>
                    <a:pt x="87" y="1064"/>
                    <a:pt x="87" y="1064"/>
                  </a:cubicBezTo>
                  <a:cubicBezTo>
                    <a:pt x="91" y="1070"/>
                    <a:pt x="95" y="1077"/>
                    <a:pt x="98" y="1083"/>
                  </a:cubicBezTo>
                  <a:cubicBezTo>
                    <a:pt x="98" y="1083"/>
                    <a:pt x="98" y="1083"/>
                    <a:pt x="98" y="1083"/>
                  </a:cubicBezTo>
                  <a:cubicBezTo>
                    <a:pt x="97" y="1084"/>
                    <a:pt x="97" y="1084"/>
                    <a:pt x="97" y="1084"/>
                  </a:cubicBezTo>
                  <a:cubicBezTo>
                    <a:pt x="94" y="1077"/>
                    <a:pt x="90" y="1071"/>
                    <a:pt x="86" y="1064"/>
                  </a:cubicBezTo>
                  <a:close/>
                  <a:moveTo>
                    <a:pt x="1359" y="1062"/>
                  </a:moveTo>
                  <a:cubicBezTo>
                    <a:pt x="1362" y="1055"/>
                    <a:pt x="1366" y="1048"/>
                    <a:pt x="1369" y="1042"/>
                  </a:cubicBezTo>
                  <a:cubicBezTo>
                    <a:pt x="1369" y="1042"/>
                    <a:pt x="1369" y="1042"/>
                    <a:pt x="1369" y="1042"/>
                  </a:cubicBezTo>
                  <a:cubicBezTo>
                    <a:pt x="1370" y="1042"/>
                    <a:pt x="1370" y="1042"/>
                    <a:pt x="1370" y="1042"/>
                  </a:cubicBezTo>
                  <a:cubicBezTo>
                    <a:pt x="1367" y="1049"/>
                    <a:pt x="1364" y="1056"/>
                    <a:pt x="1360" y="1062"/>
                  </a:cubicBezTo>
                  <a:cubicBezTo>
                    <a:pt x="1360" y="1062"/>
                    <a:pt x="1360" y="1062"/>
                    <a:pt x="1360" y="1062"/>
                  </a:cubicBezTo>
                  <a:cubicBezTo>
                    <a:pt x="1359" y="1062"/>
                    <a:pt x="1359" y="1062"/>
                    <a:pt x="1359" y="1062"/>
                  </a:cubicBezTo>
                  <a:close/>
                  <a:moveTo>
                    <a:pt x="67" y="1025"/>
                  </a:moveTo>
                  <a:cubicBezTo>
                    <a:pt x="68" y="1024"/>
                    <a:pt x="68" y="1024"/>
                    <a:pt x="68" y="1024"/>
                  </a:cubicBezTo>
                  <a:cubicBezTo>
                    <a:pt x="71" y="1031"/>
                    <a:pt x="74" y="1038"/>
                    <a:pt x="77" y="1044"/>
                  </a:cubicBezTo>
                  <a:cubicBezTo>
                    <a:pt x="77" y="1044"/>
                    <a:pt x="77" y="1044"/>
                    <a:pt x="77" y="1044"/>
                  </a:cubicBezTo>
                  <a:cubicBezTo>
                    <a:pt x="76" y="1045"/>
                    <a:pt x="76" y="1045"/>
                    <a:pt x="76" y="1045"/>
                  </a:cubicBezTo>
                  <a:cubicBezTo>
                    <a:pt x="73" y="1038"/>
                    <a:pt x="70" y="1031"/>
                    <a:pt x="67" y="1025"/>
                  </a:cubicBezTo>
                  <a:close/>
                  <a:moveTo>
                    <a:pt x="1379" y="1022"/>
                  </a:moveTo>
                  <a:cubicBezTo>
                    <a:pt x="1382" y="1015"/>
                    <a:pt x="1385" y="1008"/>
                    <a:pt x="1388" y="1001"/>
                  </a:cubicBezTo>
                  <a:cubicBezTo>
                    <a:pt x="1388" y="1001"/>
                    <a:pt x="1388" y="1001"/>
                    <a:pt x="1388" y="1001"/>
                  </a:cubicBezTo>
                  <a:cubicBezTo>
                    <a:pt x="1389" y="1002"/>
                    <a:pt x="1389" y="1002"/>
                    <a:pt x="1389" y="1002"/>
                  </a:cubicBezTo>
                  <a:cubicBezTo>
                    <a:pt x="1386" y="1009"/>
                    <a:pt x="1383" y="1015"/>
                    <a:pt x="1380" y="1022"/>
                  </a:cubicBezTo>
                  <a:cubicBezTo>
                    <a:pt x="1380" y="1022"/>
                    <a:pt x="1380" y="1022"/>
                    <a:pt x="1380" y="1022"/>
                  </a:cubicBezTo>
                  <a:cubicBezTo>
                    <a:pt x="1379" y="1022"/>
                    <a:pt x="1379" y="1022"/>
                    <a:pt x="1379" y="1022"/>
                  </a:cubicBezTo>
                  <a:close/>
                  <a:moveTo>
                    <a:pt x="49" y="984"/>
                  </a:moveTo>
                  <a:cubicBezTo>
                    <a:pt x="50" y="984"/>
                    <a:pt x="50" y="984"/>
                    <a:pt x="50" y="984"/>
                  </a:cubicBezTo>
                  <a:cubicBezTo>
                    <a:pt x="53" y="990"/>
                    <a:pt x="56" y="997"/>
                    <a:pt x="59" y="1004"/>
                  </a:cubicBezTo>
                  <a:cubicBezTo>
                    <a:pt x="59" y="1004"/>
                    <a:pt x="59" y="1004"/>
                    <a:pt x="59" y="1004"/>
                  </a:cubicBezTo>
                  <a:cubicBezTo>
                    <a:pt x="58" y="1004"/>
                    <a:pt x="58" y="1004"/>
                    <a:pt x="58" y="1004"/>
                  </a:cubicBezTo>
                  <a:cubicBezTo>
                    <a:pt x="55" y="998"/>
                    <a:pt x="52" y="991"/>
                    <a:pt x="49" y="984"/>
                  </a:cubicBezTo>
                  <a:close/>
                  <a:moveTo>
                    <a:pt x="1396" y="981"/>
                  </a:moveTo>
                  <a:cubicBezTo>
                    <a:pt x="1399" y="974"/>
                    <a:pt x="1401" y="967"/>
                    <a:pt x="1404" y="960"/>
                  </a:cubicBezTo>
                  <a:cubicBezTo>
                    <a:pt x="1404" y="960"/>
                    <a:pt x="1404" y="960"/>
                    <a:pt x="1404" y="960"/>
                  </a:cubicBezTo>
                  <a:cubicBezTo>
                    <a:pt x="1405" y="960"/>
                    <a:pt x="1405" y="960"/>
                    <a:pt x="1405" y="960"/>
                  </a:cubicBezTo>
                  <a:cubicBezTo>
                    <a:pt x="1402" y="967"/>
                    <a:pt x="1400" y="974"/>
                    <a:pt x="1397" y="981"/>
                  </a:cubicBezTo>
                  <a:cubicBezTo>
                    <a:pt x="1397" y="981"/>
                    <a:pt x="1397" y="981"/>
                    <a:pt x="1397" y="981"/>
                  </a:cubicBezTo>
                  <a:cubicBezTo>
                    <a:pt x="1396" y="981"/>
                    <a:pt x="1396" y="981"/>
                    <a:pt x="1396" y="981"/>
                  </a:cubicBezTo>
                  <a:close/>
                  <a:moveTo>
                    <a:pt x="34" y="942"/>
                  </a:moveTo>
                  <a:cubicBezTo>
                    <a:pt x="36" y="942"/>
                    <a:pt x="36" y="942"/>
                    <a:pt x="36" y="942"/>
                  </a:cubicBezTo>
                  <a:cubicBezTo>
                    <a:pt x="38" y="949"/>
                    <a:pt x="40" y="956"/>
                    <a:pt x="43" y="963"/>
                  </a:cubicBezTo>
                  <a:cubicBezTo>
                    <a:pt x="43" y="963"/>
                    <a:pt x="43" y="963"/>
                    <a:pt x="43" y="963"/>
                  </a:cubicBezTo>
                  <a:cubicBezTo>
                    <a:pt x="43" y="963"/>
                    <a:pt x="43" y="963"/>
                    <a:pt x="43" y="963"/>
                  </a:cubicBezTo>
                  <a:cubicBezTo>
                    <a:pt x="42" y="963"/>
                    <a:pt x="42" y="963"/>
                    <a:pt x="42" y="963"/>
                  </a:cubicBezTo>
                  <a:cubicBezTo>
                    <a:pt x="39" y="956"/>
                    <a:pt x="37" y="949"/>
                    <a:pt x="34" y="942"/>
                  </a:cubicBezTo>
                  <a:close/>
                  <a:moveTo>
                    <a:pt x="1411" y="939"/>
                  </a:moveTo>
                  <a:cubicBezTo>
                    <a:pt x="1413" y="932"/>
                    <a:pt x="1415" y="924"/>
                    <a:pt x="1417" y="917"/>
                  </a:cubicBezTo>
                  <a:cubicBezTo>
                    <a:pt x="1417" y="917"/>
                    <a:pt x="1417" y="917"/>
                    <a:pt x="1417" y="917"/>
                  </a:cubicBezTo>
                  <a:cubicBezTo>
                    <a:pt x="1417" y="917"/>
                    <a:pt x="1417" y="917"/>
                    <a:pt x="1417" y="917"/>
                  </a:cubicBezTo>
                  <a:cubicBezTo>
                    <a:pt x="1418" y="918"/>
                    <a:pt x="1418" y="918"/>
                    <a:pt x="1418" y="918"/>
                  </a:cubicBezTo>
                  <a:cubicBezTo>
                    <a:pt x="1416" y="925"/>
                    <a:pt x="1414" y="932"/>
                    <a:pt x="1412" y="939"/>
                  </a:cubicBezTo>
                  <a:cubicBezTo>
                    <a:pt x="1412" y="939"/>
                    <a:pt x="1412" y="939"/>
                    <a:pt x="1412" y="939"/>
                  </a:cubicBezTo>
                  <a:cubicBezTo>
                    <a:pt x="1411" y="939"/>
                    <a:pt x="1411" y="939"/>
                    <a:pt x="1411" y="939"/>
                  </a:cubicBezTo>
                  <a:close/>
                  <a:moveTo>
                    <a:pt x="22" y="899"/>
                  </a:moveTo>
                  <a:cubicBezTo>
                    <a:pt x="23" y="899"/>
                    <a:pt x="23" y="899"/>
                    <a:pt x="23" y="899"/>
                  </a:cubicBezTo>
                  <a:cubicBezTo>
                    <a:pt x="25" y="906"/>
                    <a:pt x="27" y="913"/>
                    <a:pt x="29" y="920"/>
                  </a:cubicBezTo>
                  <a:cubicBezTo>
                    <a:pt x="29" y="920"/>
                    <a:pt x="29" y="920"/>
                    <a:pt x="29" y="920"/>
                  </a:cubicBezTo>
                  <a:cubicBezTo>
                    <a:pt x="28" y="921"/>
                    <a:pt x="28" y="921"/>
                    <a:pt x="28" y="921"/>
                  </a:cubicBezTo>
                  <a:cubicBezTo>
                    <a:pt x="26" y="914"/>
                    <a:pt x="24" y="906"/>
                    <a:pt x="22" y="899"/>
                  </a:cubicBezTo>
                  <a:close/>
                  <a:moveTo>
                    <a:pt x="1423" y="896"/>
                  </a:moveTo>
                  <a:cubicBezTo>
                    <a:pt x="1424" y="889"/>
                    <a:pt x="1426" y="882"/>
                    <a:pt x="1428" y="874"/>
                  </a:cubicBezTo>
                  <a:cubicBezTo>
                    <a:pt x="1428" y="874"/>
                    <a:pt x="1428" y="874"/>
                    <a:pt x="1428" y="874"/>
                  </a:cubicBezTo>
                  <a:cubicBezTo>
                    <a:pt x="1429" y="875"/>
                    <a:pt x="1429" y="875"/>
                    <a:pt x="1429" y="875"/>
                  </a:cubicBezTo>
                  <a:cubicBezTo>
                    <a:pt x="1427" y="882"/>
                    <a:pt x="1426" y="889"/>
                    <a:pt x="1424" y="896"/>
                  </a:cubicBezTo>
                  <a:cubicBezTo>
                    <a:pt x="1424" y="896"/>
                    <a:pt x="1424" y="896"/>
                    <a:pt x="1424" y="896"/>
                  </a:cubicBezTo>
                  <a:cubicBezTo>
                    <a:pt x="1423" y="896"/>
                    <a:pt x="1423" y="896"/>
                    <a:pt x="1423" y="896"/>
                  </a:cubicBezTo>
                  <a:close/>
                  <a:moveTo>
                    <a:pt x="13" y="856"/>
                  </a:moveTo>
                  <a:cubicBezTo>
                    <a:pt x="14" y="856"/>
                    <a:pt x="14" y="856"/>
                    <a:pt x="14" y="856"/>
                  </a:cubicBezTo>
                  <a:cubicBezTo>
                    <a:pt x="15" y="863"/>
                    <a:pt x="17" y="870"/>
                    <a:pt x="18" y="877"/>
                  </a:cubicBezTo>
                  <a:cubicBezTo>
                    <a:pt x="18" y="877"/>
                    <a:pt x="18" y="877"/>
                    <a:pt x="18" y="877"/>
                  </a:cubicBezTo>
                  <a:cubicBezTo>
                    <a:pt x="17" y="878"/>
                    <a:pt x="17" y="878"/>
                    <a:pt x="17" y="878"/>
                  </a:cubicBezTo>
                  <a:cubicBezTo>
                    <a:pt x="16" y="870"/>
                    <a:pt x="14" y="863"/>
                    <a:pt x="13" y="856"/>
                  </a:cubicBezTo>
                  <a:close/>
                  <a:moveTo>
                    <a:pt x="1432" y="853"/>
                  </a:moveTo>
                  <a:cubicBezTo>
                    <a:pt x="1433" y="845"/>
                    <a:pt x="1434" y="838"/>
                    <a:pt x="1436" y="831"/>
                  </a:cubicBezTo>
                  <a:cubicBezTo>
                    <a:pt x="1436" y="831"/>
                    <a:pt x="1436" y="831"/>
                    <a:pt x="1436" y="831"/>
                  </a:cubicBezTo>
                  <a:cubicBezTo>
                    <a:pt x="1436" y="831"/>
                    <a:pt x="1436" y="831"/>
                    <a:pt x="1436" y="831"/>
                  </a:cubicBezTo>
                  <a:cubicBezTo>
                    <a:pt x="1437" y="831"/>
                    <a:pt x="1437" y="831"/>
                    <a:pt x="1437" y="831"/>
                  </a:cubicBezTo>
                  <a:cubicBezTo>
                    <a:pt x="1436" y="838"/>
                    <a:pt x="1434" y="845"/>
                    <a:pt x="1433" y="853"/>
                  </a:cubicBezTo>
                  <a:cubicBezTo>
                    <a:pt x="1433" y="853"/>
                    <a:pt x="1433" y="853"/>
                    <a:pt x="1433" y="853"/>
                  </a:cubicBezTo>
                  <a:cubicBezTo>
                    <a:pt x="1432" y="853"/>
                    <a:pt x="1432" y="853"/>
                    <a:pt x="1432" y="853"/>
                  </a:cubicBezTo>
                  <a:close/>
                  <a:moveTo>
                    <a:pt x="6" y="812"/>
                  </a:moveTo>
                  <a:cubicBezTo>
                    <a:pt x="7" y="812"/>
                    <a:pt x="7" y="812"/>
                    <a:pt x="7" y="812"/>
                  </a:cubicBezTo>
                  <a:cubicBezTo>
                    <a:pt x="8" y="819"/>
                    <a:pt x="9" y="826"/>
                    <a:pt x="10" y="834"/>
                  </a:cubicBezTo>
                  <a:cubicBezTo>
                    <a:pt x="10" y="834"/>
                    <a:pt x="10" y="834"/>
                    <a:pt x="10" y="834"/>
                  </a:cubicBezTo>
                  <a:cubicBezTo>
                    <a:pt x="9" y="834"/>
                    <a:pt x="9" y="834"/>
                    <a:pt x="9" y="834"/>
                  </a:cubicBezTo>
                  <a:cubicBezTo>
                    <a:pt x="8" y="827"/>
                    <a:pt x="7" y="819"/>
                    <a:pt x="6" y="812"/>
                  </a:cubicBezTo>
                  <a:close/>
                  <a:moveTo>
                    <a:pt x="1438" y="809"/>
                  </a:moveTo>
                  <a:cubicBezTo>
                    <a:pt x="1439" y="801"/>
                    <a:pt x="1440" y="794"/>
                    <a:pt x="1441" y="787"/>
                  </a:cubicBezTo>
                  <a:cubicBezTo>
                    <a:pt x="1441" y="787"/>
                    <a:pt x="1441" y="787"/>
                    <a:pt x="1441" y="787"/>
                  </a:cubicBezTo>
                  <a:cubicBezTo>
                    <a:pt x="1441" y="787"/>
                    <a:pt x="1441" y="787"/>
                    <a:pt x="1441" y="787"/>
                  </a:cubicBezTo>
                  <a:cubicBezTo>
                    <a:pt x="1442" y="787"/>
                    <a:pt x="1442" y="787"/>
                    <a:pt x="1442" y="787"/>
                  </a:cubicBezTo>
                  <a:cubicBezTo>
                    <a:pt x="1441" y="794"/>
                    <a:pt x="1441" y="801"/>
                    <a:pt x="1440" y="809"/>
                  </a:cubicBezTo>
                  <a:cubicBezTo>
                    <a:pt x="1440" y="809"/>
                    <a:pt x="1440" y="809"/>
                    <a:pt x="1440" y="809"/>
                  </a:cubicBezTo>
                  <a:cubicBezTo>
                    <a:pt x="1438" y="809"/>
                    <a:pt x="1438" y="809"/>
                    <a:pt x="1438" y="809"/>
                  </a:cubicBezTo>
                  <a:close/>
                  <a:moveTo>
                    <a:pt x="2" y="768"/>
                  </a:moveTo>
                  <a:cubicBezTo>
                    <a:pt x="3" y="768"/>
                    <a:pt x="3" y="768"/>
                    <a:pt x="3" y="768"/>
                  </a:cubicBezTo>
                  <a:cubicBezTo>
                    <a:pt x="4" y="775"/>
                    <a:pt x="4" y="782"/>
                    <a:pt x="5" y="790"/>
                  </a:cubicBezTo>
                  <a:cubicBezTo>
                    <a:pt x="5" y="790"/>
                    <a:pt x="5" y="790"/>
                    <a:pt x="5" y="790"/>
                  </a:cubicBezTo>
                  <a:cubicBezTo>
                    <a:pt x="4" y="790"/>
                    <a:pt x="4" y="790"/>
                    <a:pt x="4" y="790"/>
                  </a:cubicBezTo>
                  <a:cubicBezTo>
                    <a:pt x="3" y="782"/>
                    <a:pt x="2" y="775"/>
                    <a:pt x="2" y="768"/>
                  </a:cubicBezTo>
                  <a:close/>
                  <a:moveTo>
                    <a:pt x="1442" y="764"/>
                  </a:moveTo>
                  <a:cubicBezTo>
                    <a:pt x="1443" y="757"/>
                    <a:pt x="1443" y="750"/>
                    <a:pt x="1443" y="742"/>
                  </a:cubicBezTo>
                  <a:cubicBezTo>
                    <a:pt x="1443" y="742"/>
                    <a:pt x="1443" y="742"/>
                    <a:pt x="1443" y="742"/>
                  </a:cubicBezTo>
                  <a:cubicBezTo>
                    <a:pt x="1445" y="742"/>
                    <a:pt x="1445" y="742"/>
                    <a:pt x="1445" y="742"/>
                  </a:cubicBezTo>
                  <a:cubicBezTo>
                    <a:pt x="1444" y="750"/>
                    <a:pt x="1444" y="757"/>
                    <a:pt x="1444" y="764"/>
                  </a:cubicBezTo>
                  <a:cubicBezTo>
                    <a:pt x="1444" y="764"/>
                    <a:pt x="1444" y="764"/>
                    <a:pt x="1444" y="764"/>
                  </a:cubicBezTo>
                  <a:cubicBezTo>
                    <a:pt x="1442" y="764"/>
                    <a:pt x="1442" y="764"/>
                    <a:pt x="1442" y="764"/>
                  </a:cubicBezTo>
                  <a:close/>
                  <a:moveTo>
                    <a:pt x="0" y="723"/>
                  </a:moveTo>
                  <a:cubicBezTo>
                    <a:pt x="2" y="723"/>
                    <a:pt x="2" y="723"/>
                    <a:pt x="2" y="723"/>
                  </a:cubicBezTo>
                  <a:cubicBezTo>
                    <a:pt x="2" y="731"/>
                    <a:pt x="2" y="738"/>
                    <a:pt x="2" y="745"/>
                  </a:cubicBezTo>
                  <a:cubicBezTo>
                    <a:pt x="2" y="745"/>
                    <a:pt x="2" y="745"/>
                    <a:pt x="2" y="745"/>
                  </a:cubicBezTo>
                  <a:cubicBezTo>
                    <a:pt x="2" y="745"/>
                    <a:pt x="2" y="745"/>
                    <a:pt x="2" y="745"/>
                  </a:cubicBezTo>
                  <a:cubicBezTo>
                    <a:pt x="1" y="745"/>
                    <a:pt x="1" y="745"/>
                    <a:pt x="1" y="745"/>
                  </a:cubicBezTo>
                  <a:cubicBezTo>
                    <a:pt x="1" y="738"/>
                    <a:pt x="0" y="731"/>
                    <a:pt x="0" y="723"/>
                  </a:cubicBezTo>
                  <a:close/>
                  <a:moveTo>
                    <a:pt x="1443" y="742"/>
                  </a:moveTo>
                  <a:cubicBezTo>
                    <a:pt x="1443" y="742"/>
                    <a:pt x="1443" y="742"/>
                    <a:pt x="1443" y="742"/>
                  </a:cubicBezTo>
                  <a:cubicBezTo>
                    <a:pt x="1443" y="742"/>
                    <a:pt x="1443" y="742"/>
                    <a:pt x="1443" y="742"/>
                  </a:cubicBezTo>
                  <a:cubicBezTo>
                    <a:pt x="1443" y="742"/>
                    <a:pt x="1443" y="742"/>
                    <a:pt x="1443" y="742"/>
                  </a:cubicBezTo>
                  <a:cubicBezTo>
                    <a:pt x="1443" y="742"/>
                    <a:pt x="1443" y="742"/>
                    <a:pt x="1443" y="742"/>
                  </a:cubicBezTo>
                  <a:close/>
                  <a:moveTo>
                    <a:pt x="1443" y="698"/>
                  </a:moveTo>
                  <a:cubicBezTo>
                    <a:pt x="1443" y="698"/>
                    <a:pt x="1443" y="698"/>
                    <a:pt x="1443" y="698"/>
                  </a:cubicBezTo>
                  <a:cubicBezTo>
                    <a:pt x="1444" y="698"/>
                    <a:pt x="1444" y="698"/>
                    <a:pt x="1444" y="698"/>
                  </a:cubicBezTo>
                  <a:cubicBezTo>
                    <a:pt x="1445" y="705"/>
                    <a:pt x="1445" y="713"/>
                    <a:pt x="1445" y="720"/>
                  </a:cubicBezTo>
                  <a:cubicBezTo>
                    <a:pt x="1445" y="720"/>
                    <a:pt x="1445" y="720"/>
                    <a:pt x="1445" y="720"/>
                  </a:cubicBezTo>
                  <a:cubicBezTo>
                    <a:pt x="1444" y="720"/>
                    <a:pt x="1444" y="720"/>
                    <a:pt x="1444" y="720"/>
                  </a:cubicBezTo>
                  <a:cubicBezTo>
                    <a:pt x="1444" y="713"/>
                    <a:pt x="1443" y="705"/>
                    <a:pt x="1443" y="698"/>
                  </a:cubicBezTo>
                  <a:close/>
                  <a:moveTo>
                    <a:pt x="1" y="701"/>
                  </a:moveTo>
                  <a:cubicBezTo>
                    <a:pt x="1" y="694"/>
                    <a:pt x="1" y="686"/>
                    <a:pt x="2" y="679"/>
                  </a:cubicBezTo>
                  <a:cubicBezTo>
                    <a:pt x="2" y="679"/>
                    <a:pt x="2" y="679"/>
                    <a:pt x="2" y="679"/>
                  </a:cubicBezTo>
                  <a:cubicBezTo>
                    <a:pt x="3" y="679"/>
                    <a:pt x="3" y="679"/>
                    <a:pt x="3" y="679"/>
                  </a:cubicBezTo>
                  <a:cubicBezTo>
                    <a:pt x="3" y="686"/>
                    <a:pt x="2" y="694"/>
                    <a:pt x="2" y="701"/>
                  </a:cubicBezTo>
                  <a:cubicBezTo>
                    <a:pt x="2" y="701"/>
                    <a:pt x="2" y="701"/>
                    <a:pt x="2" y="701"/>
                  </a:cubicBezTo>
                  <a:cubicBezTo>
                    <a:pt x="1" y="701"/>
                    <a:pt x="1" y="701"/>
                    <a:pt x="1" y="701"/>
                  </a:cubicBezTo>
                  <a:close/>
                  <a:moveTo>
                    <a:pt x="1440" y="654"/>
                  </a:moveTo>
                  <a:cubicBezTo>
                    <a:pt x="1442" y="653"/>
                    <a:pt x="1442" y="653"/>
                    <a:pt x="1442" y="653"/>
                  </a:cubicBezTo>
                  <a:cubicBezTo>
                    <a:pt x="1442" y="661"/>
                    <a:pt x="1443" y="668"/>
                    <a:pt x="1443" y="676"/>
                  </a:cubicBezTo>
                  <a:cubicBezTo>
                    <a:pt x="1443" y="676"/>
                    <a:pt x="1443" y="676"/>
                    <a:pt x="1443" y="676"/>
                  </a:cubicBezTo>
                  <a:cubicBezTo>
                    <a:pt x="1442" y="676"/>
                    <a:pt x="1442" y="676"/>
                    <a:pt x="1442" y="676"/>
                  </a:cubicBezTo>
                  <a:cubicBezTo>
                    <a:pt x="1442" y="668"/>
                    <a:pt x="1441" y="661"/>
                    <a:pt x="1440" y="654"/>
                  </a:cubicBezTo>
                  <a:close/>
                  <a:moveTo>
                    <a:pt x="3" y="657"/>
                  </a:moveTo>
                  <a:cubicBezTo>
                    <a:pt x="4" y="649"/>
                    <a:pt x="5" y="642"/>
                    <a:pt x="6" y="635"/>
                  </a:cubicBezTo>
                  <a:cubicBezTo>
                    <a:pt x="6" y="635"/>
                    <a:pt x="6" y="635"/>
                    <a:pt x="6" y="635"/>
                  </a:cubicBezTo>
                  <a:cubicBezTo>
                    <a:pt x="7" y="635"/>
                    <a:pt x="7" y="635"/>
                    <a:pt x="7" y="635"/>
                  </a:cubicBezTo>
                  <a:cubicBezTo>
                    <a:pt x="6" y="642"/>
                    <a:pt x="5" y="649"/>
                    <a:pt x="5" y="657"/>
                  </a:cubicBezTo>
                  <a:cubicBezTo>
                    <a:pt x="5" y="657"/>
                    <a:pt x="5" y="657"/>
                    <a:pt x="5" y="657"/>
                  </a:cubicBezTo>
                  <a:cubicBezTo>
                    <a:pt x="3" y="657"/>
                    <a:pt x="3" y="657"/>
                    <a:pt x="3" y="657"/>
                  </a:cubicBezTo>
                  <a:close/>
                  <a:moveTo>
                    <a:pt x="1435" y="610"/>
                  </a:moveTo>
                  <a:cubicBezTo>
                    <a:pt x="1435" y="610"/>
                    <a:pt x="1435" y="610"/>
                    <a:pt x="1435" y="610"/>
                  </a:cubicBezTo>
                  <a:cubicBezTo>
                    <a:pt x="1436" y="609"/>
                    <a:pt x="1436" y="609"/>
                    <a:pt x="1436" y="609"/>
                  </a:cubicBezTo>
                  <a:cubicBezTo>
                    <a:pt x="1437" y="617"/>
                    <a:pt x="1438" y="624"/>
                    <a:pt x="1439" y="631"/>
                  </a:cubicBezTo>
                  <a:cubicBezTo>
                    <a:pt x="1439" y="631"/>
                    <a:pt x="1439" y="631"/>
                    <a:pt x="1439" y="631"/>
                  </a:cubicBezTo>
                  <a:cubicBezTo>
                    <a:pt x="1438" y="632"/>
                    <a:pt x="1438" y="632"/>
                    <a:pt x="1438" y="632"/>
                  </a:cubicBezTo>
                  <a:cubicBezTo>
                    <a:pt x="1437" y="624"/>
                    <a:pt x="1436" y="617"/>
                    <a:pt x="1435" y="610"/>
                  </a:cubicBezTo>
                  <a:close/>
                  <a:moveTo>
                    <a:pt x="10" y="613"/>
                  </a:moveTo>
                  <a:cubicBezTo>
                    <a:pt x="10" y="613"/>
                    <a:pt x="10" y="613"/>
                    <a:pt x="10" y="613"/>
                  </a:cubicBezTo>
                  <a:cubicBezTo>
                    <a:pt x="10" y="613"/>
                    <a:pt x="10" y="613"/>
                    <a:pt x="10" y="613"/>
                  </a:cubicBezTo>
                  <a:cubicBezTo>
                    <a:pt x="10" y="613"/>
                    <a:pt x="10" y="613"/>
                    <a:pt x="10" y="613"/>
                  </a:cubicBezTo>
                  <a:cubicBezTo>
                    <a:pt x="10" y="613"/>
                    <a:pt x="10" y="613"/>
                    <a:pt x="10" y="613"/>
                  </a:cubicBezTo>
                  <a:close/>
                  <a:moveTo>
                    <a:pt x="9" y="613"/>
                  </a:moveTo>
                  <a:cubicBezTo>
                    <a:pt x="10" y="605"/>
                    <a:pt x="11" y="598"/>
                    <a:pt x="12" y="591"/>
                  </a:cubicBezTo>
                  <a:cubicBezTo>
                    <a:pt x="12" y="591"/>
                    <a:pt x="12" y="591"/>
                    <a:pt x="12" y="591"/>
                  </a:cubicBezTo>
                  <a:cubicBezTo>
                    <a:pt x="14" y="591"/>
                    <a:pt x="14" y="591"/>
                    <a:pt x="14" y="591"/>
                  </a:cubicBezTo>
                  <a:cubicBezTo>
                    <a:pt x="12" y="598"/>
                    <a:pt x="11" y="605"/>
                    <a:pt x="10" y="613"/>
                  </a:cubicBezTo>
                  <a:cubicBezTo>
                    <a:pt x="10" y="613"/>
                    <a:pt x="10" y="613"/>
                    <a:pt x="10" y="613"/>
                  </a:cubicBezTo>
                  <a:cubicBezTo>
                    <a:pt x="9" y="613"/>
                    <a:pt x="9" y="613"/>
                    <a:pt x="9" y="613"/>
                  </a:cubicBezTo>
                  <a:close/>
                  <a:moveTo>
                    <a:pt x="1427" y="566"/>
                  </a:moveTo>
                  <a:cubicBezTo>
                    <a:pt x="1428" y="566"/>
                    <a:pt x="1428" y="566"/>
                    <a:pt x="1428" y="566"/>
                  </a:cubicBezTo>
                  <a:cubicBezTo>
                    <a:pt x="1429" y="573"/>
                    <a:pt x="1431" y="580"/>
                    <a:pt x="1432" y="587"/>
                  </a:cubicBezTo>
                  <a:cubicBezTo>
                    <a:pt x="1432" y="587"/>
                    <a:pt x="1432" y="587"/>
                    <a:pt x="1432" y="587"/>
                  </a:cubicBezTo>
                  <a:cubicBezTo>
                    <a:pt x="1431" y="588"/>
                    <a:pt x="1431" y="588"/>
                    <a:pt x="1431" y="588"/>
                  </a:cubicBezTo>
                  <a:cubicBezTo>
                    <a:pt x="1430" y="580"/>
                    <a:pt x="1428" y="573"/>
                    <a:pt x="1427" y="566"/>
                  </a:cubicBezTo>
                  <a:close/>
                  <a:moveTo>
                    <a:pt x="17" y="569"/>
                  </a:moveTo>
                  <a:cubicBezTo>
                    <a:pt x="18" y="562"/>
                    <a:pt x="20" y="554"/>
                    <a:pt x="22" y="547"/>
                  </a:cubicBezTo>
                  <a:cubicBezTo>
                    <a:pt x="22" y="547"/>
                    <a:pt x="22" y="547"/>
                    <a:pt x="22" y="547"/>
                  </a:cubicBezTo>
                  <a:cubicBezTo>
                    <a:pt x="23" y="547"/>
                    <a:pt x="23" y="547"/>
                    <a:pt x="23" y="547"/>
                  </a:cubicBezTo>
                  <a:cubicBezTo>
                    <a:pt x="21" y="555"/>
                    <a:pt x="20" y="562"/>
                    <a:pt x="18" y="569"/>
                  </a:cubicBezTo>
                  <a:cubicBezTo>
                    <a:pt x="18" y="569"/>
                    <a:pt x="18" y="569"/>
                    <a:pt x="18" y="569"/>
                  </a:cubicBezTo>
                  <a:cubicBezTo>
                    <a:pt x="17" y="569"/>
                    <a:pt x="17" y="569"/>
                    <a:pt x="17" y="569"/>
                  </a:cubicBezTo>
                  <a:close/>
                  <a:moveTo>
                    <a:pt x="1416" y="523"/>
                  </a:moveTo>
                  <a:cubicBezTo>
                    <a:pt x="1416" y="523"/>
                    <a:pt x="1416" y="523"/>
                    <a:pt x="1416" y="523"/>
                  </a:cubicBezTo>
                  <a:cubicBezTo>
                    <a:pt x="1417" y="523"/>
                    <a:pt x="1417" y="523"/>
                    <a:pt x="1417" y="523"/>
                  </a:cubicBezTo>
                  <a:cubicBezTo>
                    <a:pt x="1419" y="530"/>
                    <a:pt x="1421" y="537"/>
                    <a:pt x="1423" y="544"/>
                  </a:cubicBezTo>
                  <a:cubicBezTo>
                    <a:pt x="1423" y="544"/>
                    <a:pt x="1423" y="544"/>
                    <a:pt x="1423" y="544"/>
                  </a:cubicBezTo>
                  <a:cubicBezTo>
                    <a:pt x="1421" y="544"/>
                    <a:pt x="1421" y="544"/>
                    <a:pt x="1421" y="544"/>
                  </a:cubicBezTo>
                  <a:cubicBezTo>
                    <a:pt x="1420" y="537"/>
                    <a:pt x="1418" y="530"/>
                    <a:pt x="1416" y="523"/>
                  </a:cubicBezTo>
                  <a:close/>
                  <a:moveTo>
                    <a:pt x="28" y="526"/>
                  </a:moveTo>
                  <a:cubicBezTo>
                    <a:pt x="30" y="519"/>
                    <a:pt x="32" y="511"/>
                    <a:pt x="34" y="504"/>
                  </a:cubicBezTo>
                  <a:cubicBezTo>
                    <a:pt x="34" y="504"/>
                    <a:pt x="34" y="504"/>
                    <a:pt x="34" y="504"/>
                  </a:cubicBezTo>
                  <a:cubicBezTo>
                    <a:pt x="35" y="505"/>
                    <a:pt x="35" y="505"/>
                    <a:pt x="35" y="505"/>
                  </a:cubicBezTo>
                  <a:cubicBezTo>
                    <a:pt x="33" y="512"/>
                    <a:pt x="31" y="519"/>
                    <a:pt x="29" y="526"/>
                  </a:cubicBezTo>
                  <a:cubicBezTo>
                    <a:pt x="29" y="526"/>
                    <a:pt x="29" y="526"/>
                    <a:pt x="29" y="526"/>
                  </a:cubicBezTo>
                  <a:cubicBezTo>
                    <a:pt x="29" y="526"/>
                    <a:pt x="29" y="526"/>
                    <a:pt x="29" y="526"/>
                  </a:cubicBezTo>
                  <a:cubicBezTo>
                    <a:pt x="28" y="526"/>
                    <a:pt x="28" y="526"/>
                    <a:pt x="28" y="526"/>
                  </a:cubicBezTo>
                  <a:close/>
                  <a:moveTo>
                    <a:pt x="1402" y="481"/>
                  </a:moveTo>
                  <a:cubicBezTo>
                    <a:pt x="1403" y="480"/>
                    <a:pt x="1403" y="480"/>
                    <a:pt x="1403" y="480"/>
                  </a:cubicBezTo>
                  <a:cubicBezTo>
                    <a:pt x="1406" y="487"/>
                    <a:pt x="1408" y="494"/>
                    <a:pt x="1410" y="501"/>
                  </a:cubicBezTo>
                  <a:cubicBezTo>
                    <a:pt x="1410" y="501"/>
                    <a:pt x="1410" y="501"/>
                    <a:pt x="1410" y="501"/>
                  </a:cubicBezTo>
                  <a:cubicBezTo>
                    <a:pt x="1409" y="502"/>
                    <a:pt x="1409" y="502"/>
                    <a:pt x="1409" y="502"/>
                  </a:cubicBezTo>
                  <a:cubicBezTo>
                    <a:pt x="1407" y="495"/>
                    <a:pt x="1405" y="488"/>
                    <a:pt x="1402" y="481"/>
                  </a:cubicBezTo>
                  <a:close/>
                  <a:moveTo>
                    <a:pt x="41" y="483"/>
                  </a:moveTo>
                  <a:cubicBezTo>
                    <a:pt x="43" y="476"/>
                    <a:pt x="46" y="469"/>
                    <a:pt x="49" y="462"/>
                  </a:cubicBezTo>
                  <a:cubicBezTo>
                    <a:pt x="49" y="462"/>
                    <a:pt x="49" y="462"/>
                    <a:pt x="49" y="462"/>
                  </a:cubicBezTo>
                  <a:cubicBezTo>
                    <a:pt x="50" y="463"/>
                    <a:pt x="50" y="463"/>
                    <a:pt x="50" y="463"/>
                  </a:cubicBezTo>
                  <a:cubicBezTo>
                    <a:pt x="47" y="470"/>
                    <a:pt x="45" y="477"/>
                    <a:pt x="42" y="484"/>
                  </a:cubicBezTo>
                  <a:cubicBezTo>
                    <a:pt x="42" y="484"/>
                    <a:pt x="42" y="484"/>
                    <a:pt x="42" y="484"/>
                  </a:cubicBezTo>
                  <a:cubicBezTo>
                    <a:pt x="41" y="483"/>
                    <a:pt x="41" y="483"/>
                    <a:pt x="41" y="483"/>
                  </a:cubicBezTo>
                  <a:close/>
                  <a:moveTo>
                    <a:pt x="1386" y="439"/>
                  </a:moveTo>
                  <a:cubicBezTo>
                    <a:pt x="1387" y="439"/>
                    <a:pt x="1387" y="439"/>
                    <a:pt x="1387" y="439"/>
                  </a:cubicBezTo>
                  <a:cubicBezTo>
                    <a:pt x="1390" y="446"/>
                    <a:pt x="1393" y="453"/>
                    <a:pt x="1395" y="459"/>
                  </a:cubicBezTo>
                  <a:cubicBezTo>
                    <a:pt x="1395" y="459"/>
                    <a:pt x="1395" y="459"/>
                    <a:pt x="1395" y="459"/>
                  </a:cubicBezTo>
                  <a:cubicBezTo>
                    <a:pt x="1394" y="460"/>
                    <a:pt x="1394" y="460"/>
                    <a:pt x="1394" y="460"/>
                  </a:cubicBezTo>
                  <a:cubicBezTo>
                    <a:pt x="1392" y="453"/>
                    <a:pt x="1389" y="446"/>
                    <a:pt x="1386" y="439"/>
                  </a:cubicBezTo>
                  <a:close/>
                  <a:moveTo>
                    <a:pt x="58" y="442"/>
                  </a:moveTo>
                  <a:cubicBezTo>
                    <a:pt x="57" y="442"/>
                    <a:pt x="57" y="442"/>
                    <a:pt x="57" y="442"/>
                  </a:cubicBezTo>
                  <a:cubicBezTo>
                    <a:pt x="60" y="435"/>
                    <a:pt x="63" y="428"/>
                    <a:pt x="66" y="421"/>
                  </a:cubicBezTo>
                  <a:cubicBezTo>
                    <a:pt x="66" y="421"/>
                    <a:pt x="66" y="421"/>
                    <a:pt x="66" y="421"/>
                  </a:cubicBezTo>
                  <a:cubicBezTo>
                    <a:pt x="67" y="422"/>
                    <a:pt x="67" y="422"/>
                    <a:pt x="67" y="422"/>
                  </a:cubicBezTo>
                  <a:cubicBezTo>
                    <a:pt x="64" y="428"/>
                    <a:pt x="61" y="435"/>
                    <a:pt x="58" y="442"/>
                  </a:cubicBezTo>
                  <a:cubicBezTo>
                    <a:pt x="58" y="442"/>
                    <a:pt x="58" y="442"/>
                    <a:pt x="58" y="442"/>
                  </a:cubicBezTo>
                  <a:cubicBezTo>
                    <a:pt x="58" y="442"/>
                    <a:pt x="58" y="442"/>
                    <a:pt x="58" y="442"/>
                  </a:cubicBezTo>
                  <a:close/>
                  <a:moveTo>
                    <a:pt x="1367" y="399"/>
                  </a:moveTo>
                  <a:cubicBezTo>
                    <a:pt x="1367" y="399"/>
                    <a:pt x="1367" y="399"/>
                    <a:pt x="1367" y="399"/>
                  </a:cubicBezTo>
                  <a:cubicBezTo>
                    <a:pt x="1368" y="399"/>
                    <a:pt x="1368" y="399"/>
                    <a:pt x="1368" y="399"/>
                  </a:cubicBezTo>
                  <a:cubicBezTo>
                    <a:pt x="1372" y="405"/>
                    <a:pt x="1375" y="412"/>
                    <a:pt x="1378" y="419"/>
                  </a:cubicBezTo>
                  <a:cubicBezTo>
                    <a:pt x="1378" y="419"/>
                    <a:pt x="1378" y="419"/>
                    <a:pt x="1378" y="419"/>
                  </a:cubicBezTo>
                  <a:cubicBezTo>
                    <a:pt x="1377" y="419"/>
                    <a:pt x="1377" y="419"/>
                    <a:pt x="1377" y="419"/>
                  </a:cubicBezTo>
                  <a:cubicBezTo>
                    <a:pt x="1374" y="413"/>
                    <a:pt x="1371" y="406"/>
                    <a:pt x="1367" y="399"/>
                  </a:cubicBezTo>
                  <a:close/>
                  <a:moveTo>
                    <a:pt x="76" y="401"/>
                  </a:moveTo>
                  <a:cubicBezTo>
                    <a:pt x="79" y="394"/>
                    <a:pt x="82" y="388"/>
                    <a:pt x="86" y="381"/>
                  </a:cubicBezTo>
                  <a:cubicBezTo>
                    <a:pt x="86" y="381"/>
                    <a:pt x="86" y="381"/>
                    <a:pt x="86" y="381"/>
                  </a:cubicBezTo>
                  <a:cubicBezTo>
                    <a:pt x="87" y="382"/>
                    <a:pt x="87" y="382"/>
                    <a:pt x="87" y="382"/>
                  </a:cubicBezTo>
                  <a:cubicBezTo>
                    <a:pt x="83" y="388"/>
                    <a:pt x="80" y="395"/>
                    <a:pt x="77" y="402"/>
                  </a:cubicBezTo>
                  <a:cubicBezTo>
                    <a:pt x="77" y="402"/>
                    <a:pt x="77" y="402"/>
                    <a:pt x="77" y="402"/>
                  </a:cubicBezTo>
                  <a:cubicBezTo>
                    <a:pt x="76" y="401"/>
                    <a:pt x="76" y="401"/>
                    <a:pt x="76" y="401"/>
                  </a:cubicBezTo>
                  <a:close/>
                  <a:moveTo>
                    <a:pt x="1346" y="360"/>
                  </a:moveTo>
                  <a:cubicBezTo>
                    <a:pt x="1347" y="360"/>
                    <a:pt x="1347" y="360"/>
                    <a:pt x="1347" y="360"/>
                  </a:cubicBezTo>
                  <a:cubicBezTo>
                    <a:pt x="1351" y="366"/>
                    <a:pt x="1355" y="373"/>
                    <a:pt x="1358" y="379"/>
                  </a:cubicBezTo>
                  <a:cubicBezTo>
                    <a:pt x="1358" y="379"/>
                    <a:pt x="1358" y="379"/>
                    <a:pt x="1358" y="379"/>
                  </a:cubicBezTo>
                  <a:cubicBezTo>
                    <a:pt x="1357" y="380"/>
                    <a:pt x="1357" y="380"/>
                    <a:pt x="1357" y="380"/>
                  </a:cubicBezTo>
                  <a:cubicBezTo>
                    <a:pt x="1354" y="373"/>
                    <a:pt x="1350" y="367"/>
                    <a:pt x="1346" y="360"/>
                  </a:cubicBezTo>
                  <a:close/>
                  <a:moveTo>
                    <a:pt x="97" y="362"/>
                  </a:moveTo>
                  <a:cubicBezTo>
                    <a:pt x="100" y="355"/>
                    <a:pt x="104" y="349"/>
                    <a:pt x="108" y="343"/>
                  </a:cubicBezTo>
                  <a:cubicBezTo>
                    <a:pt x="108" y="343"/>
                    <a:pt x="108" y="343"/>
                    <a:pt x="108" y="343"/>
                  </a:cubicBezTo>
                  <a:cubicBezTo>
                    <a:pt x="109" y="343"/>
                    <a:pt x="109" y="343"/>
                    <a:pt x="109" y="343"/>
                  </a:cubicBezTo>
                  <a:cubicBezTo>
                    <a:pt x="105" y="350"/>
                    <a:pt x="102" y="356"/>
                    <a:pt x="98" y="363"/>
                  </a:cubicBezTo>
                  <a:cubicBezTo>
                    <a:pt x="98" y="363"/>
                    <a:pt x="98" y="363"/>
                    <a:pt x="98" y="363"/>
                  </a:cubicBezTo>
                  <a:cubicBezTo>
                    <a:pt x="97" y="362"/>
                    <a:pt x="97" y="362"/>
                    <a:pt x="97" y="362"/>
                  </a:cubicBezTo>
                  <a:close/>
                  <a:moveTo>
                    <a:pt x="1323" y="323"/>
                  </a:moveTo>
                  <a:cubicBezTo>
                    <a:pt x="1324" y="322"/>
                    <a:pt x="1324" y="322"/>
                    <a:pt x="1324" y="322"/>
                  </a:cubicBezTo>
                  <a:cubicBezTo>
                    <a:pt x="1328" y="328"/>
                    <a:pt x="1332" y="334"/>
                    <a:pt x="1336" y="341"/>
                  </a:cubicBezTo>
                  <a:cubicBezTo>
                    <a:pt x="1336" y="341"/>
                    <a:pt x="1336" y="341"/>
                    <a:pt x="1336" y="341"/>
                  </a:cubicBezTo>
                  <a:cubicBezTo>
                    <a:pt x="1335" y="341"/>
                    <a:pt x="1335" y="341"/>
                    <a:pt x="1335" y="341"/>
                  </a:cubicBezTo>
                  <a:cubicBezTo>
                    <a:pt x="1331" y="335"/>
                    <a:pt x="1327" y="329"/>
                    <a:pt x="1323" y="323"/>
                  </a:cubicBezTo>
                  <a:close/>
                  <a:moveTo>
                    <a:pt x="120" y="324"/>
                  </a:moveTo>
                  <a:cubicBezTo>
                    <a:pt x="124" y="318"/>
                    <a:pt x="128" y="312"/>
                    <a:pt x="133" y="306"/>
                  </a:cubicBezTo>
                  <a:cubicBezTo>
                    <a:pt x="133" y="306"/>
                    <a:pt x="133" y="306"/>
                    <a:pt x="133" y="306"/>
                  </a:cubicBezTo>
                  <a:cubicBezTo>
                    <a:pt x="134" y="306"/>
                    <a:pt x="134" y="306"/>
                    <a:pt x="134" y="306"/>
                  </a:cubicBezTo>
                  <a:cubicBezTo>
                    <a:pt x="129" y="312"/>
                    <a:pt x="125" y="319"/>
                    <a:pt x="121" y="325"/>
                  </a:cubicBezTo>
                  <a:cubicBezTo>
                    <a:pt x="121" y="325"/>
                    <a:pt x="121" y="325"/>
                    <a:pt x="121" y="325"/>
                  </a:cubicBezTo>
                  <a:cubicBezTo>
                    <a:pt x="121" y="325"/>
                    <a:pt x="121" y="325"/>
                    <a:pt x="121" y="325"/>
                  </a:cubicBezTo>
                  <a:cubicBezTo>
                    <a:pt x="120" y="324"/>
                    <a:pt x="120" y="324"/>
                    <a:pt x="120" y="324"/>
                  </a:cubicBezTo>
                  <a:close/>
                  <a:moveTo>
                    <a:pt x="1297" y="287"/>
                  </a:moveTo>
                  <a:cubicBezTo>
                    <a:pt x="1298" y="286"/>
                    <a:pt x="1298" y="286"/>
                    <a:pt x="1298" y="286"/>
                  </a:cubicBezTo>
                  <a:cubicBezTo>
                    <a:pt x="1302" y="292"/>
                    <a:pt x="1307" y="298"/>
                    <a:pt x="1311" y="304"/>
                  </a:cubicBezTo>
                  <a:cubicBezTo>
                    <a:pt x="1311" y="304"/>
                    <a:pt x="1311" y="304"/>
                    <a:pt x="1311" y="304"/>
                  </a:cubicBezTo>
                  <a:cubicBezTo>
                    <a:pt x="1310" y="305"/>
                    <a:pt x="1310" y="305"/>
                    <a:pt x="1310" y="305"/>
                  </a:cubicBezTo>
                  <a:cubicBezTo>
                    <a:pt x="1306" y="299"/>
                    <a:pt x="1302" y="293"/>
                    <a:pt x="1297" y="287"/>
                  </a:cubicBezTo>
                  <a:close/>
                  <a:moveTo>
                    <a:pt x="146" y="288"/>
                  </a:moveTo>
                  <a:cubicBezTo>
                    <a:pt x="150" y="282"/>
                    <a:pt x="155" y="276"/>
                    <a:pt x="160" y="270"/>
                  </a:cubicBezTo>
                  <a:cubicBezTo>
                    <a:pt x="160" y="270"/>
                    <a:pt x="160" y="270"/>
                    <a:pt x="160" y="270"/>
                  </a:cubicBezTo>
                  <a:cubicBezTo>
                    <a:pt x="161" y="271"/>
                    <a:pt x="161" y="271"/>
                    <a:pt x="161" y="271"/>
                  </a:cubicBezTo>
                  <a:cubicBezTo>
                    <a:pt x="156" y="277"/>
                    <a:pt x="151" y="283"/>
                    <a:pt x="147" y="288"/>
                  </a:cubicBezTo>
                  <a:cubicBezTo>
                    <a:pt x="147" y="288"/>
                    <a:pt x="147" y="288"/>
                    <a:pt x="147" y="288"/>
                  </a:cubicBezTo>
                  <a:cubicBezTo>
                    <a:pt x="147" y="288"/>
                    <a:pt x="147" y="288"/>
                    <a:pt x="147" y="288"/>
                  </a:cubicBezTo>
                  <a:cubicBezTo>
                    <a:pt x="146" y="288"/>
                    <a:pt x="146" y="288"/>
                    <a:pt x="146" y="288"/>
                  </a:cubicBezTo>
                  <a:close/>
                  <a:moveTo>
                    <a:pt x="1269" y="252"/>
                  </a:moveTo>
                  <a:cubicBezTo>
                    <a:pt x="1270" y="251"/>
                    <a:pt x="1270" y="251"/>
                    <a:pt x="1270" y="251"/>
                  </a:cubicBezTo>
                  <a:cubicBezTo>
                    <a:pt x="1275" y="257"/>
                    <a:pt x="1280" y="263"/>
                    <a:pt x="1284" y="268"/>
                  </a:cubicBezTo>
                  <a:cubicBezTo>
                    <a:pt x="1284" y="268"/>
                    <a:pt x="1284" y="268"/>
                    <a:pt x="1284" y="268"/>
                  </a:cubicBezTo>
                  <a:cubicBezTo>
                    <a:pt x="1283" y="269"/>
                    <a:pt x="1283" y="269"/>
                    <a:pt x="1283" y="269"/>
                  </a:cubicBezTo>
                  <a:cubicBezTo>
                    <a:pt x="1279" y="263"/>
                    <a:pt x="1274" y="258"/>
                    <a:pt x="1269" y="252"/>
                  </a:cubicBezTo>
                  <a:close/>
                  <a:moveTo>
                    <a:pt x="175" y="254"/>
                  </a:moveTo>
                  <a:cubicBezTo>
                    <a:pt x="174" y="253"/>
                    <a:pt x="174" y="253"/>
                    <a:pt x="174" y="253"/>
                  </a:cubicBezTo>
                  <a:cubicBezTo>
                    <a:pt x="179" y="247"/>
                    <a:pt x="183" y="242"/>
                    <a:pt x="188" y="236"/>
                  </a:cubicBezTo>
                  <a:cubicBezTo>
                    <a:pt x="188" y="236"/>
                    <a:pt x="188" y="236"/>
                    <a:pt x="188" y="236"/>
                  </a:cubicBezTo>
                  <a:cubicBezTo>
                    <a:pt x="189" y="237"/>
                    <a:pt x="189" y="237"/>
                    <a:pt x="189" y="237"/>
                  </a:cubicBezTo>
                  <a:cubicBezTo>
                    <a:pt x="184" y="243"/>
                    <a:pt x="180" y="248"/>
                    <a:pt x="175" y="254"/>
                  </a:cubicBezTo>
                  <a:cubicBezTo>
                    <a:pt x="175" y="254"/>
                    <a:pt x="175" y="254"/>
                    <a:pt x="175" y="254"/>
                  </a:cubicBezTo>
                  <a:cubicBezTo>
                    <a:pt x="175" y="254"/>
                    <a:pt x="175" y="254"/>
                    <a:pt x="175" y="254"/>
                  </a:cubicBezTo>
                  <a:close/>
                  <a:moveTo>
                    <a:pt x="1239" y="219"/>
                  </a:moveTo>
                  <a:cubicBezTo>
                    <a:pt x="1240" y="219"/>
                    <a:pt x="1240" y="219"/>
                    <a:pt x="1240" y="219"/>
                  </a:cubicBezTo>
                  <a:cubicBezTo>
                    <a:pt x="1245" y="224"/>
                    <a:pt x="1250" y="229"/>
                    <a:pt x="1255" y="235"/>
                  </a:cubicBezTo>
                  <a:cubicBezTo>
                    <a:pt x="1255" y="235"/>
                    <a:pt x="1255" y="235"/>
                    <a:pt x="1255" y="235"/>
                  </a:cubicBezTo>
                  <a:cubicBezTo>
                    <a:pt x="1254" y="236"/>
                    <a:pt x="1254" y="236"/>
                    <a:pt x="1254" y="236"/>
                  </a:cubicBezTo>
                  <a:cubicBezTo>
                    <a:pt x="1249" y="230"/>
                    <a:pt x="1244" y="225"/>
                    <a:pt x="1239" y="219"/>
                  </a:cubicBezTo>
                  <a:close/>
                  <a:moveTo>
                    <a:pt x="204" y="220"/>
                  </a:moveTo>
                  <a:cubicBezTo>
                    <a:pt x="209" y="215"/>
                    <a:pt x="214" y="210"/>
                    <a:pt x="219" y="204"/>
                  </a:cubicBezTo>
                  <a:cubicBezTo>
                    <a:pt x="219" y="204"/>
                    <a:pt x="219" y="204"/>
                    <a:pt x="219" y="204"/>
                  </a:cubicBezTo>
                  <a:cubicBezTo>
                    <a:pt x="220" y="205"/>
                    <a:pt x="220" y="205"/>
                    <a:pt x="220" y="205"/>
                  </a:cubicBezTo>
                  <a:cubicBezTo>
                    <a:pt x="215" y="210"/>
                    <a:pt x="210" y="216"/>
                    <a:pt x="205" y="221"/>
                  </a:cubicBezTo>
                  <a:cubicBezTo>
                    <a:pt x="205" y="221"/>
                    <a:pt x="205" y="221"/>
                    <a:pt x="205" y="221"/>
                  </a:cubicBezTo>
                  <a:cubicBezTo>
                    <a:pt x="204" y="220"/>
                    <a:pt x="204" y="220"/>
                    <a:pt x="204" y="220"/>
                  </a:cubicBezTo>
                  <a:close/>
                  <a:moveTo>
                    <a:pt x="1239" y="219"/>
                  </a:moveTo>
                  <a:cubicBezTo>
                    <a:pt x="1239" y="219"/>
                    <a:pt x="1239" y="219"/>
                    <a:pt x="1239" y="219"/>
                  </a:cubicBezTo>
                  <a:cubicBezTo>
                    <a:pt x="1239" y="219"/>
                    <a:pt x="1239" y="219"/>
                    <a:pt x="1239" y="219"/>
                  </a:cubicBezTo>
                  <a:cubicBezTo>
                    <a:pt x="1239" y="219"/>
                    <a:pt x="1239" y="219"/>
                    <a:pt x="1239" y="219"/>
                  </a:cubicBezTo>
                  <a:cubicBezTo>
                    <a:pt x="1239" y="219"/>
                    <a:pt x="1239" y="219"/>
                    <a:pt x="1239" y="219"/>
                  </a:cubicBezTo>
                  <a:close/>
                  <a:moveTo>
                    <a:pt x="1207" y="189"/>
                  </a:moveTo>
                  <a:cubicBezTo>
                    <a:pt x="1208" y="188"/>
                    <a:pt x="1208" y="188"/>
                    <a:pt x="1208" y="188"/>
                  </a:cubicBezTo>
                  <a:cubicBezTo>
                    <a:pt x="1214" y="193"/>
                    <a:pt x="1219" y="198"/>
                    <a:pt x="1224" y="203"/>
                  </a:cubicBezTo>
                  <a:cubicBezTo>
                    <a:pt x="1224" y="203"/>
                    <a:pt x="1224" y="203"/>
                    <a:pt x="1224" y="203"/>
                  </a:cubicBezTo>
                  <a:cubicBezTo>
                    <a:pt x="1223" y="204"/>
                    <a:pt x="1223" y="204"/>
                    <a:pt x="1223" y="204"/>
                  </a:cubicBezTo>
                  <a:cubicBezTo>
                    <a:pt x="1218" y="199"/>
                    <a:pt x="1213" y="194"/>
                    <a:pt x="1207" y="189"/>
                  </a:cubicBezTo>
                  <a:close/>
                  <a:moveTo>
                    <a:pt x="236" y="189"/>
                  </a:moveTo>
                  <a:cubicBezTo>
                    <a:pt x="241" y="184"/>
                    <a:pt x="247" y="179"/>
                    <a:pt x="252" y="174"/>
                  </a:cubicBezTo>
                  <a:cubicBezTo>
                    <a:pt x="252" y="174"/>
                    <a:pt x="252" y="174"/>
                    <a:pt x="252" y="174"/>
                  </a:cubicBezTo>
                  <a:cubicBezTo>
                    <a:pt x="253" y="175"/>
                    <a:pt x="253" y="175"/>
                    <a:pt x="253" y="175"/>
                  </a:cubicBezTo>
                  <a:cubicBezTo>
                    <a:pt x="247" y="180"/>
                    <a:pt x="242" y="185"/>
                    <a:pt x="236" y="190"/>
                  </a:cubicBezTo>
                  <a:cubicBezTo>
                    <a:pt x="236" y="190"/>
                    <a:pt x="236" y="190"/>
                    <a:pt x="236" y="190"/>
                  </a:cubicBezTo>
                  <a:cubicBezTo>
                    <a:pt x="236" y="190"/>
                    <a:pt x="236" y="190"/>
                    <a:pt x="236" y="190"/>
                  </a:cubicBezTo>
                  <a:cubicBezTo>
                    <a:pt x="236" y="189"/>
                    <a:pt x="236" y="189"/>
                    <a:pt x="236" y="189"/>
                  </a:cubicBezTo>
                  <a:close/>
                  <a:moveTo>
                    <a:pt x="1174" y="160"/>
                  </a:moveTo>
                  <a:cubicBezTo>
                    <a:pt x="1173" y="160"/>
                    <a:pt x="1173" y="160"/>
                    <a:pt x="1173" y="160"/>
                  </a:cubicBezTo>
                  <a:cubicBezTo>
                    <a:pt x="1174" y="159"/>
                    <a:pt x="1174" y="159"/>
                    <a:pt x="1174" y="159"/>
                  </a:cubicBezTo>
                  <a:cubicBezTo>
                    <a:pt x="1180" y="164"/>
                    <a:pt x="1186" y="168"/>
                    <a:pt x="1191" y="173"/>
                  </a:cubicBezTo>
                  <a:cubicBezTo>
                    <a:pt x="1191" y="173"/>
                    <a:pt x="1191" y="173"/>
                    <a:pt x="1191" y="173"/>
                  </a:cubicBezTo>
                  <a:cubicBezTo>
                    <a:pt x="1191" y="174"/>
                    <a:pt x="1191" y="174"/>
                    <a:pt x="1191" y="174"/>
                  </a:cubicBezTo>
                  <a:cubicBezTo>
                    <a:pt x="1185" y="169"/>
                    <a:pt x="1179" y="164"/>
                    <a:pt x="1174" y="160"/>
                  </a:cubicBezTo>
                  <a:close/>
                  <a:moveTo>
                    <a:pt x="270" y="161"/>
                  </a:moveTo>
                  <a:cubicBezTo>
                    <a:pt x="269" y="160"/>
                    <a:pt x="269" y="160"/>
                    <a:pt x="269" y="160"/>
                  </a:cubicBezTo>
                  <a:cubicBezTo>
                    <a:pt x="275" y="156"/>
                    <a:pt x="281" y="151"/>
                    <a:pt x="287" y="147"/>
                  </a:cubicBezTo>
                  <a:cubicBezTo>
                    <a:pt x="287" y="147"/>
                    <a:pt x="287" y="147"/>
                    <a:pt x="287" y="147"/>
                  </a:cubicBezTo>
                  <a:cubicBezTo>
                    <a:pt x="287" y="148"/>
                    <a:pt x="287" y="148"/>
                    <a:pt x="287" y="148"/>
                  </a:cubicBezTo>
                  <a:cubicBezTo>
                    <a:pt x="282" y="152"/>
                    <a:pt x="276" y="157"/>
                    <a:pt x="270" y="161"/>
                  </a:cubicBezTo>
                  <a:cubicBezTo>
                    <a:pt x="270" y="161"/>
                    <a:pt x="270" y="161"/>
                    <a:pt x="270" y="161"/>
                  </a:cubicBezTo>
                  <a:cubicBezTo>
                    <a:pt x="270" y="161"/>
                    <a:pt x="270" y="161"/>
                    <a:pt x="270" y="161"/>
                  </a:cubicBezTo>
                  <a:close/>
                  <a:moveTo>
                    <a:pt x="1138" y="133"/>
                  </a:moveTo>
                  <a:cubicBezTo>
                    <a:pt x="1138" y="133"/>
                    <a:pt x="1138" y="133"/>
                    <a:pt x="1138" y="133"/>
                  </a:cubicBezTo>
                  <a:cubicBezTo>
                    <a:pt x="1139" y="132"/>
                    <a:pt x="1139" y="132"/>
                    <a:pt x="1139" y="132"/>
                  </a:cubicBezTo>
                  <a:cubicBezTo>
                    <a:pt x="1145" y="136"/>
                    <a:pt x="1151" y="141"/>
                    <a:pt x="1157" y="145"/>
                  </a:cubicBezTo>
                  <a:cubicBezTo>
                    <a:pt x="1157" y="145"/>
                    <a:pt x="1157" y="145"/>
                    <a:pt x="1157" y="145"/>
                  </a:cubicBezTo>
                  <a:cubicBezTo>
                    <a:pt x="1156" y="146"/>
                    <a:pt x="1156" y="146"/>
                    <a:pt x="1156" y="146"/>
                  </a:cubicBezTo>
                  <a:cubicBezTo>
                    <a:pt x="1150" y="142"/>
                    <a:pt x="1144" y="137"/>
                    <a:pt x="1138" y="133"/>
                  </a:cubicBezTo>
                  <a:close/>
                  <a:moveTo>
                    <a:pt x="305" y="133"/>
                  </a:moveTo>
                  <a:cubicBezTo>
                    <a:pt x="311" y="129"/>
                    <a:pt x="317" y="125"/>
                    <a:pt x="323" y="121"/>
                  </a:cubicBezTo>
                  <a:cubicBezTo>
                    <a:pt x="323" y="121"/>
                    <a:pt x="323" y="121"/>
                    <a:pt x="323" y="121"/>
                  </a:cubicBezTo>
                  <a:cubicBezTo>
                    <a:pt x="324" y="122"/>
                    <a:pt x="324" y="122"/>
                    <a:pt x="324" y="122"/>
                  </a:cubicBezTo>
                  <a:cubicBezTo>
                    <a:pt x="317" y="126"/>
                    <a:pt x="311" y="130"/>
                    <a:pt x="305" y="134"/>
                  </a:cubicBezTo>
                  <a:cubicBezTo>
                    <a:pt x="305" y="134"/>
                    <a:pt x="305" y="134"/>
                    <a:pt x="305" y="134"/>
                  </a:cubicBezTo>
                  <a:cubicBezTo>
                    <a:pt x="305" y="133"/>
                    <a:pt x="305" y="133"/>
                    <a:pt x="305" y="133"/>
                  </a:cubicBezTo>
                  <a:close/>
                  <a:moveTo>
                    <a:pt x="1101" y="109"/>
                  </a:moveTo>
                  <a:cubicBezTo>
                    <a:pt x="1102" y="108"/>
                    <a:pt x="1102" y="108"/>
                    <a:pt x="1102" y="108"/>
                  </a:cubicBezTo>
                  <a:cubicBezTo>
                    <a:pt x="1108" y="111"/>
                    <a:pt x="1114" y="115"/>
                    <a:pt x="1120" y="120"/>
                  </a:cubicBezTo>
                  <a:cubicBezTo>
                    <a:pt x="1120" y="120"/>
                    <a:pt x="1120" y="120"/>
                    <a:pt x="1120" y="120"/>
                  </a:cubicBezTo>
                  <a:cubicBezTo>
                    <a:pt x="1120" y="121"/>
                    <a:pt x="1120" y="121"/>
                    <a:pt x="1120" y="121"/>
                  </a:cubicBezTo>
                  <a:cubicBezTo>
                    <a:pt x="1114" y="116"/>
                    <a:pt x="1107" y="113"/>
                    <a:pt x="1101" y="109"/>
                  </a:cubicBezTo>
                  <a:close/>
                  <a:moveTo>
                    <a:pt x="342" y="110"/>
                  </a:moveTo>
                  <a:cubicBezTo>
                    <a:pt x="342" y="109"/>
                    <a:pt x="342" y="109"/>
                    <a:pt x="342" y="109"/>
                  </a:cubicBezTo>
                  <a:cubicBezTo>
                    <a:pt x="348" y="105"/>
                    <a:pt x="354" y="101"/>
                    <a:pt x="361" y="97"/>
                  </a:cubicBezTo>
                  <a:cubicBezTo>
                    <a:pt x="361" y="97"/>
                    <a:pt x="361" y="97"/>
                    <a:pt x="361" y="97"/>
                  </a:cubicBezTo>
                  <a:cubicBezTo>
                    <a:pt x="361" y="98"/>
                    <a:pt x="361" y="98"/>
                    <a:pt x="361" y="98"/>
                  </a:cubicBezTo>
                  <a:cubicBezTo>
                    <a:pt x="355" y="102"/>
                    <a:pt x="349" y="106"/>
                    <a:pt x="342" y="110"/>
                  </a:cubicBezTo>
                  <a:cubicBezTo>
                    <a:pt x="342" y="110"/>
                    <a:pt x="342" y="110"/>
                    <a:pt x="342" y="110"/>
                  </a:cubicBezTo>
                  <a:cubicBezTo>
                    <a:pt x="342" y="110"/>
                    <a:pt x="342" y="110"/>
                    <a:pt x="342" y="110"/>
                  </a:cubicBezTo>
                  <a:close/>
                  <a:moveTo>
                    <a:pt x="1062" y="86"/>
                  </a:moveTo>
                  <a:cubicBezTo>
                    <a:pt x="1062" y="86"/>
                    <a:pt x="1062" y="86"/>
                    <a:pt x="1062" y="86"/>
                  </a:cubicBezTo>
                  <a:cubicBezTo>
                    <a:pt x="1063" y="85"/>
                    <a:pt x="1063" y="85"/>
                    <a:pt x="1063" y="85"/>
                  </a:cubicBezTo>
                  <a:cubicBezTo>
                    <a:pt x="1070" y="89"/>
                    <a:pt x="1076" y="92"/>
                    <a:pt x="1082" y="96"/>
                  </a:cubicBezTo>
                  <a:cubicBezTo>
                    <a:pt x="1082" y="96"/>
                    <a:pt x="1082" y="96"/>
                    <a:pt x="1082" y="96"/>
                  </a:cubicBezTo>
                  <a:cubicBezTo>
                    <a:pt x="1082" y="97"/>
                    <a:pt x="1082" y="97"/>
                    <a:pt x="1082" y="97"/>
                  </a:cubicBezTo>
                  <a:cubicBezTo>
                    <a:pt x="1075" y="94"/>
                    <a:pt x="1069" y="90"/>
                    <a:pt x="1062" y="86"/>
                  </a:cubicBezTo>
                  <a:close/>
                  <a:moveTo>
                    <a:pt x="380" y="87"/>
                  </a:moveTo>
                  <a:cubicBezTo>
                    <a:pt x="386" y="83"/>
                    <a:pt x="393" y="80"/>
                    <a:pt x="400" y="76"/>
                  </a:cubicBezTo>
                  <a:cubicBezTo>
                    <a:pt x="400" y="76"/>
                    <a:pt x="400" y="76"/>
                    <a:pt x="400" y="76"/>
                  </a:cubicBezTo>
                  <a:cubicBezTo>
                    <a:pt x="400" y="77"/>
                    <a:pt x="400" y="77"/>
                    <a:pt x="400" y="77"/>
                  </a:cubicBezTo>
                  <a:cubicBezTo>
                    <a:pt x="394" y="81"/>
                    <a:pt x="387" y="84"/>
                    <a:pt x="381" y="88"/>
                  </a:cubicBezTo>
                  <a:cubicBezTo>
                    <a:pt x="381" y="88"/>
                    <a:pt x="381" y="88"/>
                    <a:pt x="381" y="88"/>
                  </a:cubicBezTo>
                  <a:cubicBezTo>
                    <a:pt x="380" y="87"/>
                    <a:pt x="380" y="87"/>
                    <a:pt x="380" y="87"/>
                  </a:cubicBezTo>
                  <a:close/>
                  <a:moveTo>
                    <a:pt x="1023" y="67"/>
                  </a:moveTo>
                  <a:cubicBezTo>
                    <a:pt x="1023" y="66"/>
                    <a:pt x="1023" y="66"/>
                    <a:pt x="1023" y="66"/>
                  </a:cubicBezTo>
                  <a:cubicBezTo>
                    <a:pt x="1030" y="69"/>
                    <a:pt x="1037" y="72"/>
                    <a:pt x="1043" y="75"/>
                  </a:cubicBezTo>
                  <a:cubicBezTo>
                    <a:pt x="1043" y="75"/>
                    <a:pt x="1043" y="75"/>
                    <a:pt x="1043" y="75"/>
                  </a:cubicBezTo>
                  <a:cubicBezTo>
                    <a:pt x="1043" y="76"/>
                    <a:pt x="1043" y="76"/>
                    <a:pt x="1043" y="76"/>
                  </a:cubicBezTo>
                  <a:cubicBezTo>
                    <a:pt x="1036" y="73"/>
                    <a:pt x="1029" y="70"/>
                    <a:pt x="1023" y="67"/>
                  </a:cubicBezTo>
                  <a:close/>
                  <a:moveTo>
                    <a:pt x="420" y="68"/>
                  </a:moveTo>
                  <a:cubicBezTo>
                    <a:pt x="420" y="67"/>
                    <a:pt x="420" y="67"/>
                    <a:pt x="420" y="67"/>
                  </a:cubicBezTo>
                  <a:cubicBezTo>
                    <a:pt x="426" y="64"/>
                    <a:pt x="433" y="61"/>
                    <a:pt x="440" y="58"/>
                  </a:cubicBezTo>
                  <a:cubicBezTo>
                    <a:pt x="440" y="58"/>
                    <a:pt x="440" y="58"/>
                    <a:pt x="440" y="58"/>
                  </a:cubicBezTo>
                  <a:cubicBezTo>
                    <a:pt x="440" y="59"/>
                    <a:pt x="440" y="59"/>
                    <a:pt x="440" y="59"/>
                  </a:cubicBezTo>
                  <a:cubicBezTo>
                    <a:pt x="434" y="62"/>
                    <a:pt x="427" y="65"/>
                    <a:pt x="420" y="68"/>
                  </a:cubicBezTo>
                  <a:cubicBezTo>
                    <a:pt x="420" y="68"/>
                    <a:pt x="420" y="68"/>
                    <a:pt x="420" y="68"/>
                  </a:cubicBezTo>
                  <a:cubicBezTo>
                    <a:pt x="420" y="68"/>
                    <a:pt x="420" y="68"/>
                    <a:pt x="420" y="68"/>
                  </a:cubicBezTo>
                  <a:close/>
                  <a:moveTo>
                    <a:pt x="1023" y="67"/>
                  </a:moveTo>
                  <a:cubicBezTo>
                    <a:pt x="1023" y="67"/>
                    <a:pt x="1023" y="67"/>
                    <a:pt x="1023" y="67"/>
                  </a:cubicBezTo>
                  <a:cubicBezTo>
                    <a:pt x="1023" y="67"/>
                    <a:pt x="1023" y="67"/>
                    <a:pt x="1023" y="67"/>
                  </a:cubicBezTo>
                  <a:cubicBezTo>
                    <a:pt x="1023" y="67"/>
                    <a:pt x="1023" y="67"/>
                    <a:pt x="1023" y="67"/>
                  </a:cubicBezTo>
                  <a:cubicBezTo>
                    <a:pt x="1023" y="67"/>
                    <a:pt x="1023" y="67"/>
                    <a:pt x="1023" y="67"/>
                  </a:cubicBezTo>
                  <a:close/>
                  <a:moveTo>
                    <a:pt x="982" y="49"/>
                  </a:moveTo>
                  <a:cubicBezTo>
                    <a:pt x="982" y="48"/>
                    <a:pt x="982" y="48"/>
                    <a:pt x="982" y="48"/>
                  </a:cubicBezTo>
                  <a:cubicBezTo>
                    <a:pt x="989" y="51"/>
                    <a:pt x="996" y="54"/>
                    <a:pt x="1003" y="57"/>
                  </a:cubicBezTo>
                  <a:cubicBezTo>
                    <a:pt x="1003" y="57"/>
                    <a:pt x="1003" y="57"/>
                    <a:pt x="1003" y="57"/>
                  </a:cubicBezTo>
                  <a:cubicBezTo>
                    <a:pt x="1002" y="58"/>
                    <a:pt x="1002" y="58"/>
                    <a:pt x="1002" y="58"/>
                  </a:cubicBezTo>
                  <a:cubicBezTo>
                    <a:pt x="995" y="55"/>
                    <a:pt x="989" y="52"/>
                    <a:pt x="982" y="49"/>
                  </a:cubicBezTo>
                  <a:close/>
                  <a:moveTo>
                    <a:pt x="460" y="49"/>
                  </a:moveTo>
                  <a:cubicBezTo>
                    <a:pt x="467" y="47"/>
                    <a:pt x="474" y="44"/>
                    <a:pt x="481" y="42"/>
                  </a:cubicBezTo>
                  <a:cubicBezTo>
                    <a:pt x="481" y="42"/>
                    <a:pt x="481" y="42"/>
                    <a:pt x="481" y="42"/>
                  </a:cubicBezTo>
                  <a:cubicBezTo>
                    <a:pt x="482" y="43"/>
                    <a:pt x="482" y="43"/>
                    <a:pt x="482" y="43"/>
                  </a:cubicBezTo>
                  <a:cubicBezTo>
                    <a:pt x="475" y="45"/>
                    <a:pt x="468" y="48"/>
                    <a:pt x="461" y="50"/>
                  </a:cubicBezTo>
                  <a:cubicBezTo>
                    <a:pt x="461" y="50"/>
                    <a:pt x="461" y="50"/>
                    <a:pt x="461" y="50"/>
                  </a:cubicBezTo>
                  <a:cubicBezTo>
                    <a:pt x="460" y="49"/>
                    <a:pt x="460" y="49"/>
                    <a:pt x="460" y="49"/>
                  </a:cubicBezTo>
                  <a:close/>
                  <a:moveTo>
                    <a:pt x="940" y="35"/>
                  </a:moveTo>
                  <a:cubicBezTo>
                    <a:pt x="940" y="34"/>
                    <a:pt x="940" y="34"/>
                    <a:pt x="940" y="34"/>
                  </a:cubicBezTo>
                  <a:cubicBezTo>
                    <a:pt x="947" y="36"/>
                    <a:pt x="954" y="38"/>
                    <a:pt x="961" y="41"/>
                  </a:cubicBezTo>
                  <a:cubicBezTo>
                    <a:pt x="961" y="41"/>
                    <a:pt x="961" y="41"/>
                    <a:pt x="961" y="41"/>
                  </a:cubicBezTo>
                  <a:cubicBezTo>
                    <a:pt x="961" y="42"/>
                    <a:pt x="961" y="42"/>
                    <a:pt x="961" y="42"/>
                  </a:cubicBezTo>
                  <a:cubicBezTo>
                    <a:pt x="954" y="39"/>
                    <a:pt x="947" y="37"/>
                    <a:pt x="940" y="35"/>
                  </a:cubicBezTo>
                  <a:close/>
                  <a:moveTo>
                    <a:pt x="502" y="35"/>
                  </a:moveTo>
                  <a:cubicBezTo>
                    <a:pt x="509" y="32"/>
                    <a:pt x="516" y="30"/>
                    <a:pt x="524" y="28"/>
                  </a:cubicBezTo>
                  <a:cubicBezTo>
                    <a:pt x="524" y="28"/>
                    <a:pt x="524" y="28"/>
                    <a:pt x="524" y="28"/>
                  </a:cubicBezTo>
                  <a:cubicBezTo>
                    <a:pt x="524" y="29"/>
                    <a:pt x="524" y="29"/>
                    <a:pt x="524" y="29"/>
                  </a:cubicBezTo>
                  <a:cubicBezTo>
                    <a:pt x="517" y="31"/>
                    <a:pt x="510" y="33"/>
                    <a:pt x="503" y="36"/>
                  </a:cubicBezTo>
                  <a:cubicBezTo>
                    <a:pt x="503" y="36"/>
                    <a:pt x="503" y="36"/>
                    <a:pt x="503" y="36"/>
                  </a:cubicBezTo>
                  <a:cubicBezTo>
                    <a:pt x="502" y="35"/>
                    <a:pt x="502" y="35"/>
                    <a:pt x="502" y="35"/>
                  </a:cubicBezTo>
                  <a:close/>
                  <a:moveTo>
                    <a:pt x="897" y="23"/>
                  </a:moveTo>
                  <a:cubicBezTo>
                    <a:pt x="897" y="23"/>
                    <a:pt x="897" y="23"/>
                    <a:pt x="897" y="23"/>
                  </a:cubicBezTo>
                  <a:cubicBezTo>
                    <a:pt x="897" y="22"/>
                    <a:pt x="897" y="22"/>
                    <a:pt x="897" y="22"/>
                  </a:cubicBezTo>
                  <a:cubicBezTo>
                    <a:pt x="904" y="23"/>
                    <a:pt x="912" y="25"/>
                    <a:pt x="919" y="27"/>
                  </a:cubicBezTo>
                  <a:cubicBezTo>
                    <a:pt x="919" y="27"/>
                    <a:pt x="919" y="27"/>
                    <a:pt x="919" y="27"/>
                  </a:cubicBezTo>
                  <a:cubicBezTo>
                    <a:pt x="918" y="28"/>
                    <a:pt x="918" y="28"/>
                    <a:pt x="918" y="28"/>
                  </a:cubicBezTo>
                  <a:cubicBezTo>
                    <a:pt x="911" y="26"/>
                    <a:pt x="904" y="24"/>
                    <a:pt x="897" y="23"/>
                  </a:cubicBezTo>
                  <a:close/>
                  <a:moveTo>
                    <a:pt x="545" y="22"/>
                  </a:moveTo>
                  <a:cubicBezTo>
                    <a:pt x="552" y="20"/>
                    <a:pt x="559" y="19"/>
                    <a:pt x="567" y="17"/>
                  </a:cubicBezTo>
                  <a:cubicBezTo>
                    <a:pt x="567" y="17"/>
                    <a:pt x="567" y="17"/>
                    <a:pt x="567" y="17"/>
                  </a:cubicBezTo>
                  <a:cubicBezTo>
                    <a:pt x="567" y="18"/>
                    <a:pt x="567" y="18"/>
                    <a:pt x="567" y="18"/>
                  </a:cubicBezTo>
                  <a:cubicBezTo>
                    <a:pt x="560" y="20"/>
                    <a:pt x="552" y="22"/>
                    <a:pt x="545" y="23"/>
                  </a:cubicBezTo>
                  <a:cubicBezTo>
                    <a:pt x="545" y="23"/>
                    <a:pt x="545" y="23"/>
                    <a:pt x="545" y="23"/>
                  </a:cubicBezTo>
                  <a:cubicBezTo>
                    <a:pt x="545" y="22"/>
                    <a:pt x="545" y="22"/>
                    <a:pt x="545" y="22"/>
                  </a:cubicBezTo>
                  <a:close/>
                  <a:moveTo>
                    <a:pt x="853" y="13"/>
                  </a:moveTo>
                  <a:cubicBezTo>
                    <a:pt x="854" y="12"/>
                    <a:pt x="854" y="12"/>
                    <a:pt x="854" y="12"/>
                  </a:cubicBezTo>
                  <a:cubicBezTo>
                    <a:pt x="861" y="13"/>
                    <a:pt x="868" y="15"/>
                    <a:pt x="875" y="16"/>
                  </a:cubicBezTo>
                  <a:cubicBezTo>
                    <a:pt x="875" y="16"/>
                    <a:pt x="875" y="16"/>
                    <a:pt x="875" y="16"/>
                  </a:cubicBezTo>
                  <a:cubicBezTo>
                    <a:pt x="875" y="18"/>
                    <a:pt x="875" y="18"/>
                    <a:pt x="875" y="18"/>
                  </a:cubicBezTo>
                  <a:cubicBezTo>
                    <a:pt x="868" y="16"/>
                    <a:pt x="861" y="15"/>
                    <a:pt x="853" y="13"/>
                  </a:cubicBezTo>
                  <a:close/>
                  <a:moveTo>
                    <a:pt x="588" y="13"/>
                  </a:moveTo>
                  <a:cubicBezTo>
                    <a:pt x="596" y="11"/>
                    <a:pt x="603" y="10"/>
                    <a:pt x="610" y="9"/>
                  </a:cubicBezTo>
                  <a:cubicBezTo>
                    <a:pt x="610" y="9"/>
                    <a:pt x="610" y="9"/>
                    <a:pt x="610" y="9"/>
                  </a:cubicBezTo>
                  <a:cubicBezTo>
                    <a:pt x="611" y="10"/>
                    <a:pt x="611" y="10"/>
                    <a:pt x="611" y="10"/>
                  </a:cubicBezTo>
                  <a:cubicBezTo>
                    <a:pt x="603" y="11"/>
                    <a:pt x="596" y="13"/>
                    <a:pt x="589" y="14"/>
                  </a:cubicBezTo>
                  <a:cubicBezTo>
                    <a:pt x="589" y="14"/>
                    <a:pt x="589" y="14"/>
                    <a:pt x="589" y="14"/>
                  </a:cubicBezTo>
                  <a:cubicBezTo>
                    <a:pt x="588" y="13"/>
                    <a:pt x="588" y="13"/>
                    <a:pt x="588" y="13"/>
                  </a:cubicBezTo>
                  <a:close/>
                  <a:moveTo>
                    <a:pt x="810" y="7"/>
                  </a:moveTo>
                  <a:cubicBezTo>
                    <a:pt x="810" y="7"/>
                    <a:pt x="810" y="7"/>
                    <a:pt x="810" y="7"/>
                  </a:cubicBezTo>
                  <a:cubicBezTo>
                    <a:pt x="810" y="5"/>
                    <a:pt x="810" y="5"/>
                    <a:pt x="810" y="5"/>
                  </a:cubicBezTo>
                  <a:cubicBezTo>
                    <a:pt x="817" y="6"/>
                    <a:pt x="824" y="7"/>
                    <a:pt x="832" y="8"/>
                  </a:cubicBezTo>
                  <a:cubicBezTo>
                    <a:pt x="832" y="8"/>
                    <a:pt x="832" y="8"/>
                    <a:pt x="832" y="8"/>
                  </a:cubicBezTo>
                  <a:cubicBezTo>
                    <a:pt x="832" y="10"/>
                    <a:pt x="832" y="10"/>
                    <a:pt x="832" y="10"/>
                  </a:cubicBezTo>
                  <a:cubicBezTo>
                    <a:pt x="824" y="9"/>
                    <a:pt x="817" y="8"/>
                    <a:pt x="810" y="7"/>
                  </a:cubicBezTo>
                  <a:close/>
                  <a:moveTo>
                    <a:pt x="632" y="6"/>
                  </a:moveTo>
                  <a:cubicBezTo>
                    <a:pt x="640" y="5"/>
                    <a:pt x="647" y="4"/>
                    <a:pt x="654" y="3"/>
                  </a:cubicBezTo>
                  <a:cubicBezTo>
                    <a:pt x="654" y="3"/>
                    <a:pt x="654" y="3"/>
                    <a:pt x="654" y="3"/>
                  </a:cubicBezTo>
                  <a:cubicBezTo>
                    <a:pt x="655" y="5"/>
                    <a:pt x="655" y="5"/>
                    <a:pt x="655" y="5"/>
                  </a:cubicBezTo>
                  <a:cubicBezTo>
                    <a:pt x="647" y="5"/>
                    <a:pt x="640" y="6"/>
                    <a:pt x="633" y="7"/>
                  </a:cubicBezTo>
                  <a:cubicBezTo>
                    <a:pt x="633" y="7"/>
                    <a:pt x="633" y="7"/>
                    <a:pt x="633" y="7"/>
                  </a:cubicBezTo>
                  <a:cubicBezTo>
                    <a:pt x="632" y="6"/>
                    <a:pt x="632" y="6"/>
                    <a:pt x="632" y="6"/>
                  </a:cubicBezTo>
                  <a:close/>
                  <a:moveTo>
                    <a:pt x="765" y="3"/>
                  </a:moveTo>
                  <a:cubicBezTo>
                    <a:pt x="765" y="2"/>
                    <a:pt x="765" y="2"/>
                    <a:pt x="765" y="2"/>
                  </a:cubicBezTo>
                  <a:cubicBezTo>
                    <a:pt x="773" y="2"/>
                    <a:pt x="780" y="3"/>
                    <a:pt x="788" y="3"/>
                  </a:cubicBezTo>
                  <a:cubicBezTo>
                    <a:pt x="788" y="3"/>
                    <a:pt x="788" y="3"/>
                    <a:pt x="788" y="3"/>
                  </a:cubicBezTo>
                  <a:cubicBezTo>
                    <a:pt x="788" y="4"/>
                    <a:pt x="788" y="4"/>
                    <a:pt x="788" y="4"/>
                  </a:cubicBezTo>
                  <a:cubicBezTo>
                    <a:pt x="780" y="4"/>
                    <a:pt x="773" y="3"/>
                    <a:pt x="765" y="3"/>
                  </a:cubicBezTo>
                  <a:close/>
                  <a:moveTo>
                    <a:pt x="677" y="3"/>
                  </a:moveTo>
                  <a:cubicBezTo>
                    <a:pt x="677" y="2"/>
                    <a:pt x="677" y="2"/>
                    <a:pt x="677" y="2"/>
                  </a:cubicBezTo>
                  <a:cubicBezTo>
                    <a:pt x="684" y="1"/>
                    <a:pt x="691" y="1"/>
                    <a:pt x="699" y="1"/>
                  </a:cubicBezTo>
                  <a:cubicBezTo>
                    <a:pt x="699" y="1"/>
                    <a:pt x="699" y="1"/>
                    <a:pt x="699" y="1"/>
                  </a:cubicBezTo>
                  <a:cubicBezTo>
                    <a:pt x="699" y="2"/>
                    <a:pt x="699" y="2"/>
                    <a:pt x="699" y="2"/>
                  </a:cubicBezTo>
                  <a:cubicBezTo>
                    <a:pt x="691" y="2"/>
                    <a:pt x="684" y="2"/>
                    <a:pt x="677" y="3"/>
                  </a:cubicBezTo>
                  <a:cubicBezTo>
                    <a:pt x="677" y="3"/>
                    <a:pt x="677" y="3"/>
                    <a:pt x="677" y="3"/>
                  </a:cubicBezTo>
                  <a:cubicBezTo>
                    <a:pt x="677" y="3"/>
                    <a:pt x="677" y="3"/>
                    <a:pt x="677" y="3"/>
                  </a:cubicBezTo>
                  <a:close/>
                  <a:moveTo>
                    <a:pt x="723" y="1"/>
                  </a:moveTo>
                  <a:cubicBezTo>
                    <a:pt x="722" y="1"/>
                    <a:pt x="722" y="1"/>
                    <a:pt x="721" y="1"/>
                  </a:cubicBezTo>
                  <a:cubicBezTo>
                    <a:pt x="721" y="1"/>
                    <a:pt x="721" y="1"/>
                    <a:pt x="721" y="1"/>
                  </a:cubicBezTo>
                  <a:cubicBezTo>
                    <a:pt x="721" y="1"/>
                    <a:pt x="721" y="1"/>
                    <a:pt x="721" y="1"/>
                  </a:cubicBezTo>
                  <a:cubicBezTo>
                    <a:pt x="721" y="0"/>
                    <a:pt x="721" y="0"/>
                    <a:pt x="721" y="0"/>
                  </a:cubicBezTo>
                  <a:cubicBezTo>
                    <a:pt x="722" y="0"/>
                    <a:pt x="722" y="0"/>
                    <a:pt x="723" y="0"/>
                  </a:cubicBezTo>
                  <a:cubicBezTo>
                    <a:pt x="723" y="0"/>
                    <a:pt x="723" y="0"/>
                    <a:pt x="723" y="0"/>
                  </a:cubicBezTo>
                  <a:cubicBezTo>
                    <a:pt x="730" y="0"/>
                    <a:pt x="736" y="0"/>
                    <a:pt x="743" y="1"/>
                  </a:cubicBezTo>
                  <a:cubicBezTo>
                    <a:pt x="743" y="1"/>
                    <a:pt x="743" y="1"/>
                    <a:pt x="743" y="1"/>
                  </a:cubicBezTo>
                  <a:cubicBezTo>
                    <a:pt x="743" y="2"/>
                    <a:pt x="743" y="2"/>
                    <a:pt x="743" y="2"/>
                  </a:cubicBezTo>
                  <a:cubicBezTo>
                    <a:pt x="736" y="2"/>
                    <a:pt x="730" y="1"/>
                    <a:pt x="723"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5" name="Freeform 8"/>
            <p:cNvSpPr>
              <a:spLocks noEditPoints="1"/>
            </p:cNvSpPr>
            <p:nvPr/>
          </p:nvSpPr>
          <p:spPr bwMode="auto">
            <a:xfrm>
              <a:off x="7918118" y="1078123"/>
              <a:ext cx="4006579" cy="4014005"/>
            </a:xfrm>
            <a:custGeom>
              <a:avLst/>
              <a:gdLst>
                <a:gd name="T0" fmla="*/ 674 w 1348"/>
                <a:gd name="T1" fmla="*/ 1349 h 1349"/>
                <a:gd name="T2" fmla="*/ 582 w 1348"/>
                <a:gd name="T3" fmla="*/ 1342 h 1349"/>
                <a:gd name="T4" fmla="*/ 807 w 1348"/>
                <a:gd name="T5" fmla="*/ 1335 h 1349"/>
                <a:gd name="T6" fmla="*/ 522 w 1348"/>
                <a:gd name="T7" fmla="*/ 1331 h 1349"/>
                <a:gd name="T8" fmla="*/ 837 w 1348"/>
                <a:gd name="T9" fmla="*/ 1329 h 1349"/>
                <a:gd name="T10" fmla="*/ 895 w 1348"/>
                <a:gd name="T11" fmla="*/ 1308 h 1349"/>
                <a:gd name="T12" fmla="*/ 407 w 1348"/>
                <a:gd name="T13" fmla="*/ 1291 h 1349"/>
                <a:gd name="T14" fmla="*/ 980 w 1348"/>
                <a:gd name="T15" fmla="*/ 1275 h 1349"/>
                <a:gd name="T16" fmla="*/ 351 w 1348"/>
                <a:gd name="T17" fmla="*/ 1266 h 1349"/>
                <a:gd name="T18" fmla="*/ 300 w 1348"/>
                <a:gd name="T19" fmla="*/ 1232 h 1349"/>
                <a:gd name="T20" fmla="*/ 1032 w 1348"/>
                <a:gd name="T21" fmla="*/ 1242 h 1349"/>
                <a:gd name="T22" fmla="*/ 249 w 1348"/>
                <a:gd name="T23" fmla="*/ 1198 h 1349"/>
                <a:gd name="T24" fmla="*/ 1130 w 1348"/>
                <a:gd name="T25" fmla="*/ 1170 h 1349"/>
                <a:gd name="T26" fmla="*/ 203 w 1348"/>
                <a:gd name="T27" fmla="*/ 1157 h 1349"/>
                <a:gd name="T28" fmla="*/ 1173 w 1348"/>
                <a:gd name="T29" fmla="*/ 1127 h 1349"/>
                <a:gd name="T30" fmla="*/ 161 w 1348"/>
                <a:gd name="T31" fmla="*/ 1113 h 1349"/>
                <a:gd name="T32" fmla="*/ 1193 w 1348"/>
                <a:gd name="T33" fmla="*/ 1104 h 1349"/>
                <a:gd name="T34" fmla="*/ 1228 w 1348"/>
                <a:gd name="T35" fmla="*/ 1053 h 1349"/>
                <a:gd name="T36" fmla="*/ 109 w 1348"/>
                <a:gd name="T37" fmla="*/ 1038 h 1349"/>
                <a:gd name="T38" fmla="*/ 1262 w 1348"/>
                <a:gd name="T39" fmla="*/ 1003 h 1349"/>
                <a:gd name="T40" fmla="*/ 1274 w 1348"/>
                <a:gd name="T41" fmla="*/ 975 h 1349"/>
                <a:gd name="T42" fmla="*/ 1290 w 1348"/>
                <a:gd name="T43" fmla="*/ 948 h 1349"/>
                <a:gd name="T44" fmla="*/ 39 w 1348"/>
                <a:gd name="T45" fmla="*/ 902 h 1349"/>
                <a:gd name="T46" fmla="*/ 24 w 1348"/>
                <a:gd name="T47" fmla="*/ 843 h 1349"/>
                <a:gd name="T48" fmla="*/ 1336 w 1348"/>
                <a:gd name="T49" fmla="*/ 802 h 1349"/>
                <a:gd name="T50" fmla="*/ 8 w 1348"/>
                <a:gd name="T51" fmla="*/ 784 h 1349"/>
                <a:gd name="T52" fmla="*/ 4 w 1348"/>
                <a:gd name="T53" fmla="*/ 723 h 1349"/>
                <a:gd name="T54" fmla="*/ 1348 w 1348"/>
                <a:gd name="T55" fmla="*/ 681 h 1349"/>
                <a:gd name="T56" fmla="*/ 2 w 1348"/>
                <a:gd name="T57" fmla="*/ 674 h 1349"/>
                <a:gd name="T58" fmla="*/ 1345 w 1348"/>
                <a:gd name="T59" fmla="*/ 681 h 1349"/>
                <a:gd name="T60" fmla="*/ 1 w 1348"/>
                <a:gd name="T61" fmla="*/ 632 h 1349"/>
                <a:gd name="T62" fmla="*/ 1342 w 1348"/>
                <a:gd name="T63" fmla="*/ 589 h 1349"/>
                <a:gd name="T64" fmla="*/ 10 w 1348"/>
                <a:gd name="T65" fmla="*/ 571 h 1349"/>
                <a:gd name="T66" fmla="*/ 28 w 1348"/>
                <a:gd name="T67" fmla="*/ 481 h 1349"/>
                <a:gd name="T68" fmla="*/ 1316 w 1348"/>
                <a:gd name="T69" fmla="*/ 470 h 1349"/>
                <a:gd name="T70" fmla="*/ 37 w 1348"/>
                <a:gd name="T71" fmla="*/ 452 h 1349"/>
                <a:gd name="T72" fmla="*/ 73 w 1348"/>
                <a:gd name="T73" fmla="*/ 368 h 1349"/>
                <a:gd name="T74" fmla="*/ 1269 w 1348"/>
                <a:gd name="T75" fmla="*/ 357 h 1349"/>
                <a:gd name="T76" fmla="*/ 88 w 1348"/>
                <a:gd name="T77" fmla="*/ 341 h 1349"/>
                <a:gd name="T78" fmla="*/ 139 w 1348"/>
                <a:gd name="T79" fmla="*/ 264 h 1349"/>
                <a:gd name="T80" fmla="*/ 1201 w 1348"/>
                <a:gd name="T81" fmla="*/ 255 h 1349"/>
                <a:gd name="T82" fmla="*/ 158 w 1348"/>
                <a:gd name="T83" fmla="*/ 240 h 1349"/>
                <a:gd name="T84" fmla="*/ 1161 w 1348"/>
                <a:gd name="T85" fmla="*/ 209 h 1349"/>
                <a:gd name="T86" fmla="*/ 199 w 1348"/>
                <a:gd name="T87" fmla="*/ 195 h 1349"/>
                <a:gd name="T88" fmla="*/ 269 w 1348"/>
                <a:gd name="T89" fmla="*/ 135 h 1349"/>
                <a:gd name="T90" fmla="*/ 1068 w 1348"/>
                <a:gd name="T91" fmla="*/ 131 h 1349"/>
                <a:gd name="T92" fmla="*/ 319 w 1348"/>
                <a:gd name="T93" fmla="*/ 101 h 1349"/>
                <a:gd name="T94" fmla="*/ 1017 w 1348"/>
                <a:gd name="T95" fmla="*/ 97 h 1349"/>
                <a:gd name="T96" fmla="*/ 935 w 1348"/>
                <a:gd name="T97" fmla="*/ 56 h 1349"/>
                <a:gd name="T98" fmla="*/ 401 w 1348"/>
                <a:gd name="T99" fmla="*/ 61 h 1349"/>
                <a:gd name="T100" fmla="*/ 400 w 1348"/>
                <a:gd name="T101" fmla="*/ 58 h 1349"/>
                <a:gd name="T102" fmla="*/ 486 w 1348"/>
                <a:gd name="T103" fmla="*/ 27 h 1349"/>
                <a:gd name="T104" fmla="*/ 878 w 1348"/>
                <a:gd name="T105" fmla="*/ 35 h 1349"/>
                <a:gd name="T106" fmla="*/ 517 w 1348"/>
                <a:gd name="T107" fmla="*/ 22 h 1349"/>
                <a:gd name="T108" fmla="*/ 516 w 1348"/>
                <a:gd name="T109" fmla="*/ 19 h 1349"/>
                <a:gd name="T110" fmla="*/ 606 w 1348"/>
                <a:gd name="T111" fmla="*/ 4 h 1349"/>
                <a:gd name="T112" fmla="*/ 728 w 1348"/>
                <a:gd name="T113" fmla="*/ 5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48" h="1349">
                  <a:moveTo>
                    <a:pt x="643" y="1348"/>
                  </a:moveTo>
                  <a:cubicBezTo>
                    <a:pt x="643" y="1345"/>
                    <a:pt x="643" y="1345"/>
                    <a:pt x="643" y="1345"/>
                  </a:cubicBezTo>
                  <a:cubicBezTo>
                    <a:pt x="653" y="1345"/>
                    <a:pt x="663" y="1346"/>
                    <a:pt x="674" y="1346"/>
                  </a:cubicBezTo>
                  <a:cubicBezTo>
                    <a:pt x="674" y="1346"/>
                    <a:pt x="674" y="1346"/>
                    <a:pt x="674" y="1346"/>
                  </a:cubicBezTo>
                  <a:cubicBezTo>
                    <a:pt x="678" y="1346"/>
                    <a:pt x="682" y="1346"/>
                    <a:pt x="686" y="1346"/>
                  </a:cubicBezTo>
                  <a:cubicBezTo>
                    <a:pt x="686" y="1346"/>
                    <a:pt x="686" y="1346"/>
                    <a:pt x="686" y="1346"/>
                  </a:cubicBezTo>
                  <a:cubicBezTo>
                    <a:pt x="686" y="1348"/>
                    <a:pt x="686" y="1348"/>
                    <a:pt x="686" y="1348"/>
                  </a:cubicBezTo>
                  <a:cubicBezTo>
                    <a:pt x="682" y="1348"/>
                    <a:pt x="678" y="1349"/>
                    <a:pt x="674" y="1349"/>
                  </a:cubicBezTo>
                  <a:cubicBezTo>
                    <a:pt x="674" y="1349"/>
                    <a:pt x="674" y="1349"/>
                    <a:pt x="674" y="1349"/>
                  </a:cubicBezTo>
                  <a:cubicBezTo>
                    <a:pt x="663" y="1349"/>
                    <a:pt x="653" y="1348"/>
                    <a:pt x="643" y="1348"/>
                  </a:cubicBezTo>
                  <a:close/>
                  <a:moveTo>
                    <a:pt x="716" y="1344"/>
                  </a:moveTo>
                  <a:cubicBezTo>
                    <a:pt x="726" y="1344"/>
                    <a:pt x="737" y="1343"/>
                    <a:pt x="747" y="1342"/>
                  </a:cubicBezTo>
                  <a:cubicBezTo>
                    <a:pt x="747" y="1342"/>
                    <a:pt x="747" y="1342"/>
                    <a:pt x="747" y="1342"/>
                  </a:cubicBezTo>
                  <a:cubicBezTo>
                    <a:pt x="747" y="1345"/>
                    <a:pt x="747" y="1345"/>
                    <a:pt x="747" y="1345"/>
                  </a:cubicBezTo>
                  <a:cubicBezTo>
                    <a:pt x="737" y="1346"/>
                    <a:pt x="727" y="1347"/>
                    <a:pt x="716" y="1347"/>
                  </a:cubicBezTo>
                  <a:cubicBezTo>
                    <a:pt x="716" y="1347"/>
                    <a:pt x="716" y="1347"/>
                    <a:pt x="716" y="1347"/>
                  </a:cubicBezTo>
                  <a:cubicBezTo>
                    <a:pt x="716" y="1344"/>
                    <a:pt x="716" y="1344"/>
                    <a:pt x="716" y="1344"/>
                  </a:cubicBezTo>
                  <a:close/>
                  <a:moveTo>
                    <a:pt x="582" y="1342"/>
                  </a:moveTo>
                  <a:cubicBezTo>
                    <a:pt x="582" y="1340"/>
                    <a:pt x="582" y="1340"/>
                    <a:pt x="582" y="1340"/>
                  </a:cubicBezTo>
                  <a:cubicBezTo>
                    <a:pt x="593" y="1341"/>
                    <a:pt x="603" y="1342"/>
                    <a:pt x="613" y="1343"/>
                  </a:cubicBezTo>
                  <a:cubicBezTo>
                    <a:pt x="613" y="1343"/>
                    <a:pt x="613" y="1343"/>
                    <a:pt x="613" y="1343"/>
                  </a:cubicBezTo>
                  <a:cubicBezTo>
                    <a:pt x="613" y="1346"/>
                    <a:pt x="613" y="1346"/>
                    <a:pt x="613" y="1346"/>
                  </a:cubicBezTo>
                  <a:cubicBezTo>
                    <a:pt x="602" y="1345"/>
                    <a:pt x="592" y="1344"/>
                    <a:pt x="582" y="1342"/>
                  </a:cubicBezTo>
                  <a:close/>
                  <a:moveTo>
                    <a:pt x="777" y="1338"/>
                  </a:moveTo>
                  <a:cubicBezTo>
                    <a:pt x="787" y="1336"/>
                    <a:pt x="797" y="1335"/>
                    <a:pt x="807" y="1333"/>
                  </a:cubicBezTo>
                  <a:cubicBezTo>
                    <a:pt x="807" y="1333"/>
                    <a:pt x="807" y="1333"/>
                    <a:pt x="807" y="1333"/>
                  </a:cubicBezTo>
                  <a:cubicBezTo>
                    <a:pt x="807" y="1335"/>
                    <a:pt x="807" y="1335"/>
                    <a:pt x="807" y="1335"/>
                  </a:cubicBezTo>
                  <a:cubicBezTo>
                    <a:pt x="797" y="1337"/>
                    <a:pt x="787" y="1339"/>
                    <a:pt x="777" y="1341"/>
                  </a:cubicBezTo>
                  <a:cubicBezTo>
                    <a:pt x="777" y="1341"/>
                    <a:pt x="777" y="1341"/>
                    <a:pt x="777" y="1341"/>
                  </a:cubicBezTo>
                  <a:cubicBezTo>
                    <a:pt x="777" y="1338"/>
                    <a:pt x="777" y="1338"/>
                    <a:pt x="777" y="1338"/>
                  </a:cubicBezTo>
                  <a:close/>
                  <a:moveTo>
                    <a:pt x="522" y="1331"/>
                  </a:moveTo>
                  <a:cubicBezTo>
                    <a:pt x="523" y="1329"/>
                    <a:pt x="523" y="1329"/>
                    <a:pt x="523" y="1329"/>
                  </a:cubicBezTo>
                  <a:cubicBezTo>
                    <a:pt x="532" y="1331"/>
                    <a:pt x="542" y="1333"/>
                    <a:pt x="552" y="1335"/>
                  </a:cubicBezTo>
                  <a:cubicBezTo>
                    <a:pt x="552" y="1335"/>
                    <a:pt x="552" y="1335"/>
                    <a:pt x="552" y="1335"/>
                  </a:cubicBezTo>
                  <a:cubicBezTo>
                    <a:pt x="552" y="1338"/>
                    <a:pt x="552" y="1338"/>
                    <a:pt x="552" y="1338"/>
                  </a:cubicBezTo>
                  <a:cubicBezTo>
                    <a:pt x="542" y="1336"/>
                    <a:pt x="532" y="1334"/>
                    <a:pt x="522" y="1331"/>
                  </a:cubicBezTo>
                  <a:close/>
                  <a:moveTo>
                    <a:pt x="807" y="1333"/>
                  </a:moveTo>
                  <a:cubicBezTo>
                    <a:pt x="807" y="1333"/>
                    <a:pt x="807" y="1333"/>
                    <a:pt x="807" y="1333"/>
                  </a:cubicBezTo>
                  <a:cubicBezTo>
                    <a:pt x="807" y="1333"/>
                    <a:pt x="807" y="1333"/>
                    <a:pt x="807" y="1333"/>
                  </a:cubicBezTo>
                  <a:cubicBezTo>
                    <a:pt x="807" y="1333"/>
                    <a:pt x="807" y="1333"/>
                    <a:pt x="807" y="1333"/>
                  </a:cubicBezTo>
                  <a:close/>
                  <a:moveTo>
                    <a:pt x="837" y="1326"/>
                  </a:moveTo>
                  <a:cubicBezTo>
                    <a:pt x="846" y="1323"/>
                    <a:pt x="856" y="1321"/>
                    <a:pt x="866" y="1318"/>
                  </a:cubicBezTo>
                  <a:cubicBezTo>
                    <a:pt x="866" y="1318"/>
                    <a:pt x="866" y="1318"/>
                    <a:pt x="866" y="1318"/>
                  </a:cubicBezTo>
                  <a:cubicBezTo>
                    <a:pt x="867" y="1320"/>
                    <a:pt x="867" y="1320"/>
                    <a:pt x="867" y="1320"/>
                  </a:cubicBezTo>
                  <a:cubicBezTo>
                    <a:pt x="857" y="1323"/>
                    <a:pt x="847" y="1326"/>
                    <a:pt x="837" y="1329"/>
                  </a:cubicBezTo>
                  <a:cubicBezTo>
                    <a:pt x="837" y="1329"/>
                    <a:pt x="837" y="1329"/>
                    <a:pt x="837" y="1329"/>
                  </a:cubicBezTo>
                  <a:cubicBezTo>
                    <a:pt x="837" y="1326"/>
                    <a:pt x="837" y="1326"/>
                    <a:pt x="837" y="1326"/>
                  </a:cubicBezTo>
                  <a:close/>
                  <a:moveTo>
                    <a:pt x="463" y="1315"/>
                  </a:moveTo>
                  <a:cubicBezTo>
                    <a:pt x="464" y="1312"/>
                    <a:pt x="464" y="1312"/>
                    <a:pt x="464" y="1312"/>
                  </a:cubicBezTo>
                  <a:cubicBezTo>
                    <a:pt x="473" y="1315"/>
                    <a:pt x="483" y="1318"/>
                    <a:pt x="493" y="1321"/>
                  </a:cubicBezTo>
                  <a:cubicBezTo>
                    <a:pt x="493" y="1321"/>
                    <a:pt x="493" y="1321"/>
                    <a:pt x="493" y="1321"/>
                  </a:cubicBezTo>
                  <a:cubicBezTo>
                    <a:pt x="492" y="1324"/>
                    <a:pt x="492" y="1324"/>
                    <a:pt x="492" y="1324"/>
                  </a:cubicBezTo>
                  <a:cubicBezTo>
                    <a:pt x="482" y="1321"/>
                    <a:pt x="473" y="1318"/>
                    <a:pt x="463" y="1315"/>
                  </a:cubicBezTo>
                  <a:close/>
                  <a:moveTo>
                    <a:pt x="895" y="1308"/>
                  </a:moveTo>
                  <a:cubicBezTo>
                    <a:pt x="905" y="1305"/>
                    <a:pt x="914" y="1301"/>
                    <a:pt x="923" y="1298"/>
                  </a:cubicBezTo>
                  <a:cubicBezTo>
                    <a:pt x="923" y="1298"/>
                    <a:pt x="923" y="1298"/>
                    <a:pt x="923" y="1298"/>
                  </a:cubicBezTo>
                  <a:cubicBezTo>
                    <a:pt x="923" y="1298"/>
                    <a:pt x="923" y="1298"/>
                    <a:pt x="923" y="1298"/>
                  </a:cubicBezTo>
                  <a:cubicBezTo>
                    <a:pt x="924" y="1300"/>
                    <a:pt x="924" y="1300"/>
                    <a:pt x="924" y="1300"/>
                  </a:cubicBezTo>
                  <a:cubicBezTo>
                    <a:pt x="915" y="1304"/>
                    <a:pt x="905" y="1308"/>
                    <a:pt x="896" y="1311"/>
                  </a:cubicBezTo>
                  <a:cubicBezTo>
                    <a:pt x="896" y="1311"/>
                    <a:pt x="896" y="1311"/>
                    <a:pt x="896" y="1311"/>
                  </a:cubicBezTo>
                  <a:cubicBezTo>
                    <a:pt x="895" y="1308"/>
                    <a:pt x="895" y="1308"/>
                    <a:pt x="895" y="1308"/>
                  </a:cubicBezTo>
                  <a:close/>
                  <a:moveTo>
                    <a:pt x="406" y="1293"/>
                  </a:moveTo>
                  <a:cubicBezTo>
                    <a:pt x="407" y="1291"/>
                    <a:pt x="407" y="1291"/>
                    <a:pt x="407" y="1291"/>
                  </a:cubicBezTo>
                  <a:cubicBezTo>
                    <a:pt x="416" y="1295"/>
                    <a:pt x="426" y="1298"/>
                    <a:pt x="435" y="1302"/>
                  </a:cubicBezTo>
                  <a:cubicBezTo>
                    <a:pt x="435" y="1302"/>
                    <a:pt x="435" y="1302"/>
                    <a:pt x="435" y="1302"/>
                  </a:cubicBezTo>
                  <a:cubicBezTo>
                    <a:pt x="435" y="1302"/>
                    <a:pt x="435" y="1302"/>
                    <a:pt x="435" y="1302"/>
                  </a:cubicBezTo>
                  <a:cubicBezTo>
                    <a:pt x="434" y="1305"/>
                    <a:pt x="434" y="1305"/>
                    <a:pt x="434" y="1305"/>
                  </a:cubicBezTo>
                  <a:cubicBezTo>
                    <a:pt x="424" y="1301"/>
                    <a:pt x="415" y="1297"/>
                    <a:pt x="406" y="1293"/>
                  </a:cubicBezTo>
                  <a:close/>
                  <a:moveTo>
                    <a:pt x="951" y="1286"/>
                  </a:moveTo>
                  <a:cubicBezTo>
                    <a:pt x="961" y="1282"/>
                    <a:pt x="970" y="1277"/>
                    <a:pt x="979" y="1273"/>
                  </a:cubicBezTo>
                  <a:cubicBezTo>
                    <a:pt x="979" y="1273"/>
                    <a:pt x="979" y="1273"/>
                    <a:pt x="979" y="1273"/>
                  </a:cubicBezTo>
                  <a:cubicBezTo>
                    <a:pt x="980" y="1275"/>
                    <a:pt x="980" y="1275"/>
                    <a:pt x="980" y="1275"/>
                  </a:cubicBezTo>
                  <a:cubicBezTo>
                    <a:pt x="971" y="1280"/>
                    <a:pt x="962" y="1284"/>
                    <a:pt x="953" y="1288"/>
                  </a:cubicBezTo>
                  <a:cubicBezTo>
                    <a:pt x="953" y="1288"/>
                    <a:pt x="953" y="1288"/>
                    <a:pt x="953" y="1288"/>
                  </a:cubicBezTo>
                  <a:cubicBezTo>
                    <a:pt x="951" y="1286"/>
                    <a:pt x="951" y="1286"/>
                    <a:pt x="951" y="1286"/>
                  </a:cubicBezTo>
                  <a:close/>
                  <a:moveTo>
                    <a:pt x="351" y="1266"/>
                  </a:moveTo>
                  <a:cubicBezTo>
                    <a:pt x="352" y="1264"/>
                    <a:pt x="352" y="1264"/>
                    <a:pt x="352" y="1264"/>
                  </a:cubicBezTo>
                  <a:cubicBezTo>
                    <a:pt x="361" y="1269"/>
                    <a:pt x="370" y="1273"/>
                    <a:pt x="379" y="1278"/>
                  </a:cubicBezTo>
                  <a:cubicBezTo>
                    <a:pt x="379" y="1278"/>
                    <a:pt x="379" y="1278"/>
                    <a:pt x="379" y="1278"/>
                  </a:cubicBezTo>
                  <a:cubicBezTo>
                    <a:pt x="378" y="1280"/>
                    <a:pt x="378" y="1280"/>
                    <a:pt x="378" y="1280"/>
                  </a:cubicBezTo>
                  <a:cubicBezTo>
                    <a:pt x="369" y="1276"/>
                    <a:pt x="360" y="1271"/>
                    <a:pt x="351" y="1266"/>
                  </a:cubicBezTo>
                  <a:close/>
                  <a:moveTo>
                    <a:pt x="1006" y="1258"/>
                  </a:moveTo>
                  <a:cubicBezTo>
                    <a:pt x="1014" y="1253"/>
                    <a:pt x="1023" y="1248"/>
                    <a:pt x="1032" y="1242"/>
                  </a:cubicBezTo>
                  <a:cubicBezTo>
                    <a:pt x="1032" y="1242"/>
                    <a:pt x="1032" y="1242"/>
                    <a:pt x="1032" y="1242"/>
                  </a:cubicBezTo>
                  <a:cubicBezTo>
                    <a:pt x="1033" y="1245"/>
                    <a:pt x="1033" y="1245"/>
                    <a:pt x="1033" y="1245"/>
                  </a:cubicBezTo>
                  <a:cubicBezTo>
                    <a:pt x="1025" y="1250"/>
                    <a:pt x="1016" y="1255"/>
                    <a:pt x="1007" y="1260"/>
                  </a:cubicBezTo>
                  <a:cubicBezTo>
                    <a:pt x="1007" y="1260"/>
                    <a:pt x="1007" y="1260"/>
                    <a:pt x="1007" y="1260"/>
                  </a:cubicBezTo>
                  <a:cubicBezTo>
                    <a:pt x="1006" y="1258"/>
                    <a:pt x="1006" y="1258"/>
                    <a:pt x="1006" y="1258"/>
                  </a:cubicBezTo>
                  <a:close/>
                  <a:moveTo>
                    <a:pt x="298" y="1234"/>
                  </a:moveTo>
                  <a:cubicBezTo>
                    <a:pt x="300" y="1232"/>
                    <a:pt x="300" y="1232"/>
                    <a:pt x="300" y="1232"/>
                  </a:cubicBezTo>
                  <a:cubicBezTo>
                    <a:pt x="308" y="1238"/>
                    <a:pt x="317" y="1243"/>
                    <a:pt x="325" y="1248"/>
                  </a:cubicBezTo>
                  <a:cubicBezTo>
                    <a:pt x="325" y="1248"/>
                    <a:pt x="325" y="1248"/>
                    <a:pt x="325" y="1248"/>
                  </a:cubicBezTo>
                  <a:cubicBezTo>
                    <a:pt x="325" y="1248"/>
                    <a:pt x="325" y="1248"/>
                    <a:pt x="325" y="1248"/>
                  </a:cubicBezTo>
                  <a:cubicBezTo>
                    <a:pt x="324" y="1251"/>
                    <a:pt x="324" y="1251"/>
                    <a:pt x="324" y="1251"/>
                  </a:cubicBezTo>
                  <a:cubicBezTo>
                    <a:pt x="315" y="1246"/>
                    <a:pt x="307" y="1240"/>
                    <a:pt x="298" y="1234"/>
                  </a:cubicBezTo>
                  <a:close/>
                  <a:moveTo>
                    <a:pt x="1032" y="1242"/>
                  </a:moveTo>
                  <a:cubicBezTo>
                    <a:pt x="1032" y="1242"/>
                    <a:pt x="1032" y="1242"/>
                    <a:pt x="1032" y="1242"/>
                  </a:cubicBezTo>
                  <a:cubicBezTo>
                    <a:pt x="1032" y="1242"/>
                    <a:pt x="1032" y="1242"/>
                    <a:pt x="1032" y="1242"/>
                  </a:cubicBezTo>
                  <a:cubicBezTo>
                    <a:pt x="1032" y="1242"/>
                    <a:pt x="1032" y="1242"/>
                    <a:pt x="1032" y="1242"/>
                  </a:cubicBezTo>
                  <a:cubicBezTo>
                    <a:pt x="1032" y="1242"/>
                    <a:pt x="1032" y="1242"/>
                    <a:pt x="1032" y="1242"/>
                  </a:cubicBezTo>
                  <a:close/>
                  <a:moveTo>
                    <a:pt x="1057" y="1226"/>
                  </a:moveTo>
                  <a:cubicBezTo>
                    <a:pt x="1065" y="1220"/>
                    <a:pt x="1074" y="1214"/>
                    <a:pt x="1082" y="1208"/>
                  </a:cubicBezTo>
                  <a:cubicBezTo>
                    <a:pt x="1082" y="1208"/>
                    <a:pt x="1082" y="1208"/>
                    <a:pt x="1082" y="1208"/>
                  </a:cubicBezTo>
                  <a:cubicBezTo>
                    <a:pt x="1083" y="1210"/>
                    <a:pt x="1083" y="1210"/>
                    <a:pt x="1083" y="1210"/>
                  </a:cubicBezTo>
                  <a:cubicBezTo>
                    <a:pt x="1075" y="1216"/>
                    <a:pt x="1067" y="1222"/>
                    <a:pt x="1059" y="1228"/>
                  </a:cubicBezTo>
                  <a:cubicBezTo>
                    <a:pt x="1059" y="1228"/>
                    <a:pt x="1059" y="1228"/>
                    <a:pt x="1059" y="1228"/>
                  </a:cubicBezTo>
                  <a:cubicBezTo>
                    <a:pt x="1057" y="1226"/>
                    <a:pt x="1057" y="1226"/>
                    <a:pt x="1057" y="1226"/>
                  </a:cubicBezTo>
                  <a:close/>
                  <a:moveTo>
                    <a:pt x="249" y="1198"/>
                  </a:moveTo>
                  <a:cubicBezTo>
                    <a:pt x="251" y="1196"/>
                    <a:pt x="251" y="1196"/>
                    <a:pt x="251" y="1196"/>
                  </a:cubicBezTo>
                  <a:cubicBezTo>
                    <a:pt x="259" y="1202"/>
                    <a:pt x="267" y="1208"/>
                    <a:pt x="275" y="1214"/>
                  </a:cubicBezTo>
                  <a:cubicBezTo>
                    <a:pt x="275" y="1214"/>
                    <a:pt x="275" y="1214"/>
                    <a:pt x="275" y="1214"/>
                  </a:cubicBezTo>
                  <a:cubicBezTo>
                    <a:pt x="273" y="1217"/>
                    <a:pt x="273" y="1217"/>
                    <a:pt x="273" y="1217"/>
                  </a:cubicBezTo>
                  <a:cubicBezTo>
                    <a:pt x="265" y="1211"/>
                    <a:pt x="257" y="1204"/>
                    <a:pt x="249" y="1198"/>
                  </a:cubicBezTo>
                  <a:close/>
                  <a:moveTo>
                    <a:pt x="1105" y="1188"/>
                  </a:moveTo>
                  <a:cubicBezTo>
                    <a:pt x="1113" y="1182"/>
                    <a:pt x="1121" y="1175"/>
                    <a:pt x="1128" y="1168"/>
                  </a:cubicBezTo>
                  <a:cubicBezTo>
                    <a:pt x="1128" y="1168"/>
                    <a:pt x="1128" y="1168"/>
                    <a:pt x="1128" y="1168"/>
                  </a:cubicBezTo>
                  <a:cubicBezTo>
                    <a:pt x="1130" y="1170"/>
                    <a:pt x="1130" y="1170"/>
                    <a:pt x="1130" y="1170"/>
                  </a:cubicBezTo>
                  <a:cubicBezTo>
                    <a:pt x="1123" y="1177"/>
                    <a:pt x="1115" y="1184"/>
                    <a:pt x="1107" y="1191"/>
                  </a:cubicBezTo>
                  <a:cubicBezTo>
                    <a:pt x="1107" y="1191"/>
                    <a:pt x="1107" y="1191"/>
                    <a:pt x="1107" y="1191"/>
                  </a:cubicBezTo>
                  <a:cubicBezTo>
                    <a:pt x="1105" y="1188"/>
                    <a:pt x="1105" y="1188"/>
                    <a:pt x="1105" y="1188"/>
                  </a:cubicBezTo>
                  <a:close/>
                  <a:moveTo>
                    <a:pt x="203" y="1157"/>
                  </a:moveTo>
                  <a:cubicBezTo>
                    <a:pt x="205" y="1155"/>
                    <a:pt x="205" y="1155"/>
                    <a:pt x="205" y="1155"/>
                  </a:cubicBezTo>
                  <a:cubicBezTo>
                    <a:pt x="212" y="1162"/>
                    <a:pt x="220" y="1169"/>
                    <a:pt x="228" y="1176"/>
                  </a:cubicBezTo>
                  <a:cubicBezTo>
                    <a:pt x="228" y="1176"/>
                    <a:pt x="228" y="1176"/>
                    <a:pt x="228" y="1176"/>
                  </a:cubicBezTo>
                  <a:cubicBezTo>
                    <a:pt x="226" y="1178"/>
                    <a:pt x="226" y="1178"/>
                    <a:pt x="226" y="1178"/>
                  </a:cubicBezTo>
                  <a:cubicBezTo>
                    <a:pt x="218" y="1171"/>
                    <a:pt x="211" y="1164"/>
                    <a:pt x="203" y="1157"/>
                  </a:cubicBezTo>
                  <a:close/>
                  <a:moveTo>
                    <a:pt x="228" y="1176"/>
                  </a:moveTo>
                  <a:cubicBezTo>
                    <a:pt x="228" y="1176"/>
                    <a:pt x="228" y="1176"/>
                    <a:pt x="228" y="1176"/>
                  </a:cubicBezTo>
                  <a:cubicBezTo>
                    <a:pt x="228" y="1176"/>
                    <a:pt x="228" y="1176"/>
                    <a:pt x="228" y="1176"/>
                  </a:cubicBezTo>
                  <a:cubicBezTo>
                    <a:pt x="228" y="1176"/>
                    <a:pt x="228" y="1176"/>
                    <a:pt x="228" y="1176"/>
                  </a:cubicBezTo>
                  <a:close/>
                  <a:moveTo>
                    <a:pt x="1150" y="1147"/>
                  </a:moveTo>
                  <a:cubicBezTo>
                    <a:pt x="1157" y="1140"/>
                    <a:pt x="1164" y="1133"/>
                    <a:pt x="1171" y="1125"/>
                  </a:cubicBezTo>
                  <a:cubicBezTo>
                    <a:pt x="1171" y="1125"/>
                    <a:pt x="1171" y="1125"/>
                    <a:pt x="1171" y="1125"/>
                  </a:cubicBezTo>
                  <a:cubicBezTo>
                    <a:pt x="1171" y="1125"/>
                    <a:pt x="1171" y="1125"/>
                    <a:pt x="1171" y="1125"/>
                  </a:cubicBezTo>
                  <a:cubicBezTo>
                    <a:pt x="1173" y="1127"/>
                    <a:pt x="1173" y="1127"/>
                    <a:pt x="1173" y="1127"/>
                  </a:cubicBezTo>
                  <a:cubicBezTo>
                    <a:pt x="1166" y="1135"/>
                    <a:pt x="1159" y="1142"/>
                    <a:pt x="1152" y="1149"/>
                  </a:cubicBezTo>
                  <a:cubicBezTo>
                    <a:pt x="1152" y="1149"/>
                    <a:pt x="1152" y="1149"/>
                    <a:pt x="1152" y="1149"/>
                  </a:cubicBezTo>
                  <a:cubicBezTo>
                    <a:pt x="1150" y="1147"/>
                    <a:pt x="1150" y="1147"/>
                    <a:pt x="1150" y="1147"/>
                  </a:cubicBezTo>
                  <a:close/>
                  <a:moveTo>
                    <a:pt x="161" y="1113"/>
                  </a:moveTo>
                  <a:cubicBezTo>
                    <a:pt x="164" y="1111"/>
                    <a:pt x="164" y="1111"/>
                    <a:pt x="164" y="1111"/>
                  </a:cubicBezTo>
                  <a:cubicBezTo>
                    <a:pt x="170" y="1119"/>
                    <a:pt x="177" y="1126"/>
                    <a:pt x="184" y="1134"/>
                  </a:cubicBezTo>
                  <a:cubicBezTo>
                    <a:pt x="184" y="1134"/>
                    <a:pt x="184" y="1134"/>
                    <a:pt x="184" y="1134"/>
                  </a:cubicBezTo>
                  <a:cubicBezTo>
                    <a:pt x="182" y="1135"/>
                    <a:pt x="182" y="1135"/>
                    <a:pt x="182" y="1135"/>
                  </a:cubicBezTo>
                  <a:cubicBezTo>
                    <a:pt x="175" y="1128"/>
                    <a:pt x="168" y="1120"/>
                    <a:pt x="161" y="1113"/>
                  </a:cubicBezTo>
                  <a:close/>
                  <a:moveTo>
                    <a:pt x="184" y="1134"/>
                  </a:moveTo>
                  <a:cubicBezTo>
                    <a:pt x="184" y="1134"/>
                    <a:pt x="184" y="1134"/>
                    <a:pt x="184" y="1134"/>
                  </a:cubicBezTo>
                  <a:cubicBezTo>
                    <a:pt x="184" y="1134"/>
                    <a:pt x="184" y="1134"/>
                    <a:pt x="184" y="1134"/>
                  </a:cubicBezTo>
                  <a:cubicBezTo>
                    <a:pt x="184" y="1134"/>
                    <a:pt x="184" y="1134"/>
                    <a:pt x="184" y="1134"/>
                  </a:cubicBezTo>
                  <a:close/>
                  <a:moveTo>
                    <a:pt x="1191" y="1102"/>
                  </a:moveTo>
                  <a:cubicBezTo>
                    <a:pt x="1198" y="1094"/>
                    <a:pt x="1204" y="1086"/>
                    <a:pt x="1210" y="1078"/>
                  </a:cubicBezTo>
                  <a:cubicBezTo>
                    <a:pt x="1210" y="1078"/>
                    <a:pt x="1210" y="1078"/>
                    <a:pt x="1210" y="1078"/>
                  </a:cubicBezTo>
                  <a:cubicBezTo>
                    <a:pt x="1212" y="1080"/>
                    <a:pt x="1212" y="1080"/>
                    <a:pt x="1212" y="1080"/>
                  </a:cubicBezTo>
                  <a:cubicBezTo>
                    <a:pt x="1206" y="1088"/>
                    <a:pt x="1200" y="1096"/>
                    <a:pt x="1193" y="1104"/>
                  </a:cubicBezTo>
                  <a:cubicBezTo>
                    <a:pt x="1193" y="1104"/>
                    <a:pt x="1193" y="1104"/>
                    <a:pt x="1193" y="1104"/>
                  </a:cubicBezTo>
                  <a:cubicBezTo>
                    <a:pt x="1191" y="1102"/>
                    <a:pt x="1191" y="1102"/>
                    <a:pt x="1191" y="1102"/>
                  </a:cubicBezTo>
                  <a:close/>
                  <a:moveTo>
                    <a:pt x="124" y="1064"/>
                  </a:moveTo>
                  <a:cubicBezTo>
                    <a:pt x="126" y="1063"/>
                    <a:pt x="126" y="1063"/>
                    <a:pt x="126" y="1063"/>
                  </a:cubicBezTo>
                  <a:cubicBezTo>
                    <a:pt x="132" y="1071"/>
                    <a:pt x="138" y="1079"/>
                    <a:pt x="144" y="1087"/>
                  </a:cubicBezTo>
                  <a:cubicBezTo>
                    <a:pt x="144" y="1087"/>
                    <a:pt x="144" y="1087"/>
                    <a:pt x="144" y="1087"/>
                  </a:cubicBezTo>
                  <a:cubicBezTo>
                    <a:pt x="142" y="1089"/>
                    <a:pt x="142" y="1089"/>
                    <a:pt x="142" y="1089"/>
                  </a:cubicBezTo>
                  <a:cubicBezTo>
                    <a:pt x="136" y="1081"/>
                    <a:pt x="130" y="1073"/>
                    <a:pt x="124" y="1064"/>
                  </a:cubicBezTo>
                  <a:close/>
                  <a:moveTo>
                    <a:pt x="1228" y="1053"/>
                  </a:moveTo>
                  <a:cubicBezTo>
                    <a:pt x="1234" y="1045"/>
                    <a:pt x="1239" y="1036"/>
                    <a:pt x="1244" y="1028"/>
                  </a:cubicBezTo>
                  <a:cubicBezTo>
                    <a:pt x="1244" y="1028"/>
                    <a:pt x="1244" y="1028"/>
                    <a:pt x="1244" y="1028"/>
                  </a:cubicBezTo>
                  <a:cubicBezTo>
                    <a:pt x="1247" y="1029"/>
                    <a:pt x="1247" y="1029"/>
                    <a:pt x="1247" y="1029"/>
                  </a:cubicBezTo>
                  <a:cubicBezTo>
                    <a:pt x="1241" y="1038"/>
                    <a:pt x="1236" y="1047"/>
                    <a:pt x="1230" y="1055"/>
                  </a:cubicBezTo>
                  <a:cubicBezTo>
                    <a:pt x="1230" y="1055"/>
                    <a:pt x="1230" y="1055"/>
                    <a:pt x="1230" y="1055"/>
                  </a:cubicBezTo>
                  <a:cubicBezTo>
                    <a:pt x="1228" y="1053"/>
                    <a:pt x="1228" y="1053"/>
                    <a:pt x="1228" y="1053"/>
                  </a:cubicBezTo>
                  <a:close/>
                  <a:moveTo>
                    <a:pt x="91" y="1013"/>
                  </a:moveTo>
                  <a:cubicBezTo>
                    <a:pt x="93" y="1012"/>
                    <a:pt x="93" y="1012"/>
                    <a:pt x="93" y="1012"/>
                  </a:cubicBezTo>
                  <a:cubicBezTo>
                    <a:pt x="98" y="1020"/>
                    <a:pt x="103" y="1029"/>
                    <a:pt x="109" y="1038"/>
                  </a:cubicBezTo>
                  <a:cubicBezTo>
                    <a:pt x="109" y="1038"/>
                    <a:pt x="109" y="1038"/>
                    <a:pt x="109" y="1038"/>
                  </a:cubicBezTo>
                  <a:cubicBezTo>
                    <a:pt x="107" y="1039"/>
                    <a:pt x="107" y="1039"/>
                    <a:pt x="107" y="1039"/>
                  </a:cubicBezTo>
                  <a:cubicBezTo>
                    <a:pt x="101" y="1031"/>
                    <a:pt x="96" y="1022"/>
                    <a:pt x="91" y="1013"/>
                  </a:cubicBezTo>
                  <a:close/>
                  <a:moveTo>
                    <a:pt x="1260" y="1002"/>
                  </a:moveTo>
                  <a:cubicBezTo>
                    <a:pt x="1265" y="993"/>
                    <a:pt x="1270" y="984"/>
                    <a:pt x="1274" y="975"/>
                  </a:cubicBezTo>
                  <a:cubicBezTo>
                    <a:pt x="1274" y="975"/>
                    <a:pt x="1274" y="975"/>
                    <a:pt x="1274" y="975"/>
                  </a:cubicBezTo>
                  <a:cubicBezTo>
                    <a:pt x="1277" y="976"/>
                    <a:pt x="1277" y="976"/>
                    <a:pt x="1277" y="976"/>
                  </a:cubicBezTo>
                  <a:cubicBezTo>
                    <a:pt x="1272" y="985"/>
                    <a:pt x="1267" y="994"/>
                    <a:pt x="1262" y="1003"/>
                  </a:cubicBezTo>
                  <a:cubicBezTo>
                    <a:pt x="1262" y="1003"/>
                    <a:pt x="1262" y="1003"/>
                    <a:pt x="1262" y="1003"/>
                  </a:cubicBezTo>
                  <a:cubicBezTo>
                    <a:pt x="1260" y="1002"/>
                    <a:pt x="1260" y="1002"/>
                    <a:pt x="1260" y="1002"/>
                  </a:cubicBezTo>
                  <a:close/>
                  <a:moveTo>
                    <a:pt x="62" y="959"/>
                  </a:moveTo>
                  <a:cubicBezTo>
                    <a:pt x="65" y="958"/>
                    <a:pt x="65" y="958"/>
                    <a:pt x="65" y="958"/>
                  </a:cubicBezTo>
                  <a:cubicBezTo>
                    <a:pt x="69" y="967"/>
                    <a:pt x="74" y="976"/>
                    <a:pt x="78" y="985"/>
                  </a:cubicBezTo>
                  <a:cubicBezTo>
                    <a:pt x="78" y="985"/>
                    <a:pt x="78" y="985"/>
                    <a:pt x="78" y="985"/>
                  </a:cubicBezTo>
                  <a:cubicBezTo>
                    <a:pt x="76" y="986"/>
                    <a:pt x="76" y="986"/>
                    <a:pt x="76" y="986"/>
                  </a:cubicBezTo>
                  <a:cubicBezTo>
                    <a:pt x="71" y="977"/>
                    <a:pt x="67" y="968"/>
                    <a:pt x="62" y="959"/>
                  </a:cubicBezTo>
                  <a:close/>
                  <a:moveTo>
                    <a:pt x="1274" y="975"/>
                  </a:moveTo>
                  <a:cubicBezTo>
                    <a:pt x="1274" y="975"/>
                    <a:pt x="1274" y="975"/>
                    <a:pt x="1274" y="975"/>
                  </a:cubicBezTo>
                  <a:cubicBezTo>
                    <a:pt x="1274" y="975"/>
                    <a:pt x="1274" y="975"/>
                    <a:pt x="1274" y="975"/>
                  </a:cubicBezTo>
                  <a:cubicBezTo>
                    <a:pt x="1274" y="975"/>
                    <a:pt x="1274" y="975"/>
                    <a:pt x="1274" y="975"/>
                  </a:cubicBezTo>
                  <a:cubicBezTo>
                    <a:pt x="1274" y="975"/>
                    <a:pt x="1274" y="975"/>
                    <a:pt x="1274" y="975"/>
                  </a:cubicBezTo>
                  <a:close/>
                  <a:moveTo>
                    <a:pt x="1287" y="947"/>
                  </a:moveTo>
                  <a:cubicBezTo>
                    <a:pt x="1291" y="938"/>
                    <a:pt x="1295" y="928"/>
                    <a:pt x="1299" y="919"/>
                  </a:cubicBezTo>
                  <a:cubicBezTo>
                    <a:pt x="1299" y="919"/>
                    <a:pt x="1299" y="919"/>
                    <a:pt x="1299" y="919"/>
                  </a:cubicBezTo>
                  <a:cubicBezTo>
                    <a:pt x="1299" y="919"/>
                    <a:pt x="1299" y="919"/>
                    <a:pt x="1299" y="919"/>
                  </a:cubicBezTo>
                  <a:cubicBezTo>
                    <a:pt x="1302" y="920"/>
                    <a:pt x="1302" y="920"/>
                    <a:pt x="1302" y="920"/>
                  </a:cubicBezTo>
                  <a:cubicBezTo>
                    <a:pt x="1298" y="929"/>
                    <a:pt x="1294" y="939"/>
                    <a:pt x="1290" y="948"/>
                  </a:cubicBezTo>
                  <a:cubicBezTo>
                    <a:pt x="1290" y="948"/>
                    <a:pt x="1290" y="948"/>
                    <a:pt x="1290" y="948"/>
                  </a:cubicBezTo>
                  <a:cubicBezTo>
                    <a:pt x="1287" y="947"/>
                    <a:pt x="1287" y="947"/>
                    <a:pt x="1287" y="947"/>
                  </a:cubicBezTo>
                  <a:close/>
                  <a:moveTo>
                    <a:pt x="39" y="902"/>
                  </a:moveTo>
                  <a:cubicBezTo>
                    <a:pt x="42" y="901"/>
                    <a:pt x="42" y="901"/>
                    <a:pt x="42" y="901"/>
                  </a:cubicBezTo>
                  <a:cubicBezTo>
                    <a:pt x="45" y="911"/>
                    <a:pt x="49" y="921"/>
                    <a:pt x="53" y="930"/>
                  </a:cubicBezTo>
                  <a:cubicBezTo>
                    <a:pt x="53" y="930"/>
                    <a:pt x="53" y="930"/>
                    <a:pt x="53" y="930"/>
                  </a:cubicBezTo>
                  <a:cubicBezTo>
                    <a:pt x="53" y="930"/>
                    <a:pt x="53" y="930"/>
                    <a:pt x="53" y="930"/>
                  </a:cubicBezTo>
                  <a:cubicBezTo>
                    <a:pt x="50" y="931"/>
                    <a:pt x="50" y="931"/>
                    <a:pt x="50" y="931"/>
                  </a:cubicBezTo>
                  <a:cubicBezTo>
                    <a:pt x="46" y="922"/>
                    <a:pt x="43" y="912"/>
                    <a:pt x="39" y="902"/>
                  </a:cubicBezTo>
                  <a:close/>
                  <a:moveTo>
                    <a:pt x="1310" y="890"/>
                  </a:moveTo>
                  <a:cubicBezTo>
                    <a:pt x="1313" y="880"/>
                    <a:pt x="1316" y="871"/>
                    <a:pt x="1319" y="861"/>
                  </a:cubicBezTo>
                  <a:cubicBezTo>
                    <a:pt x="1319" y="861"/>
                    <a:pt x="1319" y="861"/>
                    <a:pt x="1319" y="861"/>
                  </a:cubicBezTo>
                  <a:cubicBezTo>
                    <a:pt x="1321" y="862"/>
                    <a:pt x="1321" y="862"/>
                    <a:pt x="1321" y="862"/>
                  </a:cubicBezTo>
                  <a:cubicBezTo>
                    <a:pt x="1318" y="872"/>
                    <a:pt x="1315" y="881"/>
                    <a:pt x="1312" y="891"/>
                  </a:cubicBezTo>
                  <a:cubicBezTo>
                    <a:pt x="1312" y="891"/>
                    <a:pt x="1312" y="891"/>
                    <a:pt x="1312" y="891"/>
                  </a:cubicBezTo>
                  <a:cubicBezTo>
                    <a:pt x="1310" y="890"/>
                    <a:pt x="1310" y="890"/>
                    <a:pt x="1310" y="890"/>
                  </a:cubicBezTo>
                  <a:close/>
                  <a:moveTo>
                    <a:pt x="21" y="844"/>
                  </a:moveTo>
                  <a:cubicBezTo>
                    <a:pt x="24" y="843"/>
                    <a:pt x="24" y="843"/>
                    <a:pt x="24" y="843"/>
                  </a:cubicBezTo>
                  <a:cubicBezTo>
                    <a:pt x="26" y="853"/>
                    <a:pt x="29" y="863"/>
                    <a:pt x="32" y="873"/>
                  </a:cubicBezTo>
                  <a:cubicBezTo>
                    <a:pt x="32" y="873"/>
                    <a:pt x="32" y="873"/>
                    <a:pt x="32" y="873"/>
                  </a:cubicBezTo>
                  <a:cubicBezTo>
                    <a:pt x="29" y="873"/>
                    <a:pt x="29" y="873"/>
                    <a:pt x="29" y="873"/>
                  </a:cubicBezTo>
                  <a:cubicBezTo>
                    <a:pt x="26" y="864"/>
                    <a:pt x="24" y="854"/>
                    <a:pt x="21" y="844"/>
                  </a:cubicBezTo>
                  <a:close/>
                  <a:moveTo>
                    <a:pt x="1326" y="832"/>
                  </a:moveTo>
                  <a:cubicBezTo>
                    <a:pt x="1329" y="822"/>
                    <a:pt x="1331" y="812"/>
                    <a:pt x="1333" y="802"/>
                  </a:cubicBezTo>
                  <a:cubicBezTo>
                    <a:pt x="1333" y="802"/>
                    <a:pt x="1333" y="802"/>
                    <a:pt x="1333" y="802"/>
                  </a:cubicBezTo>
                  <a:cubicBezTo>
                    <a:pt x="1333" y="802"/>
                    <a:pt x="1333" y="802"/>
                    <a:pt x="1333" y="802"/>
                  </a:cubicBezTo>
                  <a:cubicBezTo>
                    <a:pt x="1336" y="802"/>
                    <a:pt x="1336" y="802"/>
                    <a:pt x="1336" y="802"/>
                  </a:cubicBezTo>
                  <a:cubicBezTo>
                    <a:pt x="1334" y="812"/>
                    <a:pt x="1332" y="822"/>
                    <a:pt x="1329" y="832"/>
                  </a:cubicBezTo>
                  <a:cubicBezTo>
                    <a:pt x="1329" y="832"/>
                    <a:pt x="1329" y="832"/>
                    <a:pt x="1329" y="832"/>
                  </a:cubicBezTo>
                  <a:cubicBezTo>
                    <a:pt x="1326" y="832"/>
                    <a:pt x="1326" y="832"/>
                    <a:pt x="1326" y="832"/>
                  </a:cubicBezTo>
                  <a:close/>
                  <a:moveTo>
                    <a:pt x="8" y="784"/>
                  </a:moveTo>
                  <a:cubicBezTo>
                    <a:pt x="11" y="784"/>
                    <a:pt x="11" y="784"/>
                    <a:pt x="11" y="784"/>
                  </a:cubicBezTo>
                  <a:cubicBezTo>
                    <a:pt x="13" y="794"/>
                    <a:pt x="15" y="804"/>
                    <a:pt x="17" y="814"/>
                  </a:cubicBezTo>
                  <a:cubicBezTo>
                    <a:pt x="17" y="814"/>
                    <a:pt x="17" y="814"/>
                    <a:pt x="17" y="814"/>
                  </a:cubicBezTo>
                  <a:cubicBezTo>
                    <a:pt x="14" y="814"/>
                    <a:pt x="14" y="814"/>
                    <a:pt x="14" y="814"/>
                  </a:cubicBezTo>
                  <a:cubicBezTo>
                    <a:pt x="12" y="804"/>
                    <a:pt x="10" y="794"/>
                    <a:pt x="8" y="784"/>
                  </a:cubicBezTo>
                  <a:close/>
                  <a:moveTo>
                    <a:pt x="1338" y="772"/>
                  </a:moveTo>
                  <a:cubicBezTo>
                    <a:pt x="1339" y="762"/>
                    <a:pt x="1341" y="752"/>
                    <a:pt x="1342" y="741"/>
                  </a:cubicBezTo>
                  <a:cubicBezTo>
                    <a:pt x="1342" y="741"/>
                    <a:pt x="1342" y="741"/>
                    <a:pt x="1342" y="741"/>
                  </a:cubicBezTo>
                  <a:cubicBezTo>
                    <a:pt x="1344" y="742"/>
                    <a:pt x="1344" y="742"/>
                    <a:pt x="1344" y="742"/>
                  </a:cubicBezTo>
                  <a:cubicBezTo>
                    <a:pt x="1343" y="752"/>
                    <a:pt x="1342" y="762"/>
                    <a:pt x="1341" y="772"/>
                  </a:cubicBezTo>
                  <a:cubicBezTo>
                    <a:pt x="1341" y="772"/>
                    <a:pt x="1341" y="772"/>
                    <a:pt x="1341" y="772"/>
                  </a:cubicBezTo>
                  <a:cubicBezTo>
                    <a:pt x="1338" y="772"/>
                    <a:pt x="1338" y="772"/>
                    <a:pt x="1338" y="772"/>
                  </a:cubicBezTo>
                  <a:close/>
                  <a:moveTo>
                    <a:pt x="1" y="723"/>
                  </a:moveTo>
                  <a:cubicBezTo>
                    <a:pt x="4" y="723"/>
                    <a:pt x="4" y="723"/>
                    <a:pt x="4" y="723"/>
                  </a:cubicBezTo>
                  <a:cubicBezTo>
                    <a:pt x="5" y="733"/>
                    <a:pt x="6" y="743"/>
                    <a:pt x="7" y="753"/>
                  </a:cubicBezTo>
                  <a:cubicBezTo>
                    <a:pt x="7" y="753"/>
                    <a:pt x="7" y="753"/>
                    <a:pt x="7" y="753"/>
                  </a:cubicBezTo>
                  <a:cubicBezTo>
                    <a:pt x="7" y="753"/>
                    <a:pt x="7" y="753"/>
                    <a:pt x="7" y="753"/>
                  </a:cubicBezTo>
                  <a:cubicBezTo>
                    <a:pt x="4" y="754"/>
                    <a:pt x="4" y="754"/>
                    <a:pt x="4" y="754"/>
                  </a:cubicBezTo>
                  <a:cubicBezTo>
                    <a:pt x="3" y="744"/>
                    <a:pt x="2" y="734"/>
                    <a:pt x="1" y="723"/>
                  </a:cubicBezTo>
                  <a:close/>
                  <a:moveTo>
                    <a:pt x="1344" y="711"/>
                  </a:moveTo>
                  <a:cubicBezTo>
                    <a:pt x="1344" y="701"/>
                    <a:pt x="1345" y="691"/>
                    <a:pt x="1345" y="681"/>
                  </a:cubicBezTo>
                  <a:cubicBezTo>
                    <a:pt x="1345" y="681"/>
                    <a:pt x="1345" y="681"/>
                    <a:pt x="1345" y="681"/>
                  </a:cubicBezTo>
                  <a:cubicBezTo>
                    <a:pt x="1348" y="681"/>
                    <a:pt x="1348" y="681"/>
                    <a:pt x="1348" y="681"/>
                  </a:cubicBezTo>
                  <a:cubicBezTo>
                    <a:pt x="1348" y="691"/>
                    <a:pt x="1347" y="701"/>
                    <a:pt x="1347" y="711"/>
                  </a:cubicBezTo>
                  <a:cubicBezTo>
                    <a:pt x="1347" y="711"/>
                    <a:pt x="1347" y="711"/>
                    <a:pt x="1347" y="711"/>
                  </a:cubicBezTo>
                  <a:cubicBezTo>
                    <a:pt x="1344" y="711"/>
                    <a:pt x="1344" y="711"/>
                    <a:pt x="1344" y="711"/>
                  </a:cubicBezTo>
                  <a:close/>
                  <a:moveTo>
                    <a:pt x="0" y="674"/>
                  </a:moveTo>
                  <a:cubicBezTo>
                    <a:pt x="0" y="670"/>
                    <a:pt x="0" y="666"/>
                    <a:pt x="0" y="662"/>
                  </a:cubicBezTo>
                  <a:cubicBezTo>
                    <a:pt x="0" y="662"/>
                    <a:pt x="0" y="662"/>
                    <a:pt x="0" y="662"/>
                  </a:cubicBezTo>
                  <a:cubicBezTo>
                    <a:pt x="2" y="662"/>
                    <a:pt x="2" y="662"/>
                    <a:pt x="2" y="662"/>
                  </a:cubicBezTo>
                  <a:cubicBezTo>
                    <a:pt x="2" y="666"/>
                    <a:pt x="2" y="670"/>
                    <a:pt x="2" y="674"/>
                  </a:cubicBezTo>
                  <a:cubicBezTo>
                    <a:pt x="2" y="674"/>
                    <a:pt x="2" y="674"/>
                    <a:pt x="2" y="674"/>
                  </a:cubicBezTo>
                  <a:cubicBezTo>
                    <a:pt x="2" y="681"/>
                    <a:pt x="2" y="687"/>
                    <a:pt x="3" y="693"/>
                  </a:cubicBezTo>
                  <a:cubicBezTo>
                    <a:pt x="3" y="693"/>
                    <a:pt x="3" y="693"/>
                    <a:pt x="3" y="693"/>
                  </a:cubicBezTo>
                  <a:cubicBezTo>
                    <a:pt x="3" y="693"/>
                    <a:pt x="3" y="693"/>
                    <a:pt x="3" y="693"/>
                  </a:cubicBezTo>
                  <a:cubicBezTo>
                    <a:pt x="0" y="693"/>
                    <a:pt x="0" y="693"/>
                    <a:pt x="0" y="693"/>
                  </a:cubicBezTo>
                  <a:cubicBezTo>
                    <a:pt x="0" y="687"/>
                    <a:pt x="0" y="681"/>
                    <a:pt x="0" y="674"/>
                  </a:cubicBezTo>
                  <a:close/>
                  <a:moveTo>
                    <a:pt x="1345" y="681"/>
                  </a:moveTo>
                  <a:cubicBezTo>
                    <a:pt x="1345" y="681"/>
                    <a:pt x="1345" y="681"/>
                    <a:pt x="1345" y="681"/>
                  </a:cubicBezTo>
                  <a:cubicBezTo>
                    <a:pt x="1345" y="681"/>
                    <a:pt x="1345" y="681"/>
                    <a:pt x="1345" y="681"/>
                  </a:cubicBezTo>
                  <a:cubicBezTo>
                    <a:pt x="1345" y="681"/>
                    <a:pt x="1345" y="681"/>
                    <a:pt x="1345" y="681"/>
                  </a:cubicBezTo>
                  <a:cubicBezTo>
                    <a:pt x="1345" y="681"/>
                    <a:pt x="1345" y="681"/>
                    <a:pt x="1345" y="681"/>
                  </a:cubicBezTo>
                  <a:close/>
                  <a:moveTo>
                    <a:pt x="1343" y="620"/>
                  </a:moveTo>
                  <a:cubicBezTo>
                    <a:pt x="1345" y="619"/>
                    <a:pt x="1345" y="619"/>
                    <a:pt x="1345" y="619"/>
                  </a:cubicBezTo>
                  <a:cubicBezTo>
                    <a:pt x="1346" y="630"/>
                    <a:pt x="1347" y="640"/>
                    <a:pt x="1347" y="650"/>
                  </a:cubicBezTo>
                  <a:cubicBezTo>
                    <a:pt x="1347" y="650"/>
                    <a:pt x="1347" y="650"/>
                    <a:pt x="1347" y="650"/>
                  </a:cubicBezTo>
                  <a:cubicBezTo>
                    <a:pt x="1344" y="650"/>
                    <a:pt x="1344" y="650"/>
                    <a:pt x="1344" y="650"/>
                  </a:cubicBezTo>
                  <a:cubicBezTo>
                    <a:pt x="1344" y="640"/>
                    <a:pt x="1344" y="630"/>
                    <a:pt x="1343" y="620"/>
                  </a:cubicBezTo>
                  <a:close/>
                  <a:moveTo>
                    <a:pt x="4" y="632"/>
                  </a:moveTo>
                  <a:cubicBezTo>
                    <a:pt x="1" y="632"/>
                    <a:pt x="1" y="632"/>
                    <a:pt x="1" y="632"/>
                  </a:cubicBezTo>
                  <a:cubicBezTo>
                    <a:pt x="2" y="621"/>
                    <a:pt x="2" y="611"/>
                    <a:pt x="3" y="601"/>
                  </a:cubicBezTo>
                  <a:cubicBezTo>
                    <a:pt x="3" y="601"/>
                    <a:pt x="3" y="601"/>
                    <a:pt x="3" y="601"/>
                  </a:cubicBezTo>
                  <a:cubicBezTo>
                    <a:pt x="6" y="601"/>
                    <a:pt x="6" y="601"/>
                    <a:pt x="6" y="601"/>
                  </a:cubicBezTo>
                  <a:cubicBezTo>
                    <a:pt x="5" y="611"/>
                    <a:pt x="4" y="622"/>
                    <a:pt x="4" y="632"/>
                  </a:cubicBezTo>
                  <a:cubicBezTo>
                    <a:pt x="4" y="632"/>
                    <a:pt x="4" y="632"/>
                    <a:pt x="4" y="632"/>
                  </a:cubicBezTo>
                  <a:cubicBezTo>
                    <a:pt x="4" y="632"/>
                    <a:pt x="4" y="632"/>
                    <a:pt x="4" y="632"/>
                  </a:cubicBezTo>
                  <a:close/>
                  <a:moveTo>
                    <a:pt x="1335" y="559"/>
                  </a:moveTo>
                  <a:cubicBezTo>
                    <a:pt x="1338" y="559"/>
                    <a:pt x="1338" y="559"/>
                    <a:pt x="1338" y="559"/>
                  </a:cubicBezTo>
                  <a:cubicBezTo>
                    <a:pt x="1340" y="569"/>
                    <a:pt x="1341" y="579"/>
                    <a:pt x="1342" y="589"/>
                  </a:cubicBezTo>
                  <a:cubicBezTo>
                    <a:pt x="1342" y="589"/>
                    <a:pt x="1342" y="589"/>
                    <a:pt x="1342" y="589"/>
                  </a:cubicBezTo>
                  <a:cubicBezTo>
                    <a:pt x="1340" y="589"/>
                    <a:pt x="1340" y="589"/>
                    <a:pt x="1340" y="589"/>
                  </a:cubicBezTo>
                  <a:cubicBezTo>
                    <a:pt x="1338" y="579"/>
                    <a:pt x="1337" y="569"/>
                    <a:pt x="1335" y="559"/>
                  </a:cubicBezTo>
                  <a:close/>
                  <a:moveTo>
                    <a:pt x="7" y="571"/>
                  </a:moveTo>
                  <a:cubicBezTo>
                    <a:pt x="9" y="561"/>
                    <a:pt x="11" y="551"/>
                    <a:pt x="13" y="541"/>
                  </a:cubicBezTo>
                  <a:cubicBezTo>
                    <a:pt x="13" y="541"/>
                    <a:pt x="13" y="541"/>
                    <a:pt x="13" y="541"/>
                  </a:cubicBezTo>
                  <a:cubicBezTo>
                    <a:pt x="16" y="541"/>
                    <a:pt x="16" y="541"/>
                    <a:pt x="16" y="541"/>
                  </a:cubicBezTo>
                  <a:cubicBezTo>
                    <a:pt x="14" y="551"/>
                    <a:pt x="12" y="561"/>
                    <a:pt x="10" y="571"/>
                  </a:cubicBezTo>
                  <a:cubicBezTo>
                    <a:pt x="10" y="571"/>
                    <a:pt x="10" y="571"/>
                    <a:pt x="10" y="571"/>
                  </a:cubicBezTo>
                  <a:cubicBezTo>
                    <a:pt x="7" y="571"/>
                    <a:pt x="7" y="571"/>
                    <a:pt x="7" y="571"/>
                  </a:cubicBezTo>
                  <a:close/>
                  <a:moveTo>
                    <a:pt x="1322" y="500"/>
                  </a:moveTo>
                  <a:cubicBezTo>
                    <a:pt x="1325" y="499"/>
                    <a:pt x="1325" y="499"/>
                    <a:pt x="1325" y="499"/>
                  </a:cubicBezTo>
                  <a:cubicBezTo>
                    <a:pt x="1327" y="509"/>
                    <a:pt x="1330" y="519"/>
                    <a:pt x="1332" y="529"/>
                  </a:cubicBezTo>
                  <a:cubicBezTo>
                    <a:pt x="1332" y="529"/>
                    <a:pt x="1332" y="529"/>
                    <a:pt x="1332" y="529"/>
                  </a:cubicBezTo>
                  <a:cubicBezTo>
                    <a:pt x="1329" y="529"/>
                    <a:pt x="1329" y="529"/>
                    <a:pt x="1329" y="529"/>
                  </a:cubicBezTo>
                  <a:cubicBezTo>
                    <a:pt x="1327" y="519"/>
                    <a:pt x="1325" y="510"/>
                    <a:pt x="1322" y="500"/>
                  </a:cubicBezTo>
                  <a:close/>
                  <a:moveTo>
                    <a:pt x="20" y="511"/>
                  </a:moveTo>
                  <a:cubicBezTo>
                    <a:pt x="22" y="501"/>
                    <a:pt x="25" y="491"/>
                    <a:pt x="28" y="481"/>
                  </a:cubicBezTo>
                  <a:cubicBezTo>
                    <a:pt x="28" y="481"/>
                    <a:pt x="28" y="481"/>
                    <a:pt x="28" y="481"/>
                  </a:cubicBezTo>
                  <a:cubicBezTo>
                    <a:pt x="30" y="482"/>
                    <a:pt x="30" y="482"/>
                    <a:pt x="30" y="482"/>
                  </a:cubicBezTo>
                  <a:cubicBezTo>
                    <a:pt x="27" y="492"/>
                    <a:pt x="25" y="502"/>
                    <a:pt x="22" y="511"/>
                  </a:cubicBezTo>
                  <a:cubicBezTo>
                    <a:pt x="22" y="511"/>
                    <a:pt x="22" y="511"/>
                    <a:pt x="22" y="511"/>
                  </a:cubicBezTo>
                  <a:cubicBezTo>
                    <a:pt x="20" y="511"/>
                    <a:pt x="20" y="511"/>
                    <a:pt x="20" y="511"/>
                  </a:cubicBezTo>
                  <a:close/>
                  <a:moveTo>
                    <a:pt x="1303" y="442"/>
                  </a:moveTo>
                  <a:cubicBezTo>
                    <a:pt x="1306" y="441"/>
                    <a:pt x="1306" y="441"/>
                    <a:pt x="1306" y="441"/>
                  </a:cubicBezTo>
                  <a:cubicBezTo>
                    <a:pt x="1310" y="450"/>
                    <a:pt x="1313" y="460"/>
                    <a:pt x="1316" y="470"/>
                  </a:cubicBezTo>
                  <a:cubicBezTo>
                    <a:pt x="1316" y="470"/>
                    <a:pt x="1316" y="470"/>
                    <a:pt x="1316" y="470"/>
                  </a:cubicBezTo>
                  <a:cubicBezTo>
                    <a:pt x="1313" y="470"/>
                    <a:pt x="1313" y="470"/>
                    <a:pt x="1313" y="470"/>
                  </a:cubicBezTo>
                  <a:cubicBezTo>
                    <a:pt x="1310" y="461"/>
                    <a:pt x="1307" y="451"/>
                    <a:pt x="1303" y="442"/>
                  </a:cubicBezTo>
                  <a:close/>
                  <a:moveTo>
                    <a:pt x="37" y="452"/>
                  </a:moveTo>
                  <a:cubicBezTo>
                    <a:pt x="40" y="442"/>
                    <a:pt x="44" y="433"/>
                    <a:pt x="48" y="423"/>
                  </a:cubicBezTo>
                  <a:cubicBezTo>
                    <a:pt x="48" y="423"/>
                    <a:pt x="48" y="423"/>
                    <a:pt x="48" y="423"/>
                  </a:cubicBezTo>
                  <a:cubicBezTo>
                    <a:pt x="50" y="424"/>
                    <a:pt x="50" y="424"/>
                    <a:pt x="50" y="424"/>
                  </a:cubicBezTo>
                  <a:cubicBezTo>
                    <a:pt x="47" y="434"/>
                    <a:pt x="43" y="443"/>
                    <a:pt x="40" y="453"/>
                  </a:cubicBezTo>
                  <a:cubicBezTo>
                    <a:pt x="40" y="453"/>
                    <a:pt x="40" y="453"/>
                    <a:pt x="40" y="453"/>
                  </a:cubicBezTo>
                  <a:cubicBezTo>
                    <a:pt x="37" y="452"/>
                    <a:pt x="37" y="452"/>
                    <a:pt x="37" y="452"/>
                  </a:cubicBezTo>
                  <a:close/>
                  <a:moveTo>
                    <a:pt x="1280" y="386"/>
                  </a:moveTo>
                  <a:cubicBezTo>
                    <a:pt x="1280" y="386"/>
                    <a:pt x="1280" y="386"/>
                    <a:pt x="1280" y="386"/>
                  </a:cubicBezTo>
                  <a:cubicBezTo>
                    <a:pt x="1282" y="384"/>
                    <a:pt x="1282" y="384"/>
                    <a:pt x="1282" y="384"/>
                  </a:cubicBezTo>
                  <a:cubicBezTo>
                    <a:pt x="1287" y="394"/>
                    <a:pt x="1291" y="403"/>
                    <a:pt x="1295" y="412"/>
                  </a:cubicBezTo>
                  <a:cubicBezTo>
                    <a:pt x="1295" y="412"/>
                    <a:pt x="1295" y="412"/>
                    <a:pt x="1295" y="412"/>
                  </a:cubicBezTo>
                  <a:cubicBezTo>
                    <a:pt x="1292" y="413"/>
                    <a:pt x="1292" y="413"/>
                    <a:pt x="1292" y="413"/>
                  </a:cubicBezTo>
                  <a:cubicBezTo>
                    <a:pt x="1288" y="404"/>
                    <a:pt x="1284" y="395"/>
                    <a:pt x="1280" y="386"/>
                  </a:cubicBezTo>
                  <a:close/>
                  <a:moveTo>
                    <a:pt x="60" y="395"/>
                  </a:moveTo>
                  <a:cubicBezTo>
                    <a:pt x="64" y="386"/>
                    <a:pt x="69" y="377"/>
                    <a:pt x="73" y="368"/>
                  </a:cubicBezTo>
                  <a:cubicBezTo>
                    <a:pt x="73" y="368"/>
                    <a:pt x="73" y="368"/>
                    <a:pt x="73" y="368"/>
                  </a:cubicBezTo>
                  <a:cubicBezTo>
                    <a:pt x="76" y="369"/>
                    <a:pt x="76" y="369"/>
                    <a:pt x="76" y="369"/>
                  </a:cubicBezTo>
                  <a:cubicBezTo>
                    <a:pt x="71" y="378"/>
                    <a:pt x="67" y="387"/>
                    <a:pt x="62" y="396"/>
                  </a:cubicBezTo>
                  <a:cubicBezTo>
                    <a:pt x="62" y="396"/>
                    <a:pt x="62" y="396"/>
                    <a:pt x="62" y="396"/>
                  </a:cubicBezTo>
                  <a:cubicBezTo>
                    <a:pt x="60" y="395"/>
                    <a:pt x="60" y="395"/>
                    <a:pt x="60" y="395"/>
                  </a:cubicBezTo>
                  <a:close/>
                  <a:moveTo>
                    <a:pt x="1251" y="332"/>
                  </a:moveTo>
                  <a:cubicBezTo>
                    <a:pt x="1254" y="331"/>
                    <a:pt x="1254" y="331"/>
                    <a:pt x="1254" y="331"/>
                  </a:cubicBezTo>
                  <a:cubicBezTo>
                    <a:pt x="1259" y="339"/>
                    <a:pt x="1264" y="348"/>
                    <a:pt x="1269" y="357"/>
                  </a:cubicBezTo>
                  <a:cubicBezTo>
                    <a:pt x="1269" y="357"/>
                    <a:pt x="1269" y="357"/>
                    <a:pt x="1269" y="357"/>
                  </a:cubicBezTo>
                  <a:cubicBezTo>
                    <a:pt x="1266" y="359"/>
                    <a:pt x="1266" y="359"/>
                    <a:pt x="1266" y="359"/>
                  </a:cubicBezTo>
                  <a:cubicBezTo>
                    <a:pt x="1261" y="350"/>
                    <a:pt x="1256" y="341"/>
                    <a:pt x="1251" y="332"/>
                  </a:cubicBezTo>
                  <a:close/>
                  <a:moveTo>
                    <a:pt x="88" y="341"/>
                  </a:moveTo>
                  <a:cubicBezTo>
                    <a:pt x="93" y="332"/>
                    <a:pt x="98" y="323"/>
                    <a:pt x="104" y="314"/>
                  </a:cubicBezTo>
                  <a:cubicBezTo>
                    <a:pt x="104" y="314"/>
                    <a:pt x="104" y="314"/>
                    <a:pt x="104" y="314"/>
                  </a:cubicBezTo>
                  <a:cubicBezTo>
                    <a:pt x="106" y="316"/>
                    <a:pt x="106" y="316"/>
                    <a:pt x="106" y="316"/>
                  </a:cubicBezTo>
                  <a:cubicBezTo>
                    <a:pt x="101" y="324"/>
                    <a:pt x="95" y="333"/>
                    <a:pt x="90" y="342"/>
                  </a:cubicBezTo>
                  <a:cubicBezTo>
                    <a:pt x="90" y="342"/>
                    <a:pt x="90" y="342"/>
                    <a:pt x="90" y="342"/>
                  </a:cubicBezTo>
                  <a:cubicBezTo>
                    <a:pt x="88" y="341"/>
                    <a:pt x="88" y="341"/>
                    <a:pt x="88" y="341"/>
                  </a:cubicBezTo>
                  <a:close/>
                  <a:moveTo>
                    <a:pt x="1218" y="281"/>
                  </a:moveTo>
                  <a:cubicBezTo>
                    <a:pt x="1218" y="281"/>
                    <a:pt x="1218" y="281"/>
                    <a:pt x="1218" y="281"/>
                  </a:cubicBezTo>
                  <a:cubicBezTo>
                    <a:pt x="1220" y="280"/>
                    <a:pt x="1220" y="280"/>
                    <a:pt x="1220" y="280"/>
                  </a:cubicBezTo>
                  <a:cubicBezTo>
                    <a:pt x="1226" y="288"/>
                    <a:pt x="1232" y="296"/>
                    <a:pt x="1237" y="305"/>
                  </a:cubicBezTo>
                  <a:cubicBezTo>
                    <a:pt x="1237" y="305"/>
                    <a:pt x="1237" y="305"/>
                    <a:pt x="1237" y="305"/>
                  </a:cubicBezTo>
                  <a:cubicBezTo>
                    <a:pt x="1235" y="306"/>
                    <a:pt x="1235" y="306"/>
                    <a:pt x="1235" y="306"/>
                  </a:cubicBezTo>
                  <a:cubicBezTo>
                    <a:pt x="1229" y="298"/>
                    <a:pt x="1224" y="289"/>
                    <a:pt x="1218" y="281"/>
                  </a:cubicBezTo>
                  <a:close/>
                  <a:moveTo>
                    <a:pt x="121" y="289"/>
                  </a:moveTo>
                  <a:cubicBezTo>
                    <a:pt x="126" y="281"/>
                    <a:pt x="133" y="272"/>
                    <a:pt x="139" y="264"/>
                  </a:cubicBezTo>
                  <a:cubicBezTo>
                    <a:pt x="139" y="264"/>
                    <a:pt x="139" y="264"/>
                    <a:pt x="139" y="264"/>
                  </a:cubicBezTo>
                  <a:cubicBezTo>
                    <a:pt x="141" y="266"/>
                    <a:pt x="141" y="266"/>
                    <a:pt x="141" y="266"/>
                  </a:cubicBezTo>
                  <a:cubicBezTo>
                    <a:pt x="135" y="274"/>
                    <a:pt x="129" y="282"/>
                    <a:pt x="123" y="291"/>
                  </a:cubicBezTo>
                  <a:cubicBezTo>
                    <a:pt x="123" y="291"/>
                    <a:pt x="123" y="291"/>
                    <a:pt x="123" y="291"/>
                  </a:cubicBezTo>
                  <a:cubicBezTo>
                    <a:pt x="121" y="289"/>
                    <a:pt x="121" y="289"/>
                    <a:pt x="121" y="289"/>
                  </a:cubicBezTo>
                  <a:close/>
                  <a:moveTo>
                    <a:pt x="1180" y="233"/>
                  </a:moveTo>
                  <a:cubicBezTo>
                    <a:pt x="1182" y="232"/>
                    <a:pt x="1182" y="232"/>
                    <a:pt x="1182" y="232"/>
                  </a:cubicBezTo>
                  <a:cubicBezTo>
                    <a:pt x="1189" y="239"/>
                    <a:pt x="1195" y="247"/>
                    <a:pt x="1201" y="255"/>
                  </a:cubicBezTo>
                  <a:cubicBezTo>
                    <a:pt x="1201" y="255"/>
                    <a:pt x="1201" y="255"/>
                    <a:pt x="1201" y="255"/>
                  </a:cubicBezTo>
                  <a:cubicBezTo>
                    <a:pt x="1199" y="257"/>
                    <a:pt x="1199" y="257"/>
                    <a:pt x="1199" y="257"/>
                  </a:cubicBezTo>
                  <a:cubicBezTo>
                    <a:pt x="1193" y="249"/>
                    <a:pt x="1186" y="241"/>
                    <a:pt x="1180" y="233"/>
                  </a:cubicBezTo>
                  <a:close/>
                  <a:moveTo>
                    <a:pt x="158" y="240"/>
                  </a:moveTo>
                  <a:cubicBezTo>
                    <a:pt x="165" y="233"/>
                    <a:pt x="171" y="225"/>
                    <a:pt x="178" y="217"/>
                  </a:cubicBezTo>
                  <a:cubicBezTo>
                    <a:pt x="178" y="217"/>
                    <a:pt x="178" y="217"/>
                    <a:pt x="178" y="217"/>
                  </a:cubicBezTo>
                  <a:cubicBezTo>
                    <a:pt x="180" y="219"/>
                    <a:pt x="180" y="219"/>
                    <a:pt x="180" y="219"/>
                  </a:cubicBezTo>
                  <a:cubicBezTo>
                    <a:pt x="173" y="227"/>
                    <a:pt x="167" y="234"/>
                    <a:pt x="160" y="242"/>
                  </a:cubicBezTo>
                  <a:cubicBezTo>
                    <a:pt x="160" y="242"/>
                    <a:pt x="160" y="242"/>
                    <a:pt x="160" y="242"/>
                  </a:cubicBezTo>
                  <a:cubicBezTo>
                    <a:pt x="158" y="240"/>
                    <a:pt x="158" y="240"/>
                    <a:pt x="158" y="240"/>
                  </a:cubicBezTo>
                  <a:close/>
                  <a:moveTo>
                    <a:pt x="1180" y="233"/>
                  </a:moveTo>
                  <a:cubicBezTo>
                    <a:pt x="1180" y="233"/>
                    <a:pt x="1180" y="233"/>
                    <a:pt x="1180" y="233"/>
                  </a:cubicBezTo>
                  <a:cubicBezTo>
                    <a:pt x="1180" y="233"/>
                    <a:pt x="1180" y="233"/>
                    <a:pt x="1180" y="233"/>
                  </a:cubicBezTo>
                  <a:cubicBezTo>
                    <a:pt x="1180" y="233"/>
                    <a:pt x="1180" y="233"/>
                    <a:pt x="1180" y="233"/>
                  </a:cubicBezTo>
                  <a:cubicBezTo>
                    <a:pt x="1180" y="233"/>
                    <a:pt x="1180" y="233"/>
                    <a:pt x="1180" y="233"/>
                  </a:cubicBezTo>
                  <a:close/>
                  <a:moveTo>
                    <a:pt x="1138" y="189"/>
                  </a:moveTo>
                  <a:cubicBezTo>
                    <a:pt x="1140" y="187"/>
                    <a:pt x="1140" y="187"/>
                    <a:pt x="1140" y="187"/>
                  </a:cubicBezTo>
                  <a:cubicBezTo>
                    <a:pt x="1147" y="194"/>
                    <a:pt x="1154" y="202"/>
                    <a:pt x="1161" y="209"/>
                  </a:cubicBezTo>
                  <a:cubicBezTo>
                    <a:pt x="1161" y="209"/>
                    <a:pt x="1161" y="209"/>
                    <a:pt x="1161" y="209"/>
                  </a:cubicBezTo>
                  <a:cubicBezTo>
                    <a:pt x="1159" y="211"/>
                    <a:pt x="1159" y="211"/>
                    <a:pt x="1159" y="211"/>
                  </a:cubicBezTo>
                  <a:cubicBezTo>
                    <a:pt x="1152" y="204"/>
                    <a:pt x="1145" y="196"/>
                    <a:pt x="1138" y="189"/>
                  </a:cubicBezTo>
                  <a:close/>
                  <a:moveTo>
                    <a:pt x="199" y="195"/>
                  </a:moveTo>
                  <a:cubicBezTo>
                    <a:pt x="207" y="188"/>
                    <a:pt x="214" y="181"/>
                    <a:pt x="222" y="174"/>
                  </a:cubicBezTo>
                  <a:cubicBezTo>
                    <a:pt x="222" y="174"/>
                    <a:pt x="222" y="174"/>
                    <a:pt x="222" y="174"/>
                  </a:cubicBezTo>
                  <a:cubicBezTo>
                    <a:pt x="224" y="176"/>
                    <a:pt x="224" y="176"/>
                    <a:pt x="224" y="176"/>
                  </a:cubicBezTo>
                  <a:cubicBezTo>
                    <a:pt x="216" y="183"/>
                    <a:pt x="209" y="190"/>
                    <a:pt x="201" y="197"/>
                  </a:cubicBezTo>
                  <a:cubicBezTo>
                    <a:pt x="201" y="197"/>
                    <a:pt x="201" y="197"/>
                    <a:pt x="201" y="197"/>
                  </a:cubicBezTo>
                  <a:cubicBezTo>
                    <a:pt x="199" y="195"/>
                    <a:pt x="199" y="195"/>
                    <a:pt x="199" y="195"/>
                  </a:cubicBezTo>
                  <a:close/>
                  <a:moveTo>
                    <a:pt x="1092" y="149"/>
                  </a:moveTo>
                  <a:cubicBezTo>
                    <a:pt x="1094" y="147"/>
                    <a:pt x="1094" y="147"/>
                    <a:pt x="1094" y="147"/>
                  </a:cubicBezTo>
                  <a:cubicBezTo>
                    <a:pt x="1102" y="153"/>
                    <a:pt x="1109" y="160"/>
                    <a:pt x="1117" y="167"/>
                  </a:cubicBezTo>
                  <a:cubicBezTo>
                    <a:pt x="1117" y="167"/>
                    <a:pt x="1117" y="167"/>
                    <a:pt x="1117" y="167"/>
                  </a:cubicBezTo>
                  <a:cubicBezTo>
                    <a:pt x="1115" y="169"/>
                    <a:pt x="1115" y="169"/>
                    <a:pt x="1115" y="169"/>
                  </a:cubicBezTo>
                  <a:cubicBezTo>
                    <a:pt x="1108" y="162"/>
                    <a:pt x="1100" y="156"/>
                    <a:pt x="1092" y="149"/>
                  </a:cubicBezTo>
                  <a:close/>
                  <a:moveTo>
                    <a:pt x="245" y="154"/>
                  </a:moveTo>
                  <a:cubicBezTo>
                    <a:pt x="253" y="148"/>
                    <a:pt x="261" y="142"/>
                    <a:pt x="269" y="135"/>
                  </a:cubicBezTo>
                  <a:cubicBezTo>
                    <a:pt x="269" y="135"/>
                    <a:pt x="269" y="135"/>
                    <a:pt x="269" y="135"/>
                  </a:cubicBezTo>
                  <a:cubicBezTo>
                    <a:pt x="271" y="138"/>
                    <a:pt x="271" y="138"/>
                    <a:pt x="271" y="138"/>
                  </a:cubicBezTo>
                  <a:cubicBezTo>
                    <a:pt x="262" y="144"/>
                    <a:pt x="254" y="150"/>
                    <a:pt x="247" y="156"/>
                  </a:cubicBezTo>
                  <a:cubicBezTo>
                    <a:pt x="247" y="156"/>
                    <a:pt x="247" y="156"/>
                    <a:pt x="247" y="156"/>
                  </a:cubicBezTo>
                  <a:cubicBezTo>
                    <a:pt x="245" y="154"/>
                    <a:pt x="245" y="154"/>
                    <a:pt x="245" y="154"/>
                  </a:cubicBezTo>
                  <a:close/>
                  <a:moveTo>
                    <a:pt x="1042" y="113"/>
                  </a:moveTo>
                  <a:cubicBezTo>
                    <a:pt x="1044" y="111"/>
                    <a:pt x="1044" y="111"/>
                    <a:pt x="1044" y="111"/>
                  </a:cubicBezTo>
                  <a:cubicBezTo>
                    <a:pt x="1053" y="117"/>
                    <a:pt x="1061" y="123"/>
                    <a:pt x="1069" y="129"/>
                  </a:cubicBezTo>
                  <a:cubicBezTo>
                    <a:pt x="1069" y="129"/>
                    <a:pt x="1069" y="129"/>
                    <a:pt x="1069" y="129"/>
                  </a:cubicBezTo>
                  <a:cubicBezTo>
                    <a:pt x="1068" y="131"/>
                    <a:pt x="1068" y="131"/>
                    <a:pt x="1068" y="131"/>
                  </a:cubicBezTo>
                  <a:cubicBezTo>
                    <a:pt x="1059" y="125"/>
                    <a:pt x="1051" y="119"/>
                    <a:pt x="1042" y="113"/>
                  </a:cubicBezTo>
                  <a:close/>
                  <a:moveTo>
                    <a:pt x="295" y="120"/>
                  </a:moveTo>
                  <a:cubicBezTo>
                    <a:pt x="295" y="120"/>
                    <a:pt x="295" y="120"/>
                    <a:pt x="295" y="120"/>
                  </a:cubicBezTo>
                  <a:cubicBezTo>
                    <a:pt x="295" y="120"/>
                    <a:pt x="295" y="120"/>
                    <a:pt x="295" y="120"/>
                  </a:cubicBezTo>
                  <a:cubicBezTo>
                    <a:pt x="295" y="120"/>
                    <a:pt x="295" y="120"/>
                    <a:pt x="295" y="120"/>
                  </a:cubicBezTo>
                  <a:cubicBezTo>
                    <a:pt x="295" y="120"/>
                    <a:pt x="295" y="120"/>
                    <a:pt x="295" y="120"/>
                  </a:cubicBezTo>
                  <a:close/>
                  <a:moveTo>
                    <a:pt x="294" y="118"/>
                  </a:moveTo>
                  <a:cubicBezTo>
                    <a:pt x="302" y="112"/>
                    <a:pt x="311" y="106"/>
                    <a:pt x="319" y="101"/>
                  </a:cubicBezTo>
                  <a:cubicBezTo>
                    <a:pt x="319" y="101"/>
                    <a:pt x="319" y="101"/>
                    <a:pt x="319" y="101"/>
                  </a:cubicBezTo>
                  <a:cubicBezTo>
                    <a:pt x="321" y="103"/>
                    <a:pt x="321" y="103"/>
                    <a:pt x="321" y="103"/>
                  </a:cubicBezTo>
                  <a:cubicBezTo>
                    <a:pt x="312" y="109"/>
                    <a:pt x="304" y="114"/>
                    <a:pt x="295" y="120"/>
                  </a:cubicBezTo>
                  <a:cubicBezTo>
                    <a:pt x="295" y="120"/>
                    <a:pt x="295" y="120"/>
                    <a:pt x="295" y="120"/>
                  </a:cubicBezTo>
                  <a:cubicBezTo>
                    <a:pt x="294" y="118"/>
                    <a:pt x="294" y="118"/>
                    <a:pt x="294" y="118"/>
                  </a:cubicBezTo>
                  <a:close/>
                  <a:moveTo>
                    <a:pt x="990" y="82"/>
                  </a:moveTo>
                  <a:cubicBezTo>
                    <a:pt x="991" y="80"/>
                    <a:pt x="991" y="80"/>
                    <a:pt x="991" y="80"/>
                  </a:cubicBezTo>
                  <a:cubicBezTo>
                    <a:pt x="1000" y="85"/>
                    <a:pt x="1009" y="90"/>
                    <a:pt x="1018" y="95"/>
                  </a:cubicBezTo>
                  <a:cubicBezTo>
                    <a:pt x="1018" y="95"/>
                    <a:pt x="1018" y="95"/>
                    <a:pt x="1018" y="95"/>
                  </a:cubicBezTo>
                  <a:cubicBezTo>
                    <a:pt x="1017" y="97"/>
                    <a:pt x="1017" y="97"/>
                    <a:pt x="1017" y="97"/>
                  </a:cubicBezTo>
                  <a:cubicBezTo>
                    <a:pt x="1008" y="92"/>
                    <a:pt x="999" y="87"/>
                    <a:pt x="990" y="82"/>
                  </a:cubicBezTo>
                  <a:close/>
                  <a:moveTo>
                    <a:pt x="346" y="85"/>
                  </a:moveTo>
                  <a:cubicBezTo>
                    <a:pt x="355" y="80"/>
                    <a:pt x="364" y="76"/>
                    <a:pt x="373" y="71"/>
                  </a:cubicBezTo>
                  <a:cubicBezTo>
                    <a:pt x="373" y="71"/>
                    <a:pt x="373" y="71"/>
                    <a:pt x="373" y="71"/>
                  </a:cubicBezTo>
                  <a:cubicBezTo>
                    <a:pt x="374" y="74"/>
                    <a:pt x="374" y="74"/>
                    <a:pt x="374" y="74"/>
                  </a:cubicBezTo>
                  <a:cubicBezTo>
                    <a:pt x="365" y="78"/>
                    <a:pt x="356" y="83"/>
                    <a:pt x="347" y="88"/>
                  </a:cubicBezTo>
                  <a:cubicBezTo>
                    <a:pt x="347" y="88"/>
                    <a:pt x="347" y="88"/>
                    <a:pt x="347" y="88"/>
                  </a:cubicBezTo>
                  <a:cubicBezTo>
                    <a:pt x="346" y="85"/>
                    <a:pt x="346" y="85"/>
                    <a:pt x="346" y="85"/>
                  </a:cubicBezTo>
                  <a:close/>
                  <a:moveTo>
                    <a:pt x="935" y="56"/>
                  </a:moveTo>
                  <a:cubicBezTo>
                    <a:pt x="935" y="56"/>
                    <a:pt x="935" y="56"/>
                    <a:pt x="935" y="56"/>
                  </a:cubicBezTo>
                  <a:cubicBezTo>
                    <a:pt x="936" y="53"/>
                    <a:pt x="936" y="53"/>
                    <a:pt x="936" y="53"/>
                  </a:cubicBezTo>
                  <a:cubicBezTo>
                    <a:pt x="945" y="57"/>
                    <a:pt x="955" y="62"/>
                    <a:pt x="964" y="66"/>
                  </a:cubicBezTo>
                  <a:cubicBezTo>
                    <a:pt x="964" y="66"/>
                    <a:pt x="964" y="66"/>
                    <a:pt x="964" y="66"/>
                  </a:cubicBezTo>
                  <a:cubicBezTo>
                    <a:pt x="963" y="68"/>
                    <a:pt x="963" y="68"/>
                    <a:pt x="963" y="68"/>
                  </a:cubicBezTo>
                  <a:cubicBezTo>
                    <a:pt x="954" y="64"/>
                    <a:pt x="944" y="60"/>
                    <a:pt x="935" y="56"/>
                  </a:cubicBezTo>
                  <a:close/>
                  <a:moveTo>
                    <a:pt x="401" y="61"/>
                  </a:moveTo>
                  <a:cubicBezTo>
                    <a:pt x="401" y="61"/>
                    <a:pt x="401" y="61"/>
                    <a:pt x="401" y="61"/>
                  </a:cubicBezTo>
                  <a:cubicBezTo>
                    <a:pt x="401" y="61"/>
                    <a:pt x="401" y="61"/>
                    <a:pt x="401" y="61"/>
                  </a:cubicBezTo>
                  <a:cubicBezTo>
                    <a:pt x="401" y="61"/>
                    <a:pt x="401" y="61"/>
                    <a:pt x="401" y="61"/>
                  </a:cubicBezTo>
                  <a:cubicBezTo>
                    <a:pt x="401" y="61"/>
                    <a:pt x="401" y="61"/>
                    <a:pt x="401" y="61"/>
                  </a:cubicBezTo>
                  <a:close/>
                  <a:moveTo>
                    <a:pt x="400" y="58"/>
                  </a:moveTo>
                  <a:cubicBezTo>
                    <a:pt x="410" y="54"/>
                    <a:pt x="419" y="50"/>
                    <a:pt x="428" y="46"/>
                  </a:cubicBezTo>
                  <a:cubicBezTo>
                    <a:pt x="428" y="46"/>
                    <a:pt x="428" y="46"/>
                    <a:pt x="428" y="46"/>
                  </a:cubicBezTo>
                  <a:cubicBezTo>
                    <a:pt x="429" y="49"/>
                    <a:pt x="429" y="49"/>
                    <a:pt x="429" y="49"/>
                  </a:cubicBezTo>
                  <a:cubicBezTo>
                    <a:pt x="420" y="53"/>
                    <a:pt x="411" y="57"/>
                    <a:pt x="401" y="61"/>
                  </a:cubicBezTo>
                  <a:cubicBezTo>
                    <a:pt x="401" y="61"/>
                    <a:pt x="401" y="61"/>
                    <a:pt x="401" y="61"/>
                  </a:cubicBezTo>
                  <a:cubicBezTo>
                    <a:pt x="400" y="58"/>
                    <a:pt x="400" y="58"/>
                    <a:pt x="400" y="58"/>
                  </a:cubicBezTo>
                  <a:close/>
                  <a:moveTo>
                    <a:pt x="878" y="35"/>
                  </a:moveTo>
                  <a:cubicBezTo>
                    <a:pt x="879" y="32"/>
                    <a:pt x="879" y="32"/>
                    <a:pt x="879" y="32"/>
                  </a:cubicBezTo>
                  <a:cubicBezTo>
                    <a:pt x="888" y="35"/>
                    <a:pt x="898" y="39"/>
                    <a:pt x="908" y="42"/>
                  </a:cubicBezTo>
                  <a:cubicBezTo>
                    <a:pt x="908" y="42"/>
                    <a:pt x="908" y="42"/>
                    <a:pt x="908" y="42"/>
                  </a:cubicBezTo>
                  <a:cubicBezTo>
                    <a:pt x="907" y="45"/>
                    <a:pt x="907" y="45"/>
                    <a:pt x="907" y="45"/>
                  </a:cubicBezTo>
                  <a:cubicBezTo>
                    <a:pt x="897" y="41"/>
                    <a:pt x="887" y="38"/>
                    <a:pt x="878" y="35"/>
                  </a:cubicBezTo>
                  <a:close/>
                  <a:moveTo>
                    <a:pt x="457" y="36"/>
                  </a:moveTo>
                  <a:cubicBezTo>
                    <a:pt x="467" y="33"/>
                    <a:pt x="477" y="30"/>
                    <a:pt x="486" y="27"/>
                  </a:cubicBezTo>
                  <a:cubicBezTo>
                    <a:pt x="486" y="27"/>
                    <a:pt x="486" y="27"/>
                    <a:pt x="486" y="27"/>
                  </a:cubicBezTo>
                  <a:cubicBezTo>
                    <a:pt x="487" y="29"/>
                    <a:pt x="487" y="29"/>
                    <a:pt x="487" y="29"/>
                  </a:cubicBezTo>
                  <a:cubicBezTo>
                    <a:pt x="477" y="32"/>
                    <a:pt x="468" y="35"/>
                    <a:pt x="458" y="39"/>
                  </a:cubicBezTo>
                  <a:cubicBezTo>
                    <a:pt x="458" y="39"/>
                    <a:pt x="458" y="39"/>
                    <a:pt x="458" y="39"/>
                  </a:cubicBezTo>
                  <a:cubicBezTo>
                    <a:pt x="457" y="36"/>
                    <a:pt x="457" y="36"/>
                    <a:pt x="457" y="36"/>
                  </a:cubicBezTo>
                  <a:close/>
                  <a:moveTo>
                    <a:pt x="878" y="35"/>
                  </a:moveTo>
                  <a:cubicBezTo>
                    <a:pt x="878" y="35"/>
                    <a:pt x="878" y="35"/>
                    <a:pt x="878" y="35"/>
                  </a:cubicBezTo>
                  <a:cubicBezTo>
                    <a:pt x="878" y="35"/>
                    <a:pt x="878" y="35"/>
                    <a:pt x="878" y="35"/>
                  </a:cubicBezTo>
                  <a:cubicBezTo>
                    <a:pt x="878" y="35"/>
                    <a:pt x="878" y="35"/>
                    <a:pt x="878" y="35"/>
                  </a:cubicBezTo>
                  <a:cubicBezTo>
                    <a:pt x="878" y="35"/>
                    <a:pt x="878" y="35"/>
                    <a:pt x="878" y="35"/>
                  </a:cubicBezTo>
                  <a:close/>
                  <a:moveTo>
                    <a:pt x="819" y="19"/>
                  </a:moveTo>
                  <a:cubicBezTo>
                    <a:pt x="819" y="16"/>
                    <a:pt x="819" y="16"/>
                    <a:pt x="819" y="16"/>
                  </a:cubicBezTo>
                  <a:cubicBezTo>
                    <a:pt x="829" y="18"/>
                    <a:pt x="839" y="21"/>
                    <a:pt x="849" y="23"/>
                  </a:cubicBezTo>
                  <a:cubicBezTo>
                    <a:pt x="849" y="23"/>
                    <a:pt x="849" y="23"/>
                    <a:pt x="849" y="23"/>
                  </a:cubicBezTo>
                  <a:cubicBezTo>
                    <a:pt x="848" y="26"/>
                    <a:pt x="848" y="26"/>
                    <a:pt x="848" y="26"/>
                  </a:cubicBezTo>
                  <a:cubicBezTo>
                    <a:pt x="839" y="24"/>
                    <a:pt x="829" y="21"/>
                    <a:pt x="819" y="19"/>
                  </a:cubicBezTo>
                  <a:close/>
                  <a:moveTo>
                    <a:pt x="517" y="22"/>
                  </a:moveTo>
                  <a:cubicBezTo>
                    <a:pt x="517" y="22"/>
                    <a:pt x="517" y="22"/>
                    <a:pt x="517" y="22"/>
                  </a:cubicBezTo>
                  <a:cubicBezTo>
                    <a:pt x="517" y="22"/>
                    <a:pt x="517" y="22"/>
                    <a:pt x="517" y="22"/>
                  </a:cubicBezTo>
                  <a:cubicBezTo>
                    <a:pt x="517" y="22"/>
                    <a:pt x="517" y="22"/>
                    <a:pt x="517" y="22"/>
                  </a:cubicBezTo>
                  <a:cubicBezTo>
                    <a:pt x="517" y="22"/>
                    <a:pt x="517" y="22"/>
                    <a:pt x="517" y="22"/>
                  </a:cubicBezTo>
                  <a:close/>
                  <a:moveTo>
                    <a:pt x="516" y="19"/>
                  </a:moveTo>
                  <a:cubicBezTo>
                    <a:pt x="526" y="17"/>
                    <a:pt x="536" y="14"/>
                    <a:pt x="546" y="12"/>
                  </a:cubicBezTo>
                  <a:cubicBezTo>
                    <a:pt x="546" y="12"/>
                    <a:pt x="546" y="12"/>
                    <a:pt x="546" y="12"/>
                  </a:cubicBezTo>
                  <a:cubicBezTo>
                    <a:pt x="546" y="15"/>
                    <a:pt x="546" y="15"/>
                    <a:pt x="546" y="15"/>
                  </a:cubicBezTo>
                  <a:cubicBezTo>
                    <a:pt x="536" y="17"/>
                    <a:pt x="526" y="19"/>
                    <a:pt x="517" y="22"/>
                  </a:cubicBezTo>
                  <a:cubicBezTo>
                    <a:pt x="517" y="22"/>
                    <a:pt x="517" y="22"/>
                    <a:pt x="517" y="22"/>
                  </a:cubicBezTo>
                  <a:cubicBezTo>
                    <a:pt x="516" y="19"/>
                    <a:pt x="516" y="19"/>
                    <a:pt x="516" y="19"/>
                  </a:cubicBezTo>
                  <a:close/>
                  <a:moveTo>
                    <a:pt x="759" y="9"/>
                  </a:moveTo>
                  <a:cubicBezTo>
                    <a:pt x="759" y="6"/>
                    <a:pt x="759" y="6"/>
                    <a:pt x="759" y="6"/>
                  </a:cubicBezTo>
                  <a:cubicBezTo>
                    <a:pt x="769" y="7"/>
                    <a:pt x="779" y="9"/>
                    <a:pt x="789" y="10"/>
                  </a:cubicBezTo>
                  <a:cubicBezTo>
                    <a:pt x="789" y="10"/>
                    <a:pt x="789" y="10"/>
                    <a:pt x="789" y="10"/>
                  </a:cubicBezTo>
                  <a:cubicBezTo>
                    <a:pt x="789" y="13"/>
                    <a:pt x="789" y="13"/>
                    <a:pt x="789" y="13"/>
                  </a:cubicBezTo>
                  <a:cubicBezTo>
                    <a:pt x="779" y="11"/>
                    <a:pt x="769" y="10"/>
                    <a:pt x="759" y="9"/>
                  </a:cubicBezTo>
                  <a:close/>
                  <a:moveTo>
                    <a:pt x="576" y="7"/>
                  </a:moveTo>
                  <a:cubicBezTo>
                    <a:pt x="586" y="6"/>
                    <a:pt x="596" y="5"/>
                    <a:pt x="606" y="4"/>
                  </a:cubicBezTo>
                  <a:cubicBezTo>
                    <a:pt x="606" y="4"/>
                    <a:pt x="606" y="4"/>
                    <a:pt x="606" y="4"/>
                  </a:cubicBezTo>
                  <a:cubicBezTo>
                    <a:pt x="607" y="6"/>
                    <a:pt x="607" y="6"/>
                    <a:pt x="607" y="6"/>
                  </a:cubicBezTo>
                  <a:cubicBezTo>
                    <a:pt x="597" y="7"/>
                    <a:pt x="586" y="9"/>
                    <a:pt x="576" y="10"/>
                  </a:cubicBezTo>
                  <a:cubicBezTo>
                    <a:pt x="576" y="10"/>
                    <a:pt x="576" y="10"/>
                    <a:pt x="576" y="10"/>
                  </a:cubicBezTo>
                  <a:cubicBezTo>
                    <a:pt x="576" y="7"/>
                    <a:pt x="576" y="7"/>
                    <a:pt x="576" y="7"/>
                  </a:cubicBezTo>
                  <a:close/>
                  <a:moveTo>
                    <a:pt x="698" y="4"/>
                  </a:moveTo>
                  <a:cubicBezTo>
                    <a:pt x="698" y="1"/>
                    <a:pt x="698" y="1"/>
                    <a:pt x="698" y="1"/>
                  </a:cubicBezTo>
                  <a:cubicBezTo>
                    <a:pt x="708" y="1"/>
                    <a:pt x="719" y="2"/>
                    <a:pt x="729" y="3"/>
                  </a:cubicBezTo>
                  <a:cubicBezTo>
                    <a:pt x="729" y="3"/>
                    <a:pt x="729" y="3"/>
                    <a:pt x="729" y="3"/>
                  </a:cubicBezTo>
                  <a:cubicBezTo>
                    <a:pt x="728" y="5"/>
                    <a:pt x="728" y="5"/>
                    <a:pt x="728" y="5"/>
                  </a:cubicBezTo>
                  <a:cubicBezTo>
                    <a:pt x="718" y="5"/>
                    <a:pt x="708" y="4"/>
                    <a:pt x="698" y="4"/>
                  </a:cubicBezTo>
                  <a:close/>
                  <a:moveTo>
                    <a:pt x="637" y="1"/>
                  </a:moveTo>
                  <a:cubicBezTo>
                    <a:pt x="647" y="1"/>
                    <a:pt x="657" y="0"/>
                    <a:pt x="668" y="0"/>
                  </a:cubicBezTo>
                  <a:cubicBezTo>
                    <a:pt x="668" y="0"/>
                    <a:pt x="668" y="0"/>
                    <a:pt x="668" y="0"/>
                  </a:cubicBezTo>
                  <a:cubicBezTo>
                    <a:pt x="668" y="3"/>
                    <a:pt x="668" y="3"/>
                    <a:pt x="668" y="3"/>
                  </a:cubicBezTo>
                  <a:cubicBezTo>
                    <a:pt x="657" y="3"/>
                    <a:pt x="647" y="4"/>
                    <a:pt x="637" y="4"/>
                  </a:cubicBezTo>
                  <a:cubicBezTo>
                    <a:pt x="637" y="4"/>
                    <a:pt x="637" y="4"/>
                    <a:pt x="637" y="4"/>
                  </a:cubicBezTo>
                  <a:cubicBezTo>
                    <a:pt x="637" y="1"/>
                    <a:pt x="637" y="1"/>
                    <a:pt x="637"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6" name="Freeform 9"/>
            <p:cNvSpPr>
              <a:spLocks noEditPoints="1"/>
            </p:cNvSpPr>
            <p:nvPr/>
          </p:nvSpPr>
          <p:spPr bwMode="auto">
            <a:xfrm>
              <a:off x="8060680" y="1223655"/>
              <a:ext cx="3718486" cy="3722942"/>
            </a:xfrm>
            <a:custGeom>
              <a:avLst/>
              <a:gdLst>
                <a:gd name="T0" fmla="*/ 626 w 1251"/>
                <a:gd name="T1" fmla="*/ 1251 h 1251"/>
                <a:gd name="T2" fmla="*/ 541 w 1251"/>
                <a:gd name="T3" fmla="*/ 1245 h 1251"/>
                <a:gd name="T4" fmla="*/ 750 w 1251"/>
                <a:gd name="T5" fmla="*/ 1239 h 1251"/>
                <a:gd name="T6" fmla="*/ 485 w 1251"/>
                <a:gd name="T7" fmla="*/ 1235 h 1251"/>
                <a:gd name="T8" fmla="*/ 805 w 1251"/>
                <a:gd name="T9" fmla="*/ 1225 h 1251"/>
                <a:gd name="T10" fmla="*/ 457 w 1251"/>
                <a:gd name="T11" fmla="*/ 1228 h 1251"/>
                <a:gd name="T12" fmla="*/ 377 w 1251"/>
                <a:gd name="T13" fmla="*/ 1200 h 1251"/>
                <a:gd name="T14" fmla="*/ 910 w 1251"/>
                <a:gd name="T15" fmla="*/ 1183 h 1251"/>
                <a:gd name="T16" fmla="*/ 326 w 1251"/>
                <a:gd name="T17" fmla="*/ 1175 h 1251"/>
                <a:gd name="T18" fmla="*/ 279 w 1251"/>
                <a:gd name="T19" fmla="*/ 1142 h 1251"/>
                <a:gd name="T20" fmla="*/ 1003 w 1251"/>
                <a:gd name="T21" fmla="*/ 1119 h 1251"/>
                <a:gd name="T22" fmla="*/ 254 w 1251"/>
                <a:gd name="T23" fmla="*/ 1129 h 1251"/>
                <a:gd name="T24" fmla="*/ 1025 w 1251"/>
                <a:gd name="T25" fmla="*/ 1101 h 1251"/>
                <a:gd name="T26" fmla="*/ 1086 w 1251"/>
                <a:gd name="T27" fmla="*/ 1043 h 1251"/>
                <a:gd name="T28" fmla="*/ 172 w 1251"/>
                <a:gd name="T29" fmla="*/ 1051 h 1251"/>
                <a:gd name="T30" fmla="*/ 1105 w 1251"/>
                <a:gd name="T31" fmla="*/ 1021 h 1251"/>
                <a:gd name="T32" fmla="*/ 135 w 1251"/>
                <a:gd name="T33" fmla="*/ 1008 h 1251"/>
                <a:gd name="T34" fmla="*/ 1139 w 1251"/>
                <a:gd name="T35" fmla="*/ 976 h 1251"/>
                <a:gd name="T36" fmla="*/ 103 w 1251"/>
                <a:gd name="T37" fmla="*/ 962 h 1251"/>
                <a:gd name="T38" fmla="*/ 1172 w 1251"/>
                <a:gd name="T39" fmla="*/ 930 h 1251"/>
                <a:gd name="T40" fmla="*/ 58 w 1251"/>
                <a:gd name="T41" fmla="*/ 889 h 1251"/>
                <a:gd name="T42" fmla="*/ 37 w 1251"/>
                <a:gd name="T43" fmla="*/ 837 h 1251"/>
                <a:gd name="T44" fmla="*/ 1227 w 1251"/>
                <a:gd name="T45" fmla="*/ 799 h 1251"/>
                <a:gd name="T46" fmla="*/ 28 w 1251"/>
                <a:gd name="T47" fmla="*/ 810 h 1251"/>
                <a:gd name="T48" fmla="*/ 1236 w 1251"/>
                <a:gd name="T49" fmla="*/ 743 h 1251"/>
                <a:gd name="T50" fmla="*/ 17 w 1251"/>
                <a:gd name="T51" fmla="*/ 754 h 1251"/>
                <a:gd name="T52" fmla="*/ 1241 w 1251"/>
                <a:gd name="T53" fmla="*/ 715 h 1251"/>
                <a:gd name="T54" fmla="*/ 1244 w 1251"/>
                <a:gd name="T55" fmla="*/ 687 h 1251"/>
                <a:gd name="T56" fmla="*/ 1250 w 1251"/>
                <a:gd name="T57" fmla="*/ 660 h 1251"/>
                <a:gd name="T58" fmla="*/ 4 w 1251"/>
                <a:gd name="T59" fmla="*/ 642 h 1251"/>
                <a:gd name="T60" fmla="*/ 1 w 1251"/>
                <a:gd name="T61" fmla="*/ 586 h 1251"/>
                <a:gd name="T62" fmla="*/ 1246 w 1251"/>
                <a:gd name="T63" fmla="*/ 546 h 1251"/>
                <a:gd name="T64" fmla="*/ 11 w 1251"/>
                <a:gd name="T65" fmla="*/ 530 h 1251"/>
                <a:gd name="T66" fmla="*/ 26 w 1251"/>
                <a:gd name="T67" fmla="*/ 446 h 1251"/>
                <a:gd name="T68" fmla="*/ 1222 w 1251"/>
                <a:gd name="T69" fmla="*/ 435 h 1251"/>
                <a:gd name="T70" fmla="*/ 35 w 1251"/>
                <a:gd name="T71" fmla="*/ 419 h 1251"/>
                <a:gd name="T72" fmla="*/ 1202 w 1251"/>
                <a:gd name="T73" fmla="*/ 382 h 1251"/>
                <a:gd name="T74" fmla="*/ 56 w 1251"/>
                <a:gd name="T75" fmla="*/ 366 h 1251"/>
                <a:gd name="T76" fmla="*/ 1178 w 1251"/>
                <a:gd name="T77" fmla="*/ 331 h 1251"/>
                <a:gd name="T78" fmla="*/ 85 w 1251"/>
                <a:gd name="T79" fmla="*/ 318 h 1251"/>
                <a:gd name="T80" fmla="*/ 129 w 1251"/>
                <a:gd name="T81" fmla="*/ 245 h 1251"/>
                <a:gd name="T82" fmla="*/ 1097 w 1251"/>
                <a:gd name="T83" fmla="*/ 215 h 1251"/>
                <a:gd name="T84" fmla="*/ 150 w 1251"/>
                <a:gd name="T85" fmla="*/ 225 h 1251"/>
                <a:gd name="T86" fmla="*/ 1058 w 1251"/>
                <a:gd name="T87" fmla="*/ 173 h 1251"/>
                <a:gd name="T88" fmla="*/ 188 w 1251"/>
                <a:gd name="T89" fmla="*/ 184 h 1251"/>
                <a:gd name="T90" fmla="*/ 228 w 1251"/>
                <a:gd name="T91" fmla="*/ 143 h 1251"/>
                <a:gd name="T92" fmla="*/ 969 w 1251"/>
                <a:gd name="T93" fmla="*/ 103 h 1251"/>
                <a:gd name="T94" fmla="*/ 275 w 1251"/>
                <a:gd name="T95" fmla="*/ 112 h 1251"/>
                <a:gd name="T96" fmla="*/ 321 w 1251"/>
                <a:gd name="T97" fmla="*/ 79 h 1251"/>
                <a:gd name="T98" fmla="*/ 869 w 1251"/>
                <a:gd name="T99" fmla="*/ 49 h 1251"/>
                <a:gd name="T100" fmla="*/ 374 w 1251"/>
                <a:gd name="T101" fmla="*/ 57 h 1251"/>
                <a:gd name="T102" fmla="*/ 815 w 1251"/>
                <a:gd name="T103" fmla="*/ 33 h 1251"/>
                <a:gd name="T104" fmla="*/ 453 w 1251"/>
                <a:gd name="T105" fmla="*/ 28 h 1251"/>
                <a:gd name="T106" fmla="*/ 760 w 1251"/>
                <a:gd name="T107" fmla="*/ 18 h 1251"/>
                <a:gd name="T108" fmla="*/ 704 w 1251"/>
                <a:gd name="T109" fmla="*/ 9 h 1251"/>
                <a:gd name="T110" fmla="*/ 536 w 1251"/>
                <a:gd name="T111" fmla="*/ 10 h 1251"/>
                <a:gd name="T112" fmla="*/ 648 w 1251"/>
                <a:gd name="T113" fmla="*/ 4 h 1251"/>
                <a:gd name="T114" fmla="*/ 620 w 1251"/>
                <a:gd name="T115" fmla="*/ 4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51" h="1251">
                  <a:moveTo>
                    <a:pt x="597" y="1250"/>
                  </a:moveTo>
                  <a:cubicBezTo>
                    <a:pt x="597" y="1246"/>
                    <a:pt x="597" y="1246"/>
                    <a:pt x="597" y="1246"/>
                  </a:cubicBezTo>
                  <a:cubicBezTo>
                    <a:pt x="607" y="1247"/>
                    <a:pt x="616" y="1247"/>
                    <a:pt x="626" y="1247"/>
                  </a:cubicBezTo>
                  <a:cubicBezTo>
                    <a:pt x="626" y="1247"/>
                    <a:pt x="626" y="1247"/>
                    <a:pt x="626" y="1247"/>
                  </a:cubicBezTo>
                  <a:cubicBezTo>
                    <a:pt x="629" y="1247"/>
                    <a:pt x="633" y="1247"/>
                    <a:pt x="637" y="1247"/>
                  </a:cubicBezTo>
                  <a:cubicBezTo>
                    <a:pt x="637" y="1247"/>
                    <a:pt x="637" y="1247"/>
                    <a:pt x="637" y="1247"/>
                  </a:cubicBezTo>
                  <a:cubicBezTo>
                    <a:pt x="637" y="1251"/>
                    <a:pt x="637" y="1251"/>
                    <a:pt x="637" y="1251"/>
                  </a:cubicBezTo>
                  <a:cubicBezTo>
                    <a:pt x="633" y="1251"/>
                    <a:pt x="629" y="1251"/>
                    <a:pt x="626" y="1251"/>
                  </a:cubicBezTo>
                  <a:cubicBezTo>
                    <a:pt x="626" y="1251"/>
                    <a:pt x="626" y="1251"/>
                    <a:pt x="626" y="1251"/>
                  </a:cubicBezTo>
                  <a:cubicBezTo>
                    <a:pt x="616" y="1251"/>
                    <a:pt x="607" y="1251"/>
                    <a:pt x="597" y="1250"/>
                  </a:cubicBezTo>
                  <a:close/>
                  <a:moveTo>
                    <a:pt x="665" y="1246"/>
                  </a:moveTo>
                  <a:cubicBezTo>
                    <a:pt x="674" y="1245"/>
                    <a:pt x="684" y="1244"/>
                    <a:pt x="693" y="1243"/>
                  </a:cubicBezTo>
                  <a:cubicBezTo>
                    <a:pt x="693" y="1243"/>
                    <a:pt x="693" y="1243"/>
                    <a:pt x="693" y="1243"/>
                  </a:cubicBezTo>
                  <a:cubicBezTo>
                    <a:pt x="694" y="1247"/>
                    <a:pt x="694" y="1247"/>
                    <a:pt x="694" y="1247"/>
                  </a:cubicBezTo>
                  <a:cubicBezTo>
                    <a:pt x="684" y="1248"/>
                    <a:pt x="675" y="1249"/>
                    <a:pt x="665" y="1250"/>
                  </a:cubicBezTo>
                  <a:cubicBezTo>
                    <a:pt x="665" y="1250"/>
                    <a:pt x="665" y="1250"/>
                    <a:pt x="665" y="1250"/>
                  </a:cubicBezTo>
                  <a:cubicBezTo>
                    <a:pt x="665" y="1246"/>
                    <a:pt x="665" y="1246"/>
                    <a:pt x="665" y="1246"/>
                  </a:cubicBezTo>
                  <a:close/>
                  <a:moveTo>
                    <a:pt x="541" y="1245"/>
                  </a:moveTo>
                  <a:cubicBezTo>
                    <a:pt x="541" y="1241"/>
                    <a:pt x="541" y="1241"/>
                    <a:pt x="541" y="1241"/>
                  </a:cubicBezTo>
                  <a:cubicBezTo>
                    <a:pt x="551" y="1243"/>
                    <a:pt x="560" y="1244"/>
                    <a:pt x="569" y="1244"/>
                  </a:cubicBezTo>
                  <a:cubicBezTo>
                    <a:pt x="569" y="1244"/>
                    <a:pt x="569" y="1244"/>
                    <a:pt x="569" y="1244"/>
                  </a:cubicBezTo>
                  <a:cubicBezTo>
                    <a:pt x="569" y="1248"/>
                    <a:pt x="569" y="1248"/>
                    <a:pt x="569" y="1248"/>
                  </a:cubicBezTo>
                  <a:cubicBezTo>
                    <a:pt x="559" y="1248"/>
                    <a:pt x="550" y="1247"/>
                    <a:pt x="541" y="1245"/>
                  </a:cubicBezTo>
                  <a:close/>
                  <a:moveTo>
                    <a:pt x="721" y="1240"/>
                  </a:moveTo>
                  <a:cubicBezTo>
                    <a:pt x="730" y="1238"/>
                    <a:pt x="740" y="1237"/>
                    <a:pt x="749" y="1235"/>
                  </a:cubicBezTo>
                  <a:cubicBezTo>
                    <a:pt x="749" y="1235"/>
                    <a:pt x="749" y="1235"/>
                    <a:pt x="749" y="1235"/>
                  </a:cubicBezTo>
                  <a:cubicBezTo>
                    <a:pt x="750" y="1239"/>
                    <a:pt x="750" y="1239"/>
                    <a:pt x="750" y="1239"/>
                  </a:cubicBezTo>
                  <a:cubicBezTo>
                    <a:pt x="740" y="1241"/>
                    <a:pt x="731" y="1242"/>
                    <a:pt x="722" y="1244"/>
                  </a:cubicBezTo>
                  <a:cubicBezTo>
                    <a:pt x="722" y="1244"/>
                    <a:pt x="722" y="1244"/>
                    <a:pt x="722" y="1244"/>
                  </a:cubicBezTo>
                  <a:cubicBezTo>
                    <a:pt x="721" y="1240"/>
                    <a:pt x="721" y="1240"/>
                    <a:pt x="721" y="1240"/>
                  </a:cubicBezTo>
                  <a:close/>
                  <a:moveTo>
                    <a:pt x="485" y="1235"/>
                  </a:moveTo>
                  <a:cubicBezTo>
                    <a:pt x="486" y="1231"/>
                    <a:pt x="486" y="1231"/>
                    <a:pt x="486" y="1231"/>
                  </a:cubicBezTo>
                  <a:cubicBezTo>
                    <a:pt x="495" y="1233"/>
                    <a:pt x="504" y="1235"/>
                    <a:pt x="513" y="1237"/>
                  </a:cubicBezTo>
                  <a:cubicBezTo>
                    <a:pt x="513" y="1237"/>
                    <a:pt x="513" y="1237"/>
                    <a:pt x="513" y="1237"/>
                  </a:cubicBezTo>
                  <a:cubicBezTo>
                    <a:pt x="513" y="1241"/>
                    <a:pt x="513" y="1241"/>
                    <a:pt x="513" y="1241"/>
                  </a:cubicBezTo>
                  <a:cubicBezTo>
                    <a:pt x="503" y="1239"/>
                    <a:pt x="494" y="1237"/>
                    <a:pt x="485" y="1235"/>
                  </a:cubicBezTo>
                  <a:close/>
                  <a:moveTo>
                    <a:pt x="513" y="1237"/>
                  </a:moveTo>
                  <a:cubicBezTo>
                    <a:pt x="513" y="1237"/>
                    <a:pt x="513" y="1237"/>
                    <a:pt x="513" y="1237"/>
                  </a:cubicBezTo>
                  <a:cubicBezTo>
                    <a:pt x="513" y="1237"/>
                    <a:pt x="513" y="1237"/>
                    <a:pt x="513" y="1237"/>
                  </a:cubicBezTo>
                  <a:cubicBezTo>
                    <a:pt x="513" y="1237"/>
                    <a:pt x="513" y="1237"/>
                    <a:pt x="513" y="1237"/>
                  </a:cubicBezTo>
                  <a:close/>
                  <a:moveTo>
                    <a:pt x="776" y="1229"/>
                  </a:moveTo>
                  <a:cubicBezTo>
                    <a:pt x="786" y="1226"/>
                    <a:pt x="795" y="1224"/>
                    <a:pt x="804" y="1221"/>
                  </a:cubicBezTo>
                  <a:cubicBezTo>
                    <a:pt x="804" y="1221"/>
                    <a:pt x="804" y="1221"/>
                    <a:pt x="804" y="1221"/>
                  </a:cubicBezTo>
                  <a:cubicBezTo>
                    <a:pt x="804" y="1221"/>
                    <a:pt x="804" y="1221"/>
                    <a:pt x="804" y="1221"/>
                  </a:cubicBezTo>
                  <a:cubicBezTo>
                    <a:pt x="805" y="1225"/>
                    <a:pt x="805" y="1225"/>
                    <a:pt x="805" y="1225"/>
                  </a:cubicBezTo>
                  <a:cubicBezTo>
                    <a:pt x="796" y="1228"/>
                    <a:pt x="787" y="1230"/>
                    <a:pt x="777" y="1232"/>
                  </a:cubicBezTo>
                  <a:cubicBezTo>
                    <a:pt x="777" y="1232"/>
                    <a:pt x="777" y="1232"/>
                    <a:pt x="777" y="1232"/>
                  </a:cubicBezTo>
                  <a:cubicBezTo>
                    <a:pt x="776" y="1229"/>
                    <a:pt x="776" y="1229"/>
                    <a:pt x="776" y="1229"/>
                  </a:cubicBezTo>
                  <a:close/>
                  <a:moveTo>
                    <a:pt x="430" y="1220"/>
                  </a:moveTo>
                  <a:cubicBezTo>
                    <a:pt x="431" y="1216"/>
                    <a:pt x="431" y="1216"/>
                    <a:pt x="431" y="1216"/>
                  </a:cubicBezTo>
                  <a:cubicBezTo>
                    <a:pt x="440" y="1219"/>
                    <a:pt x="449" y="1222"/>
                    <a:pt x="458" y="1224"/>
                  </a:cubicBezTo>
                  <a:cubicBezTo>
                    <a:pt x="458" y="1224"/>
                    <a:pt x="458" y="1224"/>
                    <a:pt x="458" y="1224"/>
                  </a:cubicBezTo>
                  <a:cubicBezTo>
                    <a:pt x="458" y="1224"/>
                    <a:pt x="458" y="1224"/>
                    <a:pt x="458" y="1224"/>
                  </a:cubicBezTo>
                  <a:cubicBezTo>
                    <a:pt x="457" y="1228"/>
                    <a:pt x="457" y="1228"/>
                    <a:pt x="457" y="1228"/>
                  </a:cubicBezTo>
                  <a:cubicBezTo>
                    <a:pt x="448" y="1226"/>
                    <a:pt x="439" y="1223"/>
                    <a:pt x="430" y="1220"/>
                  </a:cubicBezTo>
                  <a:close/>
                  <a:moveTo>
                    <a:pt x="831" y="1212"/>
                  </a:moveTo>
                  <a:cubicBezTo>
                    <a:pt x="839" y="1209"/>
                    <a:pt x="848" y="1206"/>
                    <a:pt x="857" y="1203"/>
                  </a:cubicBezTo>
                  <a:cubicBezTo>
                    <a:pt x="857" y="1203"/>
                    <a:pt x="857" y="1203"/>
                    <a:pt x="857" y="1203"/>
                  </a:cubicBezTo>
                  <a:cubicBezTo>
                    <a:pt x="858" y="1206"/>
                    <a:pt x="858" y="1206"/>
                    <a:pt x="858" y="1206"/>
                  </a:cubicBezTo>
                  <a:cubicBezTo>
                    <a:pt x="850" y="1210"/>
                    <a:pt x="841" y="1213"/>
                    <a:pt x="832" y="1216"/>
                  </a:cubicBezTo>
                  <a:cubicBezTo>
                    <a:pt x="832" y="1216"/>
                    <a:pt x="832" y="1216"/>
                    <a:pt x="832" y="1216"/>
                  </a:cubicBezTo>
                  <a:cubicBezTo>
                    <a:pt x="831" y="1212"/>
                    <a:pt x="831" y="1212"/>
                    <a:pt x="831" y="1212"/>
                  </a:cubicBezTo>
                  <a:close/>
                  <a:moveTo>
                    <a:pt x="377" y="1200"/>
                  </a:moveTo>
                  <a:cubicBezTo>
                    <a:pt x="379" y="1196"/>
                    <a:pt x="379" y="1196"/>
                    <a:pt x="379" y="1196"/>
                  </a:cubicBezTo>
                  <a:cubicBezTo>
                    <a:pt x="387" y="1200"/>
                    <a:pt x="396" y="1203"/>
                    <a:pt x="405" y="1207"/>
                  </a:cubicBezTo>
                  <a:cubicBezTo>
                    <a:pt x="405" y="1207"/>
                    <a:pt x="405" y="1207"/>
                    <a:pt x="405" y="1207"/>
                  </a:cubicBezTo>
                  <a:cubicBezTo>
                    <a:pt x="403" y="1210"/>
                    <a:pt x="403" y="1210"/>
                    <a:pt x="403" y="1210"/>
                  </a:cubicBezTo>
                  <a:cubicBezTo>
                    <a:pt x="394" y="1207"/>
                    <a:pt x="386" y="1203"/>
                    <a:pt x="377" y="1200"/>
                  </a:cubicBezTo>
                  <a:close/>
                  <a:moveTo>
                    <a:pt x="883" y="1191"/>
                  </a:moveTo>
                  <a:cubicBezTo>
                    <a:pt x="891" y="1188"/>
                    <a:pt x="900" y="1183"/>
                    <a:pt x="908" y="1179"/>
                  </a:cubicBezTo>
                  <a:cubicBezTo>
                    <a:pt x="908" y="1179"/>
                    <a:pt x="908" y="1179"/>
                    <a:pt x="908" y="1179"/>
                  </a:cubicBezTo>
                  <a:cubicBezTo>
                    <a:pt x="910" y="1183"/>
                    <a:pt x="910" y="1183"/>
                    <a:pt x="910" y="1183"/>
                  </a:cubicBezTo>
                  <a:cubicBezTo>
                    <a:pt x="902" y="1187"/>
                    <a:pt x="893" y="1191"/>
                    <a:pt x="884" y="1195"/>
                  </a:cubicBezTo>
                  <a:cubicBezTo>
                    <a:pt x="884" y="1195"/>
                    <a:pt x="884" y="1195"/>
                    <a:pt x="884" y="1195"/>
                  </a:cubicBezTo>
                  <a:cubicBezTo>
                    <a:pt x="883" y="1191"/>
                    <a:pt x="883" y="1191"/>
                    <a:pt x="883" y="1191"/>
                  </a:cubicBezTo>
                  <a:close/>
                  <a:moveTo>
                    <a:pt x="326" y="1175"/>
                  </a:moveTo>
                  <a:cubicBezTo>
                    <a:pt x="328" y="1171"/>
                    <a:pt x="328" y="1171"/>
                    <a:pt x="328" y="1171"/>
                  </a:cubicBezTo>
                  <a:cubicBezTo>
                    <a:pt x="336" y="1176"/>
                    <a:pt x="344" y="1180"/>
                    <a:pt x="353" y="1184"/>
                  </a:cubicBezTo>
                  <a:cubicBezTo>
                    <a:pt x="353" y="1184"/>
                    <a:pt x="353" y="1184"/>
                    <a:pt x="353" y="1184"/>
                  </a:cubicBezTo>
                  <a:cubicBezTo>
                    <a:pt x="351" y="1188"/>
                    <a:pt x="351" y="1188"/>
                    <a:pt x="351" y="1188"/>
                  </a:cubicBezTo>
                  <a:cubicBezTo>
                    <a:pt x="343" y="1184"/>
                    <a:pt x="334" y="1179"/>
                    <a:pt x="326" y="1175"/>
                  </a:cubicBezTo>
                  <a:close/>
                  <a:moveTo>
                    <a:pt x="933" y="1166"/>
                  </a:moveTo>
                  <a:cubicBezTo>
                    <a:pt x="941" y="1161"/>
                    <a:pt x="949" y="1156"/>
                    <a:pt x="957" y="1151"/>
                  </a:cubicBezTo>
                  <a:cubicBezTo>
                    <a:pt x="957" y="1151"/>
                    <a:pt x="957" y="1151"/>
                    <a:pt x="957" y="1151"/>
                  </a:cubicBezTo>
                  <a:cubicBezTo>
                    <a:pt x="959" y="1155"/>
                    <a:pt x="959" y="1155"/>
                    <a:pt x="959" y="1155"/>
                  </a:cubicBezTo>
                  <a:cubicBezTo>
                    <a:pt x="951" y="1160"/>
                    <a:pt x="943" y="1165"/>
                    <a:pt x="935" y="1169"/>
                  </a:cubicBezTo>
                  <a:cubicBezTo>
                    <a:pt x="935" y="1169"/>
                    <a:pt x="935" y="1169"/>
                    <a:pt x="935" y="1169"/>
                  </a:cubicBezTo>
                  <a:cubicBezTo>
                    <a:pt x="933" y="1166"/>
                    <a:pt x="933" y="1166"/>
                    <a:pt x="933" y="1166"/>
                  </a:cubicBezTo>
                  <a:close/>
                  <a:moveTo>
                    <a:pt x="277" y="1145"/>
                  </a:moveTo>
                  <a:cubicBezTo>
                    <a:pt x="279" y="1142"/>
                    <a:pt x="279" y="1142"/>
                    <a:pt x="279" y="1142"/>
                  </a:cubicBezTo>
                  <a:cubicBezTo>
                    <a:pt x="287" y="1147"/>
                    <a:pt x="295" y="1152"/>
                    <a:pt x="303" y="1157"/>
                  </a:cubicBezTo>
                  <a:cubicBezTo>
                    <a:pt x="303" y="1157"/>
                    <a:pt x="303" y="1157"/>
                    <a:pt x="303" y="1157"/>
                  </a:cubicBezTo>
                  <a:cubicBezTo>
                    <a:pt x="303" y="1157"/>
                    <a:pt x="303" y="1157"/>
                    <a:pt x="303" y="1157"/>
                  </a:cubicBezTo>
                  <a:cubicBezTo>
                    <a:pt x="301" y="1160"/>
                    <a:pt x="301" y="1160"/>
                    <a:pt x="301" y="1160"/>
                  </a:cubicBezTo>
                  <a:cubicBezTo>
                    <a:pt x="293" y="1155"/>
                    <a:pt x="285" y="1150"/>
                    <a:pt x="277" y="1145"/>
                  </a:cubicBezTo>
                  <a:close/>
                  <a:moveTo>
                    <a:pt x="981" y="1136"/>
                  </a:moveTo>
                  <a:cubicBezTo>
                    <a:pt x="988" y="1130"/>
                    <a:pt x="996" y="1125"/>
                    <a:pt x="1003" y="1119"/>
                  </a:cubicBezTo>
                  <a:cubicBezTo>
                    <a:pt x="1003" y="1119"/>
                    <a:pt x="1003" y="1119"/>
                    <a:pt x="1003" y="1119"/>
                  </a:cubicBezTo>
                  <a:cubicBezTo>
                    <a:pt x="1003" y="1119"/>
                    <a:pt x="1003" y="1119"/>
                    <a:pt x="1003" y="1119"/>
                  </a:cubicBezTo>
                  <a:cubicBezTo>
                    <a:pt x="1006" y="1122"/>
                    <a:pt x="1006" y="1122"/>
                    <a:pt x="1006" y="1122"/>
                  </a:cubicBezTo>
                  <a:cubicBezTo>
                    <a:pt x="998" y="1128"/>
                    <a:pt x="991" y="1134"/>
                    <a:pt x="983" y="1139"/>
                  </a:cubicBezTo>
                  <a:cubicBezTo>
                    <a:pt x="983" y="1139"/>
                    <a:pt x="983" y="1139"/>
                    <a:pt x="983" y="1139"/>
                  </a:cubicBezTo>
                  <a:cubicBezTo>
                    <a:pt x="981" y="1136"/>
                    <a:pt x="981" y="1136"/>
                    <a:pt x="981" y="1136"/>
                  </a:cubicBezTo>
                  <a:close/>
                  <a:moveTo>
                    <a:pt x="232" y="1111"/>
                  </a:moveTo>
                  <a:cubicBezTo>
                    <a:pt x="234" y="1108"/>
                    <a:pt x="234" y="1108"/>
                    <a:pt x="234" y="1108"/>
                  </a:cubicBezTo>
                  <a:cubicBezTo>
                    <a:pt x="241" y="1114"/>
                    <a:pt x="249" y="1120"/>
                    <a:pt x="256" y="1125"/>
                  </a:cubicBezTo>
                  <a:cubicBezTo>
                    <a:pt x="256" y="1125"/>
                    <a:pt x="256" y="1125"/>
                    <a:pt x="256" y="1125"/>
                  </a:cubicBezTo>
                  <a:cubicBezTo>
                    <a:pt x="254" y="1129"/>
                    <a:pt x="254" y="1129"/>
                    <a:pt x="254" y="1129"/>
                  </a:cubicBezTo>
                  <a:cubicBezTo>
                    <a:pt x="246" y="1123"/>
                    <a:pt x="239" y="1117"/>
                    <a:pt x="232" y="1111"/>
                  </a:cubicBezTo>
                  <a:close/>
                  <a:moveTo>
                    <a:pt x="1025" y="1101"/>
                  </a:moveTo>
                  <a:cubicBezTo>
                    <a:pt x="1033" y="1095"/>
                    <a:pt x="1040" y="1089"/>
                    <a:pt x="1047" y="1083"/>
                  </a:cubicBezTo>
                  <a:cubicBezTo>
                    <a:pt x="1047" y="1083"/>
                    <a:pt x="1047" y="1083"/>
                    <a:pt x="1047" y="1083"/>
                  </a:cubicBezTo>
                  <a:cubicBezTo>
                    <a:pt x="1047" y="1083"/>
                    <a:pt x="1047" y="1083"/>
                    <a:pt x="1047" y="1083"/>
                  </a:cubicBezTo>
                  <a:cubicBezTo>
                    <a:pt x="1049" y="1086"/>
                    <a:pt x="1049" y="1086"/>
                    <a:pt x="1049" y="1086"/>
                  </a:cubicBezTo>
                  <a:cubicBezTo>
                    <a:pt x="1042" y="1092"/>
                    <a:pt x="1035" y="1098"/>
                    <a:pt x="1028" y="1104"/>
                  </a:cubicBezTo>
                  <a:cubicBezTo>
                    <a:pt x="1028" y="1104"/>
                    <a:pt x="1028" y="1104"/>
                    <a:pt x="1028" y="1104"/>
                  </a:cubicBezTo>
                  <a:cubicBezTo>
                    <a:pt x="1025" y="1101"/>
                    <a:pt x="1025" y="1101"/>
                    <a:pt x="1025" y="1101"/>
                  </a:cubicBezTo>
                  <a:close/>
                  <a:moveTo>
                    <a:pt x="189" y="1074"/>
                  </a:moveTo>
                  <a:cubicBezTo>
                    <a:pt x="192" y="1071"/>
                    <a:pt x="192" y="1071"/>
                    <a:pt x="192" y="1071"/>
                  </a:cubicBezTo>
                  <a:cubicBezTo>
                    <a:pt x="199" y="1077"/>
                    <a:pt x="206" y="1084"/>
                    <a:pt x="213" y="1090"/>
                  </a:cubicBezTo>
                  <a:cubicBezTo>
                    <a:pt x="213" y="1090"/>
                    <a:pt x="213" y="1090"/>
                    <a:pt x="213" y="1090"/>
                  </a:cubicBezTo>
                  <a:cubicBezTo>
                    <a:pt x="213" y="1090"/>
                    <a:pt x="213" y="1090"/>
                    <a:pt x="213" y="1090"/>
                  </a:cubicBezTo>
                  <a:cubicBezTo>
                    <a:pt x="210" y="1093"/>
                    <a:pt x="210" y="1093"/>
                    <a:pt x="210" y="1093"/>
                  </a:cubicBezTo>
                  <a:cubicBezTo>
                    <a:pt x="203" y="1087"/>
                    <a:pt x="196" y="1080"/>
                    <a:pt x="189" y="1074"/>
                  </a:cubicBezTo>
                  <a:close/>
                  <a:moveTo>
                    <a:pt x="1067" y="1063"/>
                  </a:moveTo>
                  <a:cubicBezTo>
                    <a:pt x="1073" y="1057"/>
                    <a:pt x="1080" y="1050"/>
                    <a:pt x="1086" y="1043"/>
                  </a:cubicBezTo>
                  <a:cubicBezTo>
                    <a:pt x="1086" y="1043"/>
                    <a:pt x="1086" y="1043"/>
                    <a:pt x="1086" y="1043"/>
                  </a:cubicBezTo>
                  <a:cubicBezTo>
                    <a:pt x="1089" y="1045"/>
                    <a:pt x="1089" y="1045"/>
                    <a:pt x="1089" y="1045"/>
                  </a:cubicBezTo>
                  <a:cubicBezTo>
                    <a:pt x="1083" y="1052"/>
                    <a:pt x="1076" y="1059"/>
                    <a:pt x="1070" y="1066"/>
                  </a:cubicBezTo>
                  <a:cubicBezTo>
                    <a:pt x="1070" y="1066"/>
                    <a:pt x="1070" y="1066"/>
                    <a:pt x="1070" y="1066"/>
                  </a:cubicBezTo>
                  <a:cubicBezTo>
                    <a:pt x="1067" y="1063"/>
                    <a:pt x="1067" y="1063"/>
                    <a:pt x="1067" y="1063"/>
                  </a:cubicBezTo>
                  <a:close/>
                  <a:moveTo>
                    <a:pt x="150" y="1032"/>
                  </a:moveTo>
                  <a:cubicBezTo>
                    <a:pt x="153" y="1030"/>
                    <a:pt x="153" y="1030"/>
                    <a:pt x="153" y="1030"/>
                  </a:cubicBezTo>
                  <a:cubicBezTo>
                    <a:pt x="159" y="1037"/>
                    <a:pt x="166" y="1044"/>
                    <a:pt x="172" y="1051"/>
                  </a:cubicBezTo>
                  <a:cubicBezTo>
                    <a:pt x="172" y="1051"/>
                    <a:pt x="172" y="1051"/>
                    <a:pt x="172" y="1051"/>
                  </a:cubicBezTo>
                  <a:cubicBezTo>
                    <a:pt x="172" y="1051"/>
                    <a:pt x="172" y="1051"/>
                    <a:pt x="172" y="1051"/>
                  </a:cubicBezTo>
                  <a:cubicBezTo>
                    <a:pt x="169" y="1053"/>
                    <a:pt x="169" y="1053"/>
                    <a:pt x="169" y="1053"/>
                  </a:cubicBezTo>
                  <a:cubicBezTo>
                    <a:pt x="163" y="1046"/>
                    <a:pt x="156" y="1039"/>
                    <a:pt x="150" y="1032"/>
                  </a:cubicBezTo>
                  <a:close/>
                  <a:moveTo>
                    <a:pt x="1086" y="1043"/>
                  </a:moveTo>
                  <a:cubicBezTo>
                    <a:pt x="1086" y="1043"/>
                    <a:pt x="1086" y="1043"/>
                    <a:pt x="1086" y="1043"/>
                  </a:cubicBezTo>
                  <a:cubicBezTo>
                    <a:pt x="1086" y="1043"/>
                    <a:pt x="1086" y="1043"/>
                    <a:pt x="1086" y="1043"/>
                  </a:cubicBezTo>
                  <a:cubicBezTo>
                    <a:pt x="1086" y="1043"/>
                    <a:pt x="1086" y="1043"/>
                    <a:pt x="1086" y="1043"/>
                  </a:cubicBezTo>
                  <a:cubicBezTo>
                    <a:pt x="1086" y="1043"/>
                    <a:pt x="1086" y="1043"/>
                    <a:pt x="1086" y="1043"/>
                  </a:cubicBezTo>
                  <a:close/>
                  <a:moveTo>
                    <a:pt x="1105" y="1021"/>
                  </a:moveTo>
                  <a:cubicBezTo>
                    <a:pt x="1111" y="1014"/>
                    <a:pt x="1117" y="1007"/>
                    <a:pt x="1122" y="999"/>
                  </a:cubicBezTo>
                  <a:cubicBezTo>
                    <a:pt x="1122" y="999"/>
                    <a:pt x="1122" y="999"/>
                    <a:pt x="1122" y="999"/>
                  </a:cubicBezTo>
                  <a:cubicBezTo>
                    <a:pt x="1125" y="1002"/>
                    <a:pt x="1125" y="1002"/>
                    <a:pt x="1125" y="1002"/>
                  </a:cubicBezTo>
                  <a:cubicBezTo>
                    <a:pt x="1120" y="1009"/>
                    <a:pt x="1114" y="1017"/>
                    <a:pt x="1108" y="1024"/>
                  </a:cubicBezTo>
                  <a:cubicBezTo>
                    <a:pt x="1108" y="1024"/>
                    <a:pt x="1108" y="1024"/>
                    <a:pt x="1108" y="1024"/>
                  </a:cubicBezTo>
                  <a:cubicBezTo>
                    <a:pt x="1105" y="1021"/>
                    <a:pt x="1105" y="1021"/>
                    <a:pt x="1105" y="1021"/>
                  </a:cubicBezTo>
                  <a:close/>
                  <a:moveTo>
                    <a:pt x="115" y="987"/>
                  </a:moveTo>
                  <a:cubicBezTo>
                    <a:pt x="119" y="985"/>
                    <a:pt x="119" y="985"/>
                    <a:pt x="119" y="985"/>
                  </a:cubicBezTo>
                  <a:cubicBezTo>
                    <a:pt x="124" y="993"/>
                    <a:pt x="130" y="1000"/>
                    <a:pt x="135" y="1008"/>
                  </a:cubicBezTo>
                  <a:cubicBezTo>
                    <a:pt x="135" y="1008"/>
                    <a:pt x="135" y="1008"/>
                    <a:pt x="135" y="1008"/>
                  </a:cubicBezTo>
                  <a:cubicBezTo>
                    <a:pt x="132" y="1010"/>
                    <a:pt x="132" y="1010"/>
                    <a:pt x="132" y="1010"/>
                  </a:cubicBezTo>
                  <a:cubicBezTo>
                    <a:pt x="126" y="1003"/>
                    <a:pt x="121" y="995"/>
                    <a:pt x="115" y="987"/>
                  </a:cubicBezTo>
                  <a:close/>
                  <a:moveTo>
                    <a:pt x="1122" y="999"/>
                  </a:moveTo>
                  <a:cubicBezTo>
                    <a:pt x="1122" y="999"/>
                    <a:pt x="1122" y="999"/>
                    <a:pt x="1122" y="999"/>
                  </a:cubicBezTo>
                  <a:cubicBezTo>
                    <a:pt x="1122" y="999"/>
                    <a:pt x="1122" y="999"/>
                    <a:pt x="1122" y="999"/>
                  </a:cubicBezTo>
                  <a:cubicBezTo>
                    <a:pt x="1122" y="999"/>
                    <a:pt x="1122" y="999"/>
                    <a:pt x="1122" y="999"/>
                  </a:cubicBezTo>
                  <a:cubicBezTo>
                    <a:pt x="1122" y="999"/>
                    <a:pt x="1122" y="999"/>
                    <a:pt x="1122" y="999"/>
                  </a:cubicBezTo>
                  <a:close/>
                  <a:moveTo>
                    <a:pt x="1139" y="976"/>
                  </a:moveTo>
                  <a:cubicBezTo>
                    <a:pt x="1144" y="969"/>
                    <a:pt x="1149" y="961"/>
                    <a:pt x="1154" y="953"/>
                  </a:cubicBezTo>
                  <a:cubicBezTo>
                    <a:pt x="1154" y="953"/>
                    <a:pt x="1154" y="953"/>
                    <a:pt x="1154" y="953"/>
                  </a:cubicBezTo>
                  <a:cubicBezTo>
                    <a:pt x="1158" y="955"/>
                    <a:pt x="1158" y="955"/>
                    <a:pt x="1158" y="955"/>
                  </a:cubicBezTo>
                  <a:cubicBezTo>
                    <a:pt x="1153" y="963"/>
                    <a:pt x="1147" y="971"/>
                    <a:pt x="1142" y="979"/>
                  </a:cubicBezTo>
                  <a:cubicBezTo>
                    <a:pt x="1142" y="979"/>
                    <a:pt x="1142" y="979"/>
                    <a:pt x="1142" y="979"/>
                  </a:cubicBezTo>
                  <a:cubicBezTo>
                    <a:pt x="1139" y="976"/>
                    <a:pt x="1139" y="976"/>
                    <a:pt x="1139" y="976"/>
                  </a:cubicBezTo>
                  <a:close/>
                  <a:moveTo>
                    <a:pt x="85" y="940"/>
                  </a:moveTo>
                  <a:cubicBezTo>
                    <a:pt x="88" y="938"/>
                    <a:pt x="88" y="938"/>
                    <a:pt x="88" y="938"/>
                  </a:cubicBezTo>
                  <a:cubicBezTo>
                    <a:pt x="93" y="946"/>
                    <a:pt x="98" y="954"/>
                    <a:pt x="103" y="962"/>
                  </a:cubicBezTo>
                  <a:cubicBezTo>
                    <a:pt x="103" y="962"/>
                    <a:pt x="103" y="962"/>
                    <a:pt x="103" y="962"/>
                  </a:cubicBezTo>
                  <a:cubicBezTo>
                    <a:pt x="103" y="962"/>
                    <a:pt x="103" y="962"/>
                    <a:pt x="103" y="962"/>
                  </a:cubicBezTo>
                  <a:cubicBezTo>
                    <a:pt x="99" y="964"/>
                    <a:pt x="99" y="964"/>
                    <a:pt x="99" y="964"/>
                  </a:cubicBezTo>
                  <a:cubicBezTo>
                    <a:pt x="94" y="956"/>
                    <a:pt x="89" y="948"/>
                    <a:pt x="85" y="940"/>
                  </a:cubicBezTo>
                  <a:close/>
                  <a:moveTo>
                    <a:pt x="1169" y="928"/>
                  </a:moveTo>
                  <a:cubicBezTo>
                    <a:pt x="1173" y="920"/>
                    <a:pt x="1178" y="912"/>
                    <a:pt x="1182" y="903"/>
                  </a:cubicBezTo>
                  <a:cubicBezTo>
                    <a:pt x="1182" y="903"/>
                    <a:pt x="1182" y="903"/>
                    <a:pt x="1182" y="903"/>
                  </a:cubicBezTo>
                  <a:cubicBezTo>
                    <a:pt x="1185" y="905"/>
                    <a:pt x="1185" y="905"/>
                    <a:pt x="1185" y="905"/>
                  </a:cubicBezTo>
                  <a:cubicBezTo>
                    <a:pt x="1181" y="914"/>
                    <a:pt x="1177" y="922"/>
                    <a:pt x="1172" y="930"/>
                  </a:cubicBezTo>
                  <a:cubicBezTo>
                    <a:pt x="1172" y="930"/>
                    <a:pt x="1172" y="930"/>
                    <a:pt x="1172" y="930"/>
                  </a:cubicBezTo>
                  <a:cubicBezTo>
                    <a:pt x="1169" y="928"/>
                    <a:pt x="1169" y="928"/>
                    <a:pt x="1169" y="928"/>
                  </a:cubicBezTo>
                  <a:close/>
                  <a:moveTo>
                    <a:pt x="58" y="889"/>
                  </a:moveTo>
                  <a:cubicBezTo>
                    <a:pt x="62" y="888"/>
                    <a:pt x="62" y="888"/>
                    <a:pt x="62" y="888"/>
                  </a:cubicBezTo>
                  <a:cubicBezTo>
                    <a:pt x="66" y="896"/>
                    <a:pt x="70" y="905"/>
                    <a:pt x="74" y="913"/>
                  </a:cubicBezTo>
                  <a:cubicBezTo>
                    <a:pt x="74" y="913"/>
                    <a:pt x="74" y="913"/>
                    <a:pt x="74" y="913"/>
                  </a:cubicBezTo>
                  <a:cubicBezTo>
                    <a:pt x="74" y="913"/>
                    <a:pt x="74" y="913"/>
                    <a:pt x="74" y="913"/>
                  </a:cubicBezTo>
                  <a:cubicBezTo>
                    <a:pt x="71" y="915"/>
                    <a:pt x="71" y="915"/>
                    <a:pt x="71" y="915"/>
                  </a:cubicBezTo>
                  <a:cubicBezTo>
                    <a:pt x="67" y="907"/>
                    <a:pt x="62" y="898"/>
                    <a:pt x="58" y="889"/>
                  </a:cubicBezTo>
                  <a:close/>
                  <a:moveTo>
                    <a:pt x="1194" y="878"/>
                  </a:moveTo>
                  <a:cubicBezTo>
                    <a:pt x="1198" y="869"/>
                    <a:pt x="1201" y="860"/>
                    <a:pt x="1205" y="852"/>
                  </a:cubicBezTo>
                  <a:cubicBezTo>
                    <a:pt x="1205" y="852"/>
                    <a:pt x="1205" y="852"/>
                    <a:pt x="1205" y="852"/>
                  </a:cubicBezTo>
                  <a:cubicBezTo>
                    <a:pt x="1205" y="852"/>
                    <a:pt x="1205" y="852"/>
                    <a:pt x="1205" y="852"/>
                  </a:cubicBezTo>
                  <a:cubicBezTo>
                    <a:pt x="1208" y="853"/>
                    <a:pt x="1208" y="853"/>
                    <a:pt x="1208" y="853"/>
                  </a:cubicBezTo>
                  <a:cubicBezTo>
                    <a:pt x="1205" y="862"/>
                    <a:pt x="1201" y="871"/>
                    <a:pt x="1197" y="879"/>
                  </a:cubicBezTo>
                  <a:cubicBezTo>
                    <a:pt x="1197" y="879"/>
                    <a:pt x="1197" y="879"/>
                    <a:pt x="1197" y="879"/>
                  </a:cubicBezTo>
                  <a:cubicBezTo>
                    <a:pt x="1194" y="878"/>
                    <a:pt x="1194" y="878"/>
                    <a:pt x="1194" y="878"/>
                  </a:cubicBezTo>
                  <a:close/>
                  <a:moveTo>
                    <a:pt x="37" y="837"/>
                  </a:moveTo>
                  <a:cubicBezTo>
                    <a:pt x="41" y="836"/>
                    <a:pt x="41" y="836"/>
                    <a:pt x="41" y="836"/>
                  </a:cubicBezTo>
                  <a:cubicBezTo>
                    <a:pt x="44" y="845"/>
                    <a:pt x="47" y="853"/>
                    <a:pt x="51" y="862"/>
                  </a:cubicBezTo>
                  <a:cubicBezTo>
                    <a:pt x="51" y="862"/>
                    <a:pt x="51" y="862"/>
                    <a:pt x="51" y="862"/>
                  </a:cubicBezTo>
                  <a:cubicBezTo>
                    <a:pt x="47" y="864"/>
                    <a:pt x="47" y="864"/>
                    <a:pt x="47" y="864"/>
                  </a:cubicBezTo>
                  <a:cubicBezTo>
                    <a:pt x="43" y="855"/>
                    <a:pt x="40" y="846"/>
                    <a:pt x="37" y="837"/>
                  </a:cubicBezTo>
                  <a:close/>
                  <a:moveTo>
                    <a:pt x="1214" y="825"/>
                  </a:moveTo>
                  <a:cubicBezTo>
                    <a:pt x="1217" y="816"/>
                    <a:pt x="1220" y="807"/>
                    <a:pt x="1223" y="798"/>
                  </a:cubicBezTo>
                  <a:cubicBezTo>
                    <a:pt x="1223" y="798"/>
                    <a:pt x="1223" y="798"/>
                    <a:pt x="1223" y="798"/>
                  </a:cubicBezTo>
                  <a:cubicBezTo>
                    <a:pt x="1227" y="799"/>
                    <a:pt x="1227" y="799"/>
                    <a:pt x="1227" y="799"/>
                  </a:cubicBezTo>
                  <a:cubicBezTo>
                    <a:pt x="1224" y="808"/>
                    <a:pt x="1221" y="817"/>
                    <a:pt x="1218" y="826"/>
                  </a:cubicBezTo>
                  <a:cubicBezTo>
                    <a:pt x="1218" y="826"/>
                    <a:pt x="1218" y="826"/>
                    <a:pt x="1218" y="826"/>
                  </a:cubicBezTo>
                  <a:cubicBezTo>
                    <a:pt x="1214" y="825"/>
                    <a:pt x="1214" y="825"/>
                    <a:pt x="1214" y="825"/>
                  </a:cubicBezTo>
                  <a:close/>
                  <a:moveTo>
                    <a:pt x="20" y="783"/>
                  </a:moveTo>
                  <a:cubicBezTo>
                    <a:pt x="24" y="782"/>
                    <a:pt x="24" y="782"/>
                    <a:pt x="24" y="782"/>
                  </a:cubicBezTo>
                  <a:cubicBezTo>
                    <a:pt x="26" y="791"/>
                    <a:pt x="29" y="800"/>
                    <a:pt x="32" y="809"/>
                  </a:cubicBezTo>
                  <a:cubicBezTo>
                    <a:pt x="32" y="809"/>
                    <a:pt x="32" y="809"/>
                    <a:pt x="32" y="809"/>
                  </a:cubicBezTo>
                  <a:cubicBezTo>
                    <a:pt x="32" y="809"/>
                    <a:pt x="32" y="809"/>
                    <a:pt x="32" y="809"/>
                  </a:cubicBezTo>
                  <a:cubicBezTo>
                    <a:pt x="28" y="810"/>
                    <a:pt x="28" y="810"/>
                    <a:pt x="28" y="810"/>
                  </a:cubicBezTo>
                  <a:cubicBezTo>
                    <a:pt x="25" y="801"/>
                    <a:pt x="22" y="792"/>
                    <a:pt x="20" y="783"/>
                  </a:cubicBezTo>
                  <a:close/>
                  <a:moveTo>
                    <a:pt x="1223" y="798"/>
                  </a:moveTo>
                  <a:cubicBezTo>
                    <a:pt x="1223" y="798"/>
                    <a:pt x="1223" y="798"/>
                    <a:pt x="1223" y="798"/>
                  </a:cubicBezTo>
                  <a:cubicBezTo>
                    <a:pt x="1223" y="798"/>
                    <a:pt x="1223" y="798"/>
                    <a:pt x="1223" y="798"/>
                  </a:cubicBezTo>
                  <a:cubicBezTo>
                    <a:pt x="1223" y="798"/>
                    <a:pt x="1223" y="798"/>
                    <a:pt x="1223" y="798"/>
                  </a:cubicBezTo>
                  <a:cubicBezTo>
                    <a:pt x="1223" y="798"/>
                    <a:pt x="1223" y="798"/>
                    <a:pt x="1223" y="798"/>
                  </a:cubicBezTo>
                  <a:close/>
                  <a:moveTo>
                    <a:pt x="1230" y="771"/>
                  </a:moveTo>
                  <a:cubicBezTo>
                    <a:pt x="1232" y="762"/>
                    <a:pt x="1234" y="753"/>
                    <a:pt x="1236" y="743"/>
                  </a:cubicBezTo>
                  <a:cubicBezTo>
                    <a:pt x="1236" y="743"/>
                    <a:pt x="1236" y="743"/>
                    <a:pt x="1236" y="743"/>
                  </a:cubicBezTo>
                  <a:cubicBezTo>
                    <a:pt x="1236" y="743"/>
                    <a:pt x="1236" y="743"/>
                    <a:pt x="1236" y="743"/>
                  </a:cubicBezTo>
                  <a:cubicBezTo>
                    <a:pt x="1240" y="744"/>
                    <a:pt x="1240" y="744"/>
                    <a:pt x="1240" y="744"/>
                  </a:cubicBezTo>
                  <a:cubicBezTo>
                    <a:pt x="1238" y="753"/>
                    <a:pt x="1236" y="763"/>
                    <a:pt x="1234" y="772"/>
                  </a:cubicBezTo>
                  <a:cubicBezTo>
                    <a:pt x="1234" y="772"/>
                    <a:pt x="1234" y="772"/>
                    <a:pt x="1234" y="772"/>
                  </a:cubicBezTo>
                  <a:cubicBezTo>
                    <a:pt x="1230" y="771"/>
                    <a:pt x="1230" y="771"/>
                    <a:pt x="1230" y="771"/>
                  </a:cubicBezTo>
                  <a:close/>
                  <a:moveTo>
                    <a:pt x="8" y="727"/>
                  </a:moveTo>
                  <a:cubicBezTo>
                    <a:pt x="12" y="727"/>
                    <a:pt x="12" y="727"/>
                    <a:pt x="12" y="727"/>
                  </a:cubicBezTo>
                  <a:cubicBezTo>
                    <a:pt x="14" y="736"/>
                    <a:pt x="16" y="745"/>
                    <a:pt x="17" y="754"/>
                  </a:cubicBezTo>
                  <a:cubicBezTo>
                    <a:pt x="17" y="754"/>
                    <a:pt x="17" y="754"/>
                    <a:pt x="17" y="754"/>
                  </a:cubicBezTo>
                  <a:cubicBezTo>
                    <a:pt x="14" y="755"/>
                    <a:pt x="14" y="755"/>
                    <a:pt x="14" y="755"/>
                  </a:cubicBezTo>
                  <a:cubicBezTo>
                    <a:pt x="12" y="746"/>
                    <a:pt x="10" y="737"/>
                    <a:pt x="8" y="727"/>
                  </a:cubicBezTo>
                  <a:close/>
                  <a:moveTo>
                    <a:pt x="1241" y="715"/>
                  </a:moveTo>
                  <a:cubicBezTo>
                    <a:pt x="1242" y="706"/>
                    <a:pt x="1243" y="697"/>
                    <a:pt x="1244" y="687"/>
                  </a:cubicBezTo>
                  <a:cubicBezTo>
                    <a:pt x="1244" y="687"/>
                    <a:pt x="1244" y="687"/>
                    <a:pt x="1244" y="687"/>
                  </a:cubicBezTo>
                  <a:cubicBezTo>
                    <a:pt x="1248" y="688"/>
                    <a:pt x="1248" y="688"/>
                    <a:pt x="1248" y="688"/>
                  </a:cubicBezTo>
                  <a:cubicBezTo>
                    <a:pt x="1247" y="697"/>
                    <a:pt x="1246" y="707"/>
                    <a:pt x="1245" y="716"/>
                  </a:cubicBezTo>
                  <a:cubicBezTo>
                    <a:pt x="1245" y="716"/>
                    <a:pt x="1245" y="716"/>
                    <a:pt x="1245" y="716"/>
                  </a:cubicBezTo>
                  <a:cubicBezTo>
                    <a:pt x="1241" y="715"/>
                    <a:pt x="1241" y="715"/>
                    <a:pt x="1241" y="715"/>
                  </a:cubicBezTo>
                  <a:close/>
                  <a:moveTo>
                    <a:pt x="2" y="671"/>
                  </a:moveTo>
                  <a:cubicBezTo>
                    <a:pt x="6" y="671"/>
                    <a:pt x="6" y="671"/>
                    <a:pt x="6" y="671"/>
                  </a:cubicBezTo>
                  <a:cubicBezTo>
                    <a:pt x="6" y="680"/>
                    <a:pt x="7" y="689"/>
                    <a:pt x="8" y="699"/>
                  </a:cubicBezTo>
                  <a:cubicBezTo>
                    <a:pt x="8" y="699"/>
                    <a:pt x="8" y="699"/>
                    <a:pt x="8" y="699"/>
                  </a:cubicBezTo>
                  <a:cubicBezTo>
                    <a:pt x="4" y="699"/>
                    <a:pt x="4" y="699"/>
                    <a:pt x="4" y="699"/>
                  </a:cubicBezTo>
                  <a:cubicBezTo>
                    <a:pt x="3" y="690"/>
                    <a:pt x="2" y="680"/>
                    <a:pt x="2" y="671"/>
                  </a:cubicBezTo>
                  <a:close/>
                  <a:moveTo>
                    <a:pt x="1244" y="687"/>
                  </a:moveTo>
                  <a:cubicBezTo>
                    <a:pt x="1244" y="687"/>
                    <a:pt x="1244" y="687"/>
                    <a:pt x="1244" y="687"/>
                  </a:cubicBezTo>
                  <a:cubicBezTo>
                    <a:pt x="1244" y="687"/>
                    <a:pt x="1244" y="687"/>
                    <a:pt x="1244" y="687"/>
                  </a:cubicBezTo>
                  <a:cubicBezTo>
                    <a:pt x="1244" y="687"/>
                    <a:pt x="1244" y="687"/>
                    <a:pt x="1244" y="687"/>
                  </a:cubicBezTo>
                  <a:cubicBezTo>
                    <a:pt x="1244" y="687"/>
                    <a:pt x="1244" y="687"/>
                    <a:pt x="1244" y="687"/>
                  </a:cubicBezTo>
                  <a:close/>
                  <a:moveTo>
                    <a:pt x="1246" y="659"/>
                  </a:moveTo>
                  <a:cubicBezTo>
                    <a:pt x="1247" y="650"/>
                    <a:pt x="1247" y="641"/>
                    <a:pt x="1247" y="631"/>
                  </a:cubicBezTo>
                  <a:cubicBezTo>
                    <a:pt x="1247" y="631"/>
                    <a:pt x="1247" y="631"/>
                    <a:pt x="1247" y="631"/>
                  </a:cubicBezTo>
                  <a:cubicBezTo>
                    <a:pt x="1247" y="631"/>
                    <a:pt x="1247" y="631"/>
                    <a:pt x="1247" y="631"/>
                  </a:cubicBezTo>
                  <a:cubicBezTo>
                    <a:pt x="1251" y="631"/>
                    <a:pt x="1251" y="631"/>
                    <a:pt x="1251" y="631"/>
                  </a:cubicBezTo>
                  <a:cubicBezTo>
                    <a:pt x="1251" y="641"/>
                    <a:pt x="1251" y="650"/>
                    <a:pt x="1250" y="660"/>
                  </a:cubicBezTo>
                  <a:cubicBezTo>
                    <a:pt x="1250" y="660"/>
                    <a:pt x="1250" y="660"/>
                    <a:pt x="1250" y="660"/>
                  </a:cubicBezTo>
                  <a:cubicBezTo>
                    <a:pt x="1246" y="659"/>
                    <a:pt x="1246" y="659"/>
                    <a:pt x="1246" y="659"/>
                  </a:cubicBezTo>
                  <a:close/>
                  <a:moveTo>
                    <a:pt x="0" y="625"/>
                  </a:moveTo>
                  <a:cubicBezTo>
                    <a:pt x="0" y="622"/>
                    <a:pt x="0" y="618"/>
                    <a:pt x="0" y="614"/>
                  </a:cubicBezTo>
                  <a:cubicBezTo>
                    <a:pt x="0" y="614"/>
                    <a:pt x="0" y="614"/>
                    <a:pt x="0" y="614"/>
                  </a:cubicBezTo>
                  <a:cubicBezTo>
                    <a:pt x="4" y="614"/>
                    <a:pt x="4" y="614"/>
                    <a:pt x="4" y="614"/>
                  </a:cubicBezTo>
                  <a:cubicBezTo>
                    <a:pt x="4" y="618"/>
                    <a:pt x="4" y="622"/>
                    <a:pt x="4" y="625"/>
                  </a:cubicBezTo>
                  <a:cubicBezTo>
                    <a:pt x="4" y="625"/>
                    <a:pt x="4" y="625"/>
                    <a:pt x="4" y="625"/>
                  </a:cubicBezTo>
                  <a:cubicBezTo>
                    <a:pt x="4" y="631"/>
                    <a:pt x="4" y="637"/>
                    <a:pt x="4" y="642"/>
                  </a:cubicBezTo>
                  <a:cubicBezTo>
                    <a:pt x="4" y="642"/>
                    <a:pt x="4" y="642"/>
                    <a:pt x="4" y="642"/>
                  </a:cubicBezTo>
                  <a:cubicBezTo>
                    <a:pt x="0" y="642"/>
                    <a:pt x="0" y="642"/>
                    <a:pt x="0" y="642"/>
                  </a:cubicBezTo>
                  <a:cubicBezTo>
                    <a:pt x="0" y="637"/>
                    <a:pt x="0" y="631"/>
                    <a:pt x="0" y="625"/>
                  </a:cubicBezTo>
                  <a:close/>
                  <a:moveTo>
                    <a:pt x="1245" y="575"/>
                  </a:moveTo>
                  <a:cubicBezTo>
                    <a:pt x="1249" y="574"/>
                    <a:pt x="1249" y="574"/>
                    <a:pt x="1249" y="574"/>
                  </a:cubicBezTo>
                  <a:cubicBezTo>
                    <a:pt x="1250" y="584"/>
                    <a:pt x="1250" y="593"/>
                    <a:pt x="1251" y="603"/>
                  </a:cubicBezTo>
                  <a:cubicBezTo>
                    <a:pt x="1251" y="603"/>
                    <a:pt x="1251" y="603"/>
                    <a:pt x="1251" y="603"/>
                  </a:cubicBezTo>
                  <a:cubicBezTo>
                    <a:pt x="1247" y="603"/>
                    <a:pt x="1247" y="603"/>
                    <a:pt x="1247" y="603"/>
                  </a:cubicBezTo>
                  <a:cubicBezTo>
                    <a:pt x="1246" y="593"/>
                    <a:pt x="1246" y="584"/>
                    <a:pt x="1245" y="575"/>
                  </a:cubicBezTo>
                  <a:close/>
                  <a:moveTo>
                    <a:pt x="1" y="586"/>
                  </a:moveTo>
                  <a:cubicBezTo>
                    <a:pt x="2" y="576"/>
                    <a:pt x="3" y="567"/>
                    <a:pt x="4" y="557"/>
                  </a:cubicBezTo>
                  <a:cubicBezTo>
                    <a:pt x="4" y="557"/>
                    <a:pt x="4" y="557"/>
                    <a:pt x="4" y="557"/>
                  </a:cubicBezTo>
                  <a:cubicBezTo>
                    <a:pt x="8" y="558"/>
                    <a:pt x="8" y="558"/>
                    <a:pt x="8" y="558"/>
                  </a:cubicBezTo>
                  <a:cubicBezTo>
                    <a:pt x="7" y="567"/>
                    <a:pt x="6" y="576"/>
                    <a:pt x="5" y="586"/>
                  </a:cubicBezTo>
                  <a:cubicBezTo>
                    <a:pt x="5" y="586"/>
                    <a:pt x="5" y="586"/>
                    <a:pt x="5" y="586"/>
                  </a:cubicBezTo>
                  <a:cubicBezTo>
                    <a:pt x="1" y="586"/>
                    <a:pt x="1" y="586"/>
                    <a:pt x="1" y="586"/>
                  </a:cubicBezTo>
                  <a:close/>
                  <a:moveTo>
                    <a:pt x="1238" y="519"/>
                  </a:moveTo>
                  <a:cubicBezTo>
                    <a:pt x="1242" y="518"/>
                    <a:pt x="1242" y="518"/>
                    <a:pt x="1242" y="518"/>
                  </a:cubicBezTo>
                  <a:cubicBezTo>
                    <a:pt x="1244" y="527"/>
                    <a:pt x="1245" y="537"/>
                    <a:pt x="1246" y="546"/>
                  </a:cubicBezTo>
                  <a:cubicBezTo>
                    <a:pt x="1246" y="546"/>
                    <a:pt x="1246" y="546"/>
                    <a:pt x="1246" y="546"/>
                  </a:cubicBezTo>
                  <a:cubicBezTo>
                    <a:pt x="1242" y="547"/>
                    <a:pt x="1242" y="547"/>
                    <a:pt x="1242" y="547"/>
                  </a:cubicBezTo>
                  <a:cubicBezTo>
                    <a:pt x="1241" y="537"/>
                    <a:pt x="1240" y="528"/>
                    <a:pt x="1238" y="519"/>
                  </a:cubicBezTo>
                  <a:close/>
                  <a:moveTo>
                    <a:pt x="7" y="529"/>
                  </a:moveTo>
                  <a:cubicBezTo>
                    <a:pt x="9" y="520"/>
                    <a:pt x="11" y="510"/>
                    <a:pt x="12" y="501"/>
                  </a:cubicBezTo>
                  <a:cubicBezTo>
                    <a:pt x="12" y="501"/>
                    <a:pt x="12" y="501"/>
                    <a:pt x="12" y="501"/>
                  </a:cubicBezTo>
                  <a:cubicBezTo>
                    <a:pt x="16" y="502"/>
                    <a:pt x="16" y="502"/>
                    <a:pt x="16" y="502"/>
                  </a:cubicBezTo>
                  <a:cubicBezTo>
                    <a:pt x="14" y="511"/>
                    <a:pt x="13" y="520"/>
                    <a:pt x="11" y="530"/>
                  </a:cubicBezTo>
                  <a:cubicBezTo>
                    <a:pt x="11" y="530"/>
                    <a:pt x="11" y="530"/>
                    <a:pt x="11" y="530"/>
                  </a:cubicBezTo>
                  <a:cubicBezTo>
                    <a:pt x="7" y="529"/>
                    <a:pt x="7" y="529"/>
                    <a:pt x="7" y="529"/>
                  </a:cubicBezTo>
                  <a:close/>
                  <a:moveTo>
                    <a:pt x="1226" y="464"/>
                  </a:moveTo>
                  <a:cubicBezTo>
                    <a:pt x="1230" y="463"/>
                    <a:pt x="1230" y="463"/>
                    <a:pt x="1230" y="463"/>
                  </a:cubicBezTo>
                  <a:cubicBezTo>
                    <a:pt x="1232" y="472"/>
                    <a:pt x="1234" y="481"/>
                    <a:pt x="1237" y="490"/>
                  </a:cubicBezTo>
                  <a:cubicBezTo>
                    <a:pt x="1237" y="490"/>
                    <a:pt x="1237" y="490"/>
                    <a:pt x="1237" y="490"/>
                  </a:cubicBezTo>
                  <a:cubicBezTo>
                    <a:pt x="1233" y="491"/>
                    <a:pt x="1233" y="491"/>
                    <a:pt x="1233" y="491"/>
                  </a:cubicBezTo>
                  <a:cubicBezTo>
                    <a:pt x="1231" y="482"/>
                    <a:pt x="1228" y="473"/>
                    <a:pt x="1226" y="464"/>
                  </a:cubicBezTo>
                  <a:close/>
                  <a:moveTo>
                    <a:pt x="19" y="474"/>
                  </a:moveTo>
                  <a:cubicBezTo>
                    <a:pt x="21" y="464"/>
                    <a:pt x="23" y="455"/>
                    <a:pt x="26" y="446"/>
                  </a:cubicBezTo>
                  <a:cubicBezTo>
                    <a:pt x="26" y="446"/>
                    <a:pt x="26" y="446"/>
                    <a:pt x="26" y="446"/>
                  </a:cubicBezTo>
                  <a:cubicBezTo>
                    <a:pt x="30" y="447"/>
                    <a:pt x="30" y="447"/>
                    <a:pt x="30" y="447"/>
                  </a:cubicBezTo>
                  <a:cubicBezTo>
                    <a:pt x="27" y="456"/>
                    <a:pt x="25" y="465"/>
                    <a:pt x="23" y="475"/>
                  </a:cubicBezTo>
                  <a:cubicBezTo>
                    <a:pt x="23" y="475"/>
                    <a:pt x="23" y="475"/>
                    <a:pt x="23" y="475"/>
                  </a:cubicBezTo>
                  <a:cubicBezTo>
                    <a:pt x="19" y="474"/>
                    <a:pt x="19" y="474"/>
                    <a:pt x="19" y="474"/>
                  </a:cubicBezTo>
                  <a:close/>
                  <a:moveTo>
                    <a:pt x="1209" y="410"/>
                  </a:moveTo>
                  <a:cubicBezTo>
                    <a:pt x="1213" y="409"/>
                    <a:pt x="1213" y="409"/>
                    <a:pt x="1213" y="409"/>
                  </a:cubicBezTo>
                  <a:cubicBezTo>
                    <a:pt x="1216" y="417"/>
                    <a:pt x="1219" y="426"/>
                    <a:pt x="1222" y="435"/>
                  </a:cubicBezTo>
                  <a:cubicBezTo>
                    <a:pt x="1222" y="435"/>
                    <a:pt x="1222" y="435"/>
                    <a:pt x="1222" y="435"/>
                  </a:cubicBezTo>
                  <a:cubicBezTo>
                    <a:pt x="1218" y="437"/>
                    <a:pt x="1218" y="437"/>
                    <a:pt x="1218" y="437"/>
                  </a:cubicBezTo>
                  <a:cubicBezTo>
                    <a:pt x="1215" y="428"/>
                    <a:pt x="1212" y="419"/>
                    <a:pt x="1209" y="410"/>
                  </a:cubicBezTo>
                  <a:close/>
                  <a:moveTo>
                    <a:pt x="35" y="419"/>
                  </a:moveTo>
                  <a:cubicBezTo>
                    <a:pt x="38" y="410"/>
                    <a:pt x="41" y="401"/>
                    <a:pt x="45" y="392"/>
                  </a:cubicBezTo>
                  <a:cubicBezTo>
                    <a:pt x="45" y="392"/>
                    <a:pt x="45" y="392"/>
                    <a:pt x="45" y="392"/>
                  </a:cubicBezTo>
                  <a:cubicBezTo>
                    <a:pt x="49" y="394"/>
                    <a:pt x="49" y="394"/>
                    <a:pt x="49" y="394"/>
                  </a:cubicBezTo>
                  <a:cubicBezTo>
                    <a:pt x="45" y="403"/>
                    <a:pt x="42" y="412"/>
                    <a:pt x="39" y="420"/>
                  </a:cubicBezTo>
                  <a:cubicBezTo>
                    <a:pt x="39" y="420"/>
                    <a:pt x="39" y="420"/>
                    <a:pt x="39" y="420"/>
                  </a:cubicBezTo>
                  <a:cubicBezTo>
                    <a:pt x="35" y="419"/>
                    <a:pt x="35" y="419"/>
                    <a:pt x="35" y="419"/>
                  </a:cubicBezTo>
                  <a:close/>
                  <a:moveTo>
                    <a:pt x="1209" y="410"/>
                  </a:moveTo>
                  <a:cubicBezTo>
                    <a:pt x="1209" y="410"/>
                    <a:pt x="1209" y="410"/>
                    <a:pt x="1209" y="410"/>
                  </a:cubicBezTo>
                  <a:cubicBezTo>
                    <a:pt x="1209" y="410"/>
                    <a:pt x="1209" y="410"/>
                    <a:pt x="1209" y="410"/>
                  </a:cubicBezTo>
                  <a:cubicBezTo>
                    <a:pt x="1209" y="410"/>
                    <a:pt x="1209" y="410"/>
                    <a:pt x="1209" y="410"/>
                  </a:cubicBezTo>
                  <a:cubicBezTo>
                    <a:pt x="1209" y="410"/>
                    <a:pt x="1209" y="410"/>
                    <a:pt x="1209" y="410"/>
                  </a:cubicBezTo>
                  <a:close/>
                  <a:moveTo>
                    <a:pt x="1187" y="358"/>
                  </a:moveTo>
                  <a:cubicBezTo>
                    <a:pt x="1191" y="356"/>
                    <a:pt x="1191" y="356"/>
                    <a:pt x="1191" y="356"/>
                  </a:cubicBezTo>
                  <a:cubicBezTo>
                    <a:pt x="1195" y="365"/>
                    <a:pt x="1198" y="373"/>
                    <a:pt x="1202" y="382"/>
                  </a:cubicBezTo>
                  <a:cubicBezTo>
                    <a:pt x="1202" y="382"/>
                    <a:pt x="1202" y="382"/>
                    <a:pt x="1202" y="382"/>
                  </a:cubicBezTo>
                  <a:cubicBezTo>
                    <a:pt x="1198" y="384"/>
                    <a:pt x="1198" y="384"/>
                    <a:pt x="1198" y="384"/>
                  </a:cubicBezTo>
                  <a:cubicBezTo>
                    <a:pt x="1195" y="375"/>
                    <a:pt x="1191" y="367"/>
                    <a:pt x="1187" y="358"/>
                  </a:cubicBezTo>
                  <a:close/>
                  <a:moveTo>
                    <a:pt x="56" y="366"/>
                  </a:moveTo>
                  <a:cubicBezTo>
                    <a:pt x="60" y="358"/>
                    <a:pt x="64" y="349"/>
                    <a:pt x="68" y="341"/>
                  </a:cubicBezTo>
                  <a:cubicBezTo>
                    <a:pt x="68" y="341"/>
                    <a:pt x="68" y="341"/>
                    <a:pt x="68" y="341"/>
                  </a:cubicBezTo>
                  <a:cubicBezTo>
                    <a:pt x="72" y="343"/>
                    <a:pt x="72" y="343"/>
                    <a:pt x="72" y="343"/>
                  </a:cubicBezTo>
                  <a:cubicBezTo>
                    <a:pt x="68" y="351"/>
                    <a:pt x="64" y="359"/>
                    <a:pt x="60" y="368"/>
                  </a:cubicBezTo>
                  <a:cubicBezTo>
                    <a:pt x="60" y="368"/>
                    <a:pt x="60" y="368"/>
                    <a:pt x="60" y="368"/>
                  </a:cubicBezTo>
                  <a:cubicBezTo>
                    <a:pt x="56" y="366"/>
                    <a:pt x="56" y="366"/>
                    <a:pt x="56" y="366"/>
                  </a:cubicBezTo>
                  <a:close/>
                  <a:moveTo>
                    <a:pt x="1187" y="358"/>
                  </a:moveTo>
                  <a:cubicBezTo>
                    <a:pt x="1187" y="358"/>
                    <a:pt x="1187" y="358"/>
                    <a:pt x="1187" y="358"/>
                  </a:cubicBezTo>
                  <a:cubicBezTo>
                    <a:pt x="1187" y="358"/>
                    <a:pt x="1187" y="358"/>
                    <a:pt x="1187" y="358"/>
                  </a:cubicBezTo>
                  <a:cubicBezTo>
                    <a:pt x="1187" y="358"/>
                    <a:pt x="1187" y="358"/>
                    <a:pt x="1187" y="358"/>
                  </a:cubicBezTo>
                  <a:cubicBezTo>
                    <a:pt x="1187" y="358"/>
                    <a:pt x="1187" y="358"/>
                    <a:pt x="1187" y="358"/>
                  </a:cubicBezTo>
                  <a:close/>
                  <a:moveTo>
                    <a:pt x="1160" y="308"/>
                  </a:moveTo>
                  <a:cubicBezTo>
                    <a:pt x="1160" y="308"/>
                    <a:pt x="1160" y="308"/>
                    <a:pt x="1160" y="308"/>
                  </a:cubicBezTo>
                  <a:cubicBezTo>
                    <a:pt x="1164" y="306"/>
                    <a:pt x="1164" y="306"/>
                    <a:pt x="1164" y="306"/>
                  </a:cubicBezTo>
                  <a:cubicBezTo>
                    <a:pt x="1169" y="314"/>
                    <a:pt x="1173" y="323"/>
                    <a:pt x="1178" y="331"/>
                  </a:cubicBezTo>
                  <a:cubicBezTo>
                    <a:pt x="1178" y="331"/>
                    <a:pt x="1178" y="331"/>
                    <a:pt x="1178" y="331"/>
                  </a:cubicBezTo>
                  <a:cubicBezTo>
                    <a:pt x="1174" y="333"/>
                    <a:pt x="1174" y="333"/>
                    <a:pt x="1174" y="333"/>
                  </a:cubicBezTo>
                  <a:cubicBezTo>
                    <a:pt x="1170" y="325"/>
                    <a:pt x="1165" y="316"/>
                    <a:pt x="1160" y="308"/>
                  </a:cubicBezTo>
                  <a:close/>
                  <a:moveTo>
                    <a:pt x="82" y="316"/>
                  </a:moveTo>
                  <a:cubicBezTo>
                    <a:pt x="87" y="307"/>
                    <a:pt x="92" y="299"/>
                    <a:pt x="97" y="291"/>
                  </a:cubicBezTo>
                  <a:cubicBezTo>
                    <a:pt x="97" y="291"/>
                    <a:pt x="97" y="291"/>
                    <a:pt x="97" y="291"/>
                  </a:cubicBezTo>
                  <a:cubicBezTo>
                    <a:pt x="100" y="293"/>
                    <a:pt x="100" y="293"/>
                    <a:pt x="100" y="293"/>
                  </a:cubicBezTo>
                  <a:cubicBezTo>
                    <a:pt x="95" y="301"/>
                    <a:pt x="90" y="309"/>
                    <a:pt x="85" y="318"/>
                  </a:cubicBezTo>
                  <a:cubicBezTo>
                    <a:pt x="85" y="318"/>
                    <a:pt x="85" y="318"/>
                    <a:pt x="85" y="318"/>
                  </a:cubicBezTo>
                  <a:cubicBezTo>
                    <a:pt x="82" y="316"/>
                    <a:pt x="82" y="316"/>
                    <a:pt x="82" y="316"/>
                  </a:cubicBezTo>
                  <a:close/>
                  <a:moveTo>
                    <a:pt x="1129" y="261"/>
                  </a:moveTo>
                  <a:cubicBezTo>
                    <a:pt x="1133" y="259"/>
                    <a:pt x="1133" y="259"/>
                    <a:pt x="1133" y="259"/>
                  </a:cubicBezTo>
                  <a:cubicBezTo>
                    <a:pt x="1138" y="267"/>
                    <a:pt x="1144" y="274"/>
                    <a:pt x="1149" y="282"/>
                  </a:cubicBezTo>
                  <a:cubicBezTo>
                    <a:pt x="1149" y="282"/>
                    <a:pt x="1149" y="282"/>
                    <a:pt x="1149" y="282"/>
                  </a:cubicBezTo>
                  <a:cubicBezTo>
                    <a:pt x="1145" y="284"/>
                    <a:pt x="1145" y="284"/>
                    <a:pt x="1145" y="284"/>
                  </a:cubicBezTo>
                  <a:cubicBezTo>
                    <a:pt x="1140" y="277"/>
                    <a:pt x="1135" y="269"/>
                    <a:pt x="1129" y="261"/>
                  </a:cubicBezTo>
                  <a:close/>
                  <a:moveTo>
                    <a:pt x="112" y="268"/>
                  </a:moveTo>
                  <a:cubicBezTo>
                    <a:pt x="118" y="260"/>
                    <a:pt x="123" y="252"/>
                    <a:pt x="129" y="245"/>
                  </a:cubicBezTo>
                  <a:cubicBezTo>
                    <a:pt x="129" y="245"/>
                    <a:pt x="129" y="245"/>
                    <a:pt x="129" y="245"/>
                  </a:cubicBezTo>
                  <a:cubicBezTo>
                    <a:pt x="132" y="247"/>
                    <a:pt x="132" y="247"/>
                    <a:pt x="132" y="247"/>
                  </a:cubicBezTo>
                  <a:cubicBezTo>
                    <a:pt x="127" y="255"/>
                    <a:pt x="121" y="262"/>
                    <a:pt x="116" y="270"/>
                  </a:cubicBezTo>
                  <a:cubicBezTo>
                    <a:pt x="116" y="270"/>
                    <a:pt x="116" y="270"/>
                    <a:pt x="116" y="270"/>
                  </a:cubicBezTo>
                  <a:cubicBezTo>
                    <a:pt x="116" y="270"/>
                    <a:pt x="116" y="270"/>
                    <a:pt x="116" y="270"/>
                  </a:cubicBezTo>
                  <a:cubicBezTo>
                    <a:pt x="112" y="268"/>
                    <a:pt x="112" y="268"/>
                    <a:pt x="112" y="268"/>
                  </a:cubicBezTo>
                  <a:close/>
                  <a:moveTo>
                    <a:pt x="1094" y="217"/>
                  </a:moveTo>
                  <a:cubicBezTo>
                    <a:pt x="1094" y="217"/>
                    <a:pt x="1094" y="217"/>
                    <a:pt x="1094" y="217"/>
                  </a:cubicBezTo>
                  <a:cubicBezTo>
                    <a:pt x="1097" y="215"/>
                    <a:pt x="1097" y="215"/>
                    <a:pt x="1097" y="215"/>
                  </a:cubicBezTo>
                  <a:cubicBezTo>
                    <a:pt x="1104" y="222"/>
                    <a:pt x="1110" y="229"/>
                    <a:pt x="1115" y="236"/>
                  </a:cubicBezTo>
                  <a:cubicBezTo>
                    <a:pt x="1115" y="236"/>
                    <a:pt x="1115" y="236"/>
                    <a:pt x="1115" y="236"/>
                  </a:cubicBezTo>
                  <a:cubicBezTo>
                    <a:pt x="1112" y="239"/>
                    <a:pt x="1112" y="239"/>
                    <a:pt x="1112" y="239"/>
                  </a:cubicBezTo>
                  <a:cubicBezTo>
                    <a:pt x="1106" y="231"/>
                    <a:pt x="1100" y="224"/>
                    <a:pt x="1094" y="217"/>
                  </a:cubicBezTo>
                  <a:close/>
                  <a:moveTo>
                    <a:pt x="150" y="225"/>
                  </a:moveTo>
                  <a:cubicBezTo>
                    <a:pt x="150" y="225"/>
                    <a:pt x="150" y="225"/>
                    <a:pt x="150" y="225"/>
                  </a:cubicBezTo>
                  <a:cubicBezTo>
                    <a:pt x="150" y="225"/>
                    <a:pt x="150" y="225"/>
                    <a:pt x="150" y="225"/>
                  </a:cubicBezTo>
                  <a:cubicBezTo>
                    <a:pt x="150" y="225"/>
                    <a:pt x="150" y="225"/>
                    <a:pt x="150" y="225"/>
                  </a:cubicBezTo>
                  <a:cubicBezTo>
                    <a:pt x="150" y="225"/>
                    <a:pt x="150" y="225"/>
                    <a:pt x="150" y="225"/>
                  </a:cubicBezTo>
                  <a:close/>
                  <a:moveTo>
                    <a:pt x="147" y="223"/>
                  </a:moveTo>
                  <a:cubicBezTo>
                    <a:pt x="153" y="215"/>
                    <a:pt x="159" y="208"/>
                    <a:pt x="166" y="201"/>
                  </a:cubicBezTo>
                  <a:cubicBezTo>
                    <a:pt x="166" y="201"/>
                    <a:pt x="166" y="201"/>
                    <a:pt x="166" y="201"/>
                  </a:cubicBezTo>
                  <a:cubicBezTo>
                    <a:pt x="169" y="204"/>
                    <a:pt x="169" y="204"/>
                    <a:pt x="169" y="204"/>
                  </a:cubicBezTo>
                  <a:cubicBezTo>
                    <a:pt x="162" y="211"/>
                    <a:pt x="156" y="218"/>
                    <a:pt x="150" y="225"/>
                  </a:cubicBezTo>
                  <a:cubicBezTo>
                    <a:pt x="150" y="225"/>
                    <a:pt x="150" y="225"/>
                    <a:pt x="150" y="225"/>
                  </a:cubicBezTo>
                  <a:cubicBezTo>
                    <a:pt x="147" y="223"/>
                    <a:pt x="147" y="223"/>
                    <a:pt x="147" y="223"/>
                  </a:cubicBezTo>
                  <a:close/>
                  <a:moveTo>
                    <a:pt x="1055" y="176"/>
                  </a:moveTo>
                  <a:cubicBezTo>
                    <a:pt x="1058" y="173"/>
                    <a:pt x="1058" y="173"/>
                    <a:pt x="1058" y="173"/>
                  </a:cubicBezTo>
                  <a:cubicBezTo>
                    <a:pt x="1065" y="180"/>
                    <a:pt x="1072" y="187"/>
                    <a:pt x="1078" y="194"/>
                  </a:cubicBezTo>
                  <a:cubicBezTo>
                    <a:pt x="1078" y="194"/>
                    <a:pt x="1078" y="194"/>
                    <a:pt x="1078" y="194"/>
                  </a:cubicBezTo>
                  <a:cubicBezTo>
                    <a:pt x="1075" y="196"/>
                    <a:pt x="1075" y="196"/>
                    <a:pt x="1075" y="196"/>
                  </a:cubicBezTo>
                  <a:cubicBezTo>
                    <a:pt x="1069" y="189"/>
                    <a:pt x="1062" y="183"/>
                    <a:pt x="1055" y="176"/>
                  </a:cubicBezTo>
                  <a:close/>
                  <a:moveTo>
                    <a:pt x="186" y="181"/>
                  </a:moveTo>
                  <a:cubicBezTo>
                    <a:pt x="192" y="174"/>
                    <a:pt x="199" y="168"/>
                    <a:pt x="206" y="161"/>
                  </a:cubicBezTo>
                  <a:cubicBezTo>
                    <a:pt x="206" y="161"/>
                    <a:pt x="206" y="161"/>
                    <a:pt x="206" y="161"/>
                  </a:cubicBezTo>
                  <a:cubicBezTo>
                    <a:pt x="209" y="164"/>
                    <a:pt x="209" y="164"/>
                    <a:pt x="209" y="164"/>
                  </a:cubicBezTo>
                  <a:cubicBezTo>
                    <a:pt x="202" y="171"/>
                    <a:pt x="195" y="177"/>
                    <a:pt x="188" y="184"/>
                  </a:cubicBezTo>
                  <a:cubicBezTo>
                    <a:pt x="188" y="184"/>
                    <a:pt x="188" y="184"/>
                    <a:pt x="188" y="184"/>
                  </a:cubicBezTo>
                  <a:cubicBezTo>
                    <a:pt x="186" y="181"/>
                    <a:pt x="186" y="181"/>
                    <a:pt x="186" y="181"/>
                  </a:cubicBezTo>
                  <a:close/>
                  <a:moveTo>
                    <a:pt x="1013" y="139"/>
                  </a:moveTo>
                  <a:cubicBezTo>
                    <a:pt x="1015" y="136"/>
                    <a:pt x="1015" y="136"/>
                    <a:pt x="1015" y="136"/>
                  </a:cubicBezTo>
                  <a:cubicBezTo>
                    <a:pt x="1023" y="142"/>
                    <a:pt x="1030" y="148"/>
                    <a:pt x="1037" y="154"/>
                  </a:cubicBezTo>
                  <a:cubicBezTo>
                    <a:pt x="1037" y="154"/>
                    <a:pt x="1037" y="154"/>
                    <a:pt x="1037" y="154"/>
                  </a:cubicBezTo>
                  <a:cubicBezTo>
                    <a:pt x="1035" y="157"/>
                    <a:pt x="1035" y="157"/>
                    <a:pt x="1035" y="157"/>
                  </a:cubicBezTo>
                  <a:cubicBezTo>
                    <a:pt x="1027" y="151"/>
                    <a:pt x="1020" y="145"/>
                    <a:pt x="1013" y="139"/>
                  </a:cubicBezTo>
                  <a:close/>
                  <a:moveTo>
                    <a:pt x="228" y="143"/>
                  </a:moveTo>
                  <a:cubicBezTo>
                    <a:pt x="235" y="137"/>
                    <a:pt x="242" y="131"/>
                    <a:pt x="250" y="125"/>
                  </a:cubicBezTo>
                  <a:cubicBezTo>
                    <a:pt x="250" y="125"/>
                    <a:pt x="250" y="125"/>
                    <a:pt x="250" y="125"/>
                  </a:cubicBezTo>
                  <a:cubicBezTo>
                    <a:pt x="252" y="128"/>
                    <a:pt x="252" y="128"/>
                    <a:pt x="252" y="128"/>
                  </a:cubicBezTo>
                  <a:cubicBezTo>
                    <a:pt x="245" y="134"/>
                    <a:pt x="237" y="140"/>
                    <a:pt x="230" y="146"/>
                  </a:cubicBezTo>
                  <a:cubicBezTo>
                    <a:pt x="230" y="146"/>
                    <a:pt x="230" y="146"/>
                    <a:pt x="230" y="146"/>
                  </a:cubicBezTo>
                  <a:cubicBezTo>
                    <a:pt x="228" y="143"/>
                    <a:pt x="228" y="143"/>
                    <a:pt x="228" y="143"/>
                  </a:cubicBezTo>
                  <a:close/>
                  <a:moveTo>
                    <a:pt x="967" y="106"/>
                  </a:moveTo>
                  <a:cubicBezTo>
                    <a:pt x="967" y="106"/>
                    <a:pt x="967" y="106"/>
                    <a:pt x="967" y="106"/>
                  </a:cubicBezTo>
                  <a:cubicBezTo>
                    <a:pt x="969" y="103"/>
                    <a:pt x="969" y="103"/>
                    <a:pt x="969" y="103"/>
                  </a:cubicBezTo>
                  <a:cubicBezTo>
                    <a:pt x="977" y="108"/>
                    <a:pt x="985" y="113"/>
                    <a:pt x="993" y="119"/>
                  </a:cubicBezTo>
                  <a:cubicBezTo>
                    <a:pt x="993" y="119"/>
                    <a:pt x="993" y="119"/>
                    <a:pt x="993" y="119"/>
                  </a:cubicBezTo>
                  <a:cubicBezTo>
                    <a:pt x="990" y="122"/>
                    <a:pt x="990" y="122"/>
                    <a:pt x="990" y="122"/>
                  </a:cubicBezTo>
                  <a:cubicBezTo>
                    <a:pt x="983" y="117"/>
                    <a:pt x="975" y="111"/>
                    <a:pt x="967" y="106"/>
                  </a:cubicBezTo>
                  <a:close/>
                  <a:moveTo>
                    <a:pt x="273" y="109"/>
                  </a:moveTo>
                  <a:cubicBezTo>
                    <a:pt x="281" y="103"/>
                    <a:pt x="289" y="98"/>
                    <a:pt x="297" y="93"/>
                  </a:cubicBezTo>
                  <a:cubicBezTo>
                    <a:pt x="297" y="93"/>
                    <a:pt x="297" y="93"/>
                    <a:pt x="297" y="93"/>
                  </a:cubicBezTo>
                  <a:cubicBezTo>
                    <a:pt x="299" y="97"/>
                    <a:pt x="299" y="97"/>
                    <a:pt x="299" y="97"/>
                  </a:cubicBezTo>
                  <a:cubicBezTo>
                    <a:pt x="291" y="102"/>
                    <a:pt x="283" y="107"/>
                    <a:pt x="275" y="112"/>
                  </a:cubicBezTo>
                  <a:cubicBezTo>
                    <a:pt x="275" y="112"/>
                    <a:pt x="275" y="112"/>
                    <a:pt x="275" y="112"/>
                  </a:cubicBezTo>
                  <a:cubicBezTo>
                    <a:pt x="273" y="109"/>
                    <a:pt x="273" y="109"/>
                    <a:pt x="273" y="109"/>
                  </a:cubicBezTo>
                  <a:close/>
                  <a:moveTo>
                    <a:pt x="919" y="77"/>
                  </a:moveTo>
                  <a:cubicBezTo>
                    <a:pt x="920" y="74"/>
                    <a:pt x="920" y="74"/>
                    <a:pt x="920" y="74"/>
                  </a:cubicBezTo>
                  <a:cubicBezTo>
                    <a:pt x="929" y="78"/>
                    <a:pt x="937" y="83"/>
                    <a:pt x="945" y="88"/>
                  </a:cubicBezTo>
                  <a:cubicBezTo>
                    <a:pt x="945" y="88"/>
                    <a:pt x="945" y="88"/>
                    <a:pt x="945" y="88"/>
                  </a:cubicBezTo>
                  <a:cubicBezTo>
                    <a:pt x="943" y="91"/>
                    <a:pt x="943" y="91"/>
                    <a:pt x="943" y="91"/>
                  </a:cubicBezTo>
                  <a:cubicBezTo>
                    <a:pt x="935" y="86"/>
                    <a:pt x="927" y="82"/>
                    <a:pt x="919" y="77"/>
                  </a:cubicBezTo>
                  <a:close/>
                  <a:moveTo>
                    <a:pt x="321" y="79"/>
                  </a:moveTo>
                  <a:cubicBezTo>
                    <a:pt x="329" y="74"/>
                    <a:pt x="338" y="70"/>
                    <a:pt x="346" y="66"/>
                  </a:cubicBezTo>
                  <a:cubicBezTo>
                    <a:pt x="346" y="66"/>
                    <a:pt x="346" y="66"/>
                    <a:pt x="346" y="66"/>
                  </a:cubicBezTo>
                  <a:cubicBezTo>
                    <a:pt x="348" y="69"/>
                    <a:pt x="348" y="69"/>
                    <a:pt x="348" y="69"/>
                  </a:cubicBezTo>
                  <a:cubicBezTo>
                    <a:pt x="340" y="73"/>
                    <a:pt x="331" y="78"/>
                    <a:pt x="323" y="82"/>
                  </a:cubicBezTo>
                  <a:cubicBezTo>
                    <a:pt x="323" y="82"/>
                    <a:pt x="323" y="82"/>
                    <a:pt x="323" y="82"/>
                  </a:cubicBezTo>
                  <a:cubicBezTo>
                    <a:pt x="321" y="79"/>
                    <a:pt x="321" y="79"/>
                    <a:pt x="321" y="79"/>
                  </a:cubicBezTo>
                  <a:close/>
                  <a:moveTo>
                    <a:pt x="868" y="53"/>
                  </a:moveTo>
                  <a:cubicBezTo>
                    <a:pt x="868" y="53"/>
                    <a:pt x="868" y="53"/>
                    <a:pt x="868" y="53"/>
                  </a:cubicBezTo>
                  <a:cubicBezTo>
                    <a:pt x="869" y="49"/>
                    <a:pt x="869" y="49"/>
                    <a:pt x="869" y="49"/>
                  </a:cubicBezTo>
                  <a:cubicBezTo>
                    <a:pt x="878" y="53"/>
                    <a:pt x="887" y="57"/>
                    <a:pt x="895" y="61"/>
                  </a:cubicBezTo>
                  <a:cubicBezTo>
                    <a:pt x="895" y="61"/>
                    <a:pt x="895" y="61"/>
                    <a:pt x="895" y="61"/>
                  </a:cubicBezTo>
                  <a:cubicBezTo>
                    <a:pt x="893" y="64"/>
                    <a:pt x="893" y="64"/>
                    <a:pt x="893" y="64"/>
                  </a:cubicBezTo>
                  <a:cubicBezTo>
                    <a:pt x="885" y="60"/>
                    <a:pt x="876" y="56"/>
                    <a:pt x="868" y="53"/>
                  </a:cubicBezTo>
                  <a:close/>
                  <a:moveTo>
                    <a:pt x="374" y="57"/>
                  </a:moveTo>
                  <a:cubicBezTo>
                    <a:pt x="374" y="57"/>
                    <a:pt x="374" y="57"/>
                    <a:pt x="374" y="57"/>
                  </a:cubicBezTo>
                  <a:cubicBezTo>
                    <a:pt x="374" y="57"/>
                    <a:pt x="374" y="57"/>
                    <a:pt x="374" y="57"/>
                  </a:cubicBezTo>
                  <a:cubicBezTo>
                    <a:pt x="374" y="57"/>
                    <a:pt x="374" y="57"/>
                    <a:pt x="374" y="57"/>
                  </a:cubicBezTo>
                  <a:cubicBezTo>
                    <a:pt x="374" y="57"/>
                    <a:pt x="374" y="57"/>
                    <a:pt x="374" y="57"/>
                  </a:cubicBezTo>
                  <a:close/>
                  <a:moveTo>
                    <a:pt x="372" y="53"/>
                  </a:moveTo>
                  <a:cubicBezTo>
                    <a:pt x="381" y="50"/>
                    <a:pt x="389" y="46"/>
                    <a:pt x="398" y="43"/>
                  </a:cubicBezTo>
                  <a:cubicBezTo>
                    <a:pt x="398" y="43"/>
                    <a:pt x="398" y="43"/>
                    <a:pt x="398" y="43"/>
                  </a:cubicBezTo>
                  <a:cubicBezTo>
                    <a:pt x="400" y="46"/>
                    <a:pt x="400" y="46"/>
                    <a:pt x="400" y="46"/>
                  </a:cubicBezTo>
                  <a:cubicBezTo>
                    <a:pt x="391" y="50"/>
                    <a:pt x="382" y="53"/>
                    <a:pt x="374" y="57"/>
                  </a:cubicBezTo>
                  <a:cubicBezTo>
                    <a:pt x="374" y="57"/>
                    <a:pt x="374" y="57"/>
                    <a:pt x="374" y="57"/>
                  </a:cubicBezTo>
                  <a:cubicBezTo>
                    <a:pt x="372" y="53"/>
                    <a:pt x="372" y="53"/>
                    <a:pt x="372" y="53"/>
                  </a:cubicBezTo>
                  <a:close/>
                  <a:moveTo>
                    <a:pt x="815" y="33"/>
                  </a:moveTo>
                  <a:cubicBezTo>
                    <a:pt x="815" y="33"/>
                    <a:pt x="815" y="33"/>
                    <a:pt x="815" y="33"/>
                  </a:cubicBezTo>
                  <a:cubicBezTo>
                    <a:pt x="816" y="29"/>
                    <a:pt x="816" y="29"/>
                    <a:pt x="816" y="29"/>
                  </a:cubicBezTo>
                  <a:cubicBezTo>
                    <a:pt x="825" y="32"/>
                    <a:pt x="834" y="35"/>
                    <a:pt x="843" y="39"/>
                  </a:cubicBezTo>
                  <a:cubicBezTo>
                    <a:pt x="843" y="39"/>
                    <a:pt x="843" y="39"/>
                    <a:pt x="843" y="39"/>
                  </a:cubicBezTo>
                  <a:cubicBezTo>
                    <a:pt x="841" y="42"/>
                    <a:pt x="841" y="42"/>
                    <a:pt x="841" y="42"/>
                  </a:cubicBezTo>
                  <a:cubicBezTo>
                    <a:pt x="832" y="39"/>
                    <a:pt x="824" y="36"/>
                    <a:pt x="815" y="33"/>
                  </a:cubicBezTo>
                  <a:close/>
                  <a:moveTo>
                    <a:pt x="425" y="33"/>
                  </a:moveTo>
                  <a:cubicBezTo>
                    <a:pt x="434" y="30"/>
                    <a:pt x="443" y="27"/>
                    <a:pt x="452" y="24"/>
                  </a:cubicBezTo>
                  <a:cubicBezTo>
                    <a:pt x="452" y="24"/>
                    <a:pt x="452" y="24"/>
                    <a:pt x="452" y="24"/>
                  </a:cubicBezTo>
                  <a:cubicBezTo>
                    <a:pt x="453" y="28"/>
                    <a:pt x="453" y="28"/>
                    <a:pt x="453" y="28"/>
                  </a:cubicBezTo>
                  <a:cubicBezTo>
                    <a:pt x="444" y="31"/>
                    <a:pt x="435" y="34"/>
                    <a:pt x="426" y="37"/>
                  </a:cubicBezTo>
                  <a:cubicBezTo>
                    <a:pt x="426" y="37"/>
                    <a:pt x="426" y="37"/>
                    <a:pt x="426" y="37"/>
                  </a:cubicBezTo>
                  <a:cubicBezTo>
                    <a:pt x="425" y="33"/>
                    <a:pt x="425" y="33"/>
                    <a:pt x="425" y="33"/>
                  </a:cubicBezTo>
                  <a:close/>
                  <a:moveTo>
                    <a:pt x="760" y="18"/>
                  </a:moveTo>
                  <a:cubicBezTo>
                    <a:pt x="761" y="15"/>
                    <a:pt x="761" y="15"/>
                    <a:pt x="761" y="15"/>
                  </a:cubicBezTo>
                  <a:cubicBezTo>
                    <a:pt x="770" y="17"/>
                    <a:pt x="779" y="19"/>
                    <a:pt x="789" y="21"/>
                  </a:cubicBezTo>
                  <a:cubicBezTo>
                    <a:pt x="789" y="21"/>
                    <a:pt x="789" y="21"/>
                    <a:pt x="789" y="21"/>
                  </a:cubicBezTo>
                  <a:cubicBezTo>
                    <a:pt x="787" y="25"/>
                    <a:pt x="787" y="25"/>
                    <a:pt x="787" y="25"/>
                  </a:cubicBezTo>
                  <a:cubicBezTo>
                    <a:pt x="778" y="23"/>
                    <a:pt x="769" y="20"/>
                    <a:pt x="760" y="18"/>
                  </a:cubicBezTo>
                  <a:close/>
                  <a:moveTo>
                    <a:pt x="480" y="21"/>
                  </a:moveTo>
                  <a:cubicBezTo>
                    <a:pt x="479" y="17"/>
                    <a:pt x="479" y="17"/>
                    <a:pt x="479" y="17"/>
                  </a:cubicBezTo>
                  <a:cubicBezTo>
                    <a:pt x="489" y="15"/>
                    <a:pt x="498" y="13"/>
                    <a:pt x="507" y="11"/>
                  </a:cubicBezTo>
                  <a:cubicBezTo>
                    <a:pt x="507" y="11"/>
                    <a:pt x="507" y="11"/>
                    <a:pt x="507" y="11"/>
                  </a:cubicBezTo>
                  <a:cubicBezTo>
                    <a:pt x="508" y="15"/>
                    <a:pt x="508" y="15"/>
                    <a:pt x="508" y="15"/>
                  </a:cubicBezTo>
                  <a:cubicBezTo>
                    <a:pt x="499" y="17"/>
                    <a:pt x="489" y="19"/>
                    <a:pt x="480" y="21"/>
                  </a:cubicBezTo>
                  <a:cubicBezTo>
                    <a:pt x="480" y="21"/>
                    <a:pt x="480" y="21"/>
                    <a:pt x="480" y="21"/>
                  </a:cubicBezTo>
                  <a:cubicBezTo>
                    <a:pt x="480" y="21"/>
                    <a:pt x="480" y="21"/>
                    <a:pt x="480" y="21"/>
                  </a:cubicBezTo>
                  <a:close/>
                  <a:moveTo>
                    <a:pt x="704" y="9"/>
                  </a:moveTo>
                  <a:cubicBezTo>
                    <a:pt x="705" y="5"/>
                    <a:pt x="705" y="5"/>
                    <a:pt x="705" y="5"/>
                  </a:cubicBezTo>
                  <a:cubicBezTo>
                    <a:pt x="714" y="6"/>
                    <a:pt x="724" y="7"/>
                    <a:pt x="733" y="9"/>
                  </a:cubicBezTo>
                  <a:cubicBezTo>
                    <a:pt x="733" y="9"/>
                    <a:pt x="733" y="9"/>
                    <a:pt x="733" y="9"/>
                  </a:cubicBezTo>
                  <a:cubicBezTo>
                    <a:pt x="732" y="13"/>
                    <a:pt x="732" y="13"/>
                    <a:pt x="732" y="13"/>
                  </a:cubicBezTo>
                  <a:cubicBezTo>
                    <a:pt x="723" y="11"/>
                    <a:pt x="714" y="10"/>
                    <a:pt x="704" y="9"/>
                  </a:cubicBezTo>
                  <a:close/>
                  <a:moveTo>
                    <a:pt x="536" y="10"/>
                  </a:moveTo>
                  <a:cubicBezTo>
                    <a:pt x="536" y="10"/>
                    <a:pt x="536" y="10"/>
                    <a:pt x="536" y="10"/>
                  </a:cubicBezTo>
                  <a:cubicBezTo>
                    <a:pt x="536" y="10"/>
                    <a:pt x="536" y="10"/>
                    <a:pt x="536" y="10"/>
                  </a:cubicBezTo>
                  <a:cubicBezTo>
                    <a:pt x="536" y="10"/>
                    <a:pt x="536" y="10"/>
                    <a:pt x="536" y="10"/>
                  </a:cubicBezTo>
                  <a:cubicBezTo>
                    <a:pt x="536" y="10"/>
                    <a:pt x="536" y="10"/>
                    <a:pt x="536" y="10"/>
                  </a:cubicBezTo>
                  <a:close/>
                  <a:moveTo>
                    <a:pt x="535" y="6"/>
                  </a:moveTo>
                  <a:cubicBezTo>
                    <a:pt x="544" y="5"/>
                    <a:pt x="554" y="4"/>
                    <a:pt x="563" y="3"/>
                  </a:cubicBezTo>
                  <a:cubicBezTo>
                    <a:pt x="563" y="3"/>
                    <a:pt x="563" y="3"/>
                    <a:pt x="563" y="3"/>
                  </a:cubicBezTo>
                  <a:cubicBezTo>
                    <a:pt x="564" y="7"/>
                    <a:pt x="564" y="7"/>
                    <a:pt x="564" y="7"/>
                  </a:cubicBezTo>
                  <a:cubicBezTo>
                    <a:pt x="554" y="8"/>
                    <a:pt x="545" y="9"/>
                    <a:pt x="536" y="10"/>
                  </a:cubicBezTo>
                  <a:cubicBezTo>
                    <a:pt x="536" y="10"/>
                    <a:pt x="536" y="10"/>
                    <a:pt x="536" y="10"/>
                  </a:cubicBezTo>
                  <a:cubicBezTo>
                    <a:pt x="535" y="6"/>
                    <a:pt x="535" y="6"/>
                    <a:pt x="535" y="6"/>
                  </a:cubicBezTo>
                  <a:close/>
                  <a:moveTo>
                    <a:pt x="648" y="4"/>
                  </a:moveTo>
                  <a:cubicBezTo>
                    <a:pt x="648" y="0"/>
                    <a:pt x="648" y="0"/>
                    <a:pt x="648" y="0"/>
                  </a:cubicBezTo>
                  <a:cubicBezTo>
                    <a:pt x="658" y="1"/>
                    <a:pt x="667" y="1"/>
                    <a:pt x="677" y="2"/>
                  </a:cubicBezTo>
                  <a:cubicBezTo>
                    <a:pt x="677" y="2"/>
                    <a:pt x="677" y="2"/>
                    <a:pt x="677" y="2"/>
                  </a:cubicBezTo>
                  <a:cubicBezTo>
                    <a:pt x="676" y="6"/>
                    <a:pt x="676" y="6"/>
                    <a:pt x="676" y="6"/>
                  </a:cubicBezTo>
                  <a:cubicBezTo>
                    <a:pt x="667" y="5"/>
                    <a:pt x="658" y="5"/>
                    <a:pt x="648" y="4"/>
                  </a:cubicBezTo>
                  <a:close/>
                  <a:moveTo>
                    <a:pt x="592" y="1"/>
                  </a:moveTo>
                  <a:cubicBezTo>
                    <a:pt x="601" y="0"/>
                    <a:pt x="610" y="0"/>
                    <a:pt x="620" y="0"/>
                  </a:cubicBezTo>
                  <a:cubicBezTo>
                    <a:pt x="620" y="0"/>
                    <a:pt x="620" y="0"/>
                    <a:pt x="620" y="0"/>
                  </a:cubicBezTo>
                  <a:cubicBezTo>
                    <a:pt x="620" y="4"/>
                    <a:pt x="620" y="4"/>
                    <a:pt x="620" y="4"/>
                  </a:cubicBezTo>
                  <a:cubicBezTo>
                    <a:pt x="611" y="4"/>
                    <a:pt x="601" y="4"/>
                    <a:pt x="592" y="5"/>
                  </a:cubicBezTo>
                  <a:cubicBezTo>
                    <a:pt x="592" y="5"/>
                    <a:pt x="592" y="5"/>
                    <a:pt x="592" y="5"/>
                  </a:cubicBezTo>
                  <a:cubicBezTo>
                    <a:pt x="592" y="1"/>
                    <a:pt x="592" y="1"/>
                    <a:pt x="592"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7" name="Freeform 10"/>
            <p:cNvSpPr>
              <a:spLocks noEditPoints="1"/>
            </p:cNvSpPr>
            <p:nvPr/>
          </p:nvSpPr>
          <p:spPr bwMode="auto">
            <a:xfrm>
              <a:off x="8200272" y="1363247"/>
              <a:ext cx="3442272" cy="3443758"/>
            </a:xfrm>
            <a:custGeom>
              <a:avLst/>
              <a:gdLst>
                <a:gd name="T0" fmla="*/ 579 w 1158"/>
                <a:gd name="T1" fmla="*/ 1157 h 1157"/>
                <a:gd name="T2" fmla="*/ 500 w 1158"/>
                <a:gd name="T3" fmla="*/ 1152 h 1157"/>
                <a:gd name="T4" fmla="*/ 693 w 1158"/>
                <a:gd name="T5" fmla="*/ 1146 h 1157"/>
                <a:gd name="T6" fmla="*/ 448 w 1158"/>
                <a:gd name="T7" fmla="*/ 1143 h 1157"/>
                <a:gd name="T8" fmla="*/ 399 w 1158"/>
                <a:gd name="T9" fmla="*/ 1125 h 1157"/>
                <a:gd name="T10" fmla="*/ 794 w 1158"/>
                <a:gd name="T11" fmla="*/ 1116 h 1157"/>
                <a:gd name="T12" fmla="*/ 348 w 1158"/>
                <a:gd name="T13" fmla="*/ 1110 h 1157"/>
                <a:gd name="T14" fmla="*/ 842 w 1158"/>
                <a:gd name="T15" fmla="*/ 1094 h 1157"/>
                <a:gd name="T16" fmla="*/ 301 w 1158"/>
                <a:gd name="T17" fmla="*/ 1087 h 1157"/>
                <a:gd name="T18" fmla="*/ 256 w 1158"/>
                <a:gd name="T19" fmla="*/ 1059 h 1157"/>
                <a:gd name="T20" fmla="*/ 280 w 1158"/>
                <a:gd name="T21" fmla="*/ 1070 h 1157"/>
                <a:gd name="T22" fmla="*/ 216 w 1158"/>
                <a:gd name="T23" fmla="*/ 1025 h 1157"/>
                <a:gd name="T24" fmla="*/ 968 w 1158"/>
                <a:gd name="T25" fmla="*/ 1001 h 1157"/>
                <a:gd name="T26" fmla="*/ 197 w 1158"/>
                <a:gd name="T27" fmla="*/ 1008 h 1157"/>
                <a:gd name="T28" fmla="*/ 987 w 1158"/>
                <a:gd name="T29" fmla="*/ 983 h 1157"/>
                <a:gd name="T30" fmla="*/ 1005 w 1158"/>
                <a:gd name="T31" fmla="*/ 964 h 1157"/>
                <a:gd name="T32" fmla="*/ 1025 w 1158"/>
                <a:gd name="T33" fmla="*/ 947 h 1157"/>
                <a:gd name="T34" fmla="*/ 1068 w 1158"/>
                <a:gd name="T35" fmla="*/ 881 h 1157"/>
                <a:gd name="T36" fmla="*/ 95 w 1158"/>
                <a:gd name="T37" fmla="*/ 889 h 1157"/>
                <a:gd name="T38" fmla="*/ 1084 w 1158"/>
                <a:gd name="T39" fmla="*/ 861 h 1157"/>
                <a:gd name="T40" fmla="*/ 1114 w 1158"/>
                <a:gd name="T41" fmla="*/ 788 h 1157"/>
                <a:gd name="T42" fmla="*/ 47 w 1158"/>
                <a:gd name="T43" fmla="*/ 797 h 1157"/>
                <a:gd name="T44" fmla="*/ 1123 w 1158"/>
                <a:gd name="T45" fmla="*/ 763 h 1157"/>
                <a:gd name="T46" fmla="*/ 1143 w 1158"/>
                <a:gd name="T47" fmla="*/ 687 h 1157"/>
                <a:gd name="T48" fmla="*/ 16 w 1158"/>
                <a:gd name="T49" fmla="*/ 698 h 1157"/>
                <a:gd name="T50" fmla="*/ 1148 w 1158"/>
                <a:gd name="T51" fmla="*/ 662 h 1157"/>
                <a:gd name="T52" fmla="*/ 1154 w 1158"/>
                <a:gd name="T53" fmla="*/ 584 h 1157"/>
                <a:gd name="T54" fmla="*/ 4 w 1158"/>
                <a:gd name="T55" fmla="*/ 568 h 1157"/>
                <a:gd name="T56" fmla="*/ 1157 w 1158"/>
                <a:gd name="T57" fmla="*/ 557 h 1157"/>
                <a:gd name="T58" fmla="*/ 5 w 1158"/>
                <a:gd name="T59" fmla="*/ 542 h 1157"/>
                <a:gd name="T60" fmla="*/ 7 w 1158"/>
                <a:gd name="T61" fmla="*/ 489 h 1157"/>
                <a:gd name="T62" fmla="*/ 1138 w 1158"/>
                <a:gd name="T63" fmla="*/ 428 h 1157"/>
                <a:gd name="T64" fmla="*/ 21 w 1158"/>
                <a:gd name="T65" fmla="*/ 439 h 1157"/>
                <a:gd name="T66" fmla="*/ 1118 w 1158"/>
                <a:gd name="T67" fmla="*/ 379 h 1157"/>
                <a:gd name="T68" fmla="*/ 1101 w 1158"/>
                <a:gd name="T69" fmla="*/ 329 h 1157"/>
                <a:gd name="T70" fmla="*/ 55 w 1158"/>
                <a:gd name="T71" fmla="*/ 340 h 1157"/>
                <a:gd name="T72" fmla="*/ 79 w 1158"/>
                <a:gd name="T73" fmla="*/ 294 h 1157"/>
                <a:gd name="T74" fmla="*/ 79 w 1158"/>
                <a:gd name="T75" fmla="*/ 294 h 1157"/>
                <a:gd name="T76" fmla="*/ 1045 w 1158"/>
                <a:gd name="T77" fmla="*/ 242 h 1157"/>
                <a:gd name="T78" fmla="*/ 122 w 1158"/>
                <a:gd name="T79" fmla="*/ 229 h 1157"/>
                <a:gd name="T80" fmla="*/ 1012 w 1158"/>
                <a:gd name="T81" fmla="*/ 201 h 1157"/>
                <a:gd name="T82" fmla="*/ 156 w 1158"/>
                <a:gd name="T83" fmla="*/ 189 h 1157"/>
                <a:gd name="T84" fmla="*/ 976 w 1158"/>
                <a:gd name="T85" fmla="*/ 163 h 1157"/>
                <a:gd name="T86" fmla="*/ 193 w 1158"/>
                <a:gd name="T87" fmla="*/ 152 h 1157"/>
                <a:gd name="T88" fmla="*/ 957 w 1158"/>
                <a:gd name="T89" fmla="*/ 145 h 1157"/>
                <a:gd name="T90" fmla="*/ 894 w 1158"/>
                <a:gd name="T91" fmla="*/ 98 h 1157"/>
                <a:gd name="T92" fmla="*/ 276 w 1158"/>
                <a:gd name="T93" fmla="*/ 89 h 1157"/>
                <a:gd name="T94" fmla="*/ 850 w 1158"/>
                <a:gd name="T95" fmla="*/ 71 h 1157"/>
                <a:gd name="T96" fmla="*/ 804 w 1158"/>
                <a:gd name="T97" fmla="*/ 45 h 1157"/>
                <a:gd name="T98" fmla="*/ 345 w 1158"/>
                <a:gd name="T99" fmla="*/ 53 h 1157"/>
                <a:gd name="T100" fmla="*/ 753 w 1158"/>
                <a:gd name="T101" fmla="*/ 31 h 1157"/>
                <a:gd name="T102" fmla="*/ 704 w 1158"/>
                <a:gd name="T103" fmla="*/ 13 h 1157"/>
                <a:gd name="T104" fmla="*/ 444 w 1158"/>
                <a:gd name="T105" fmla="*/ 19 h 1157"/>
                <a:gd name="T106" fmla="*/ 652 w 1158"/>
                <a:gd name="T107" fmla="*/ 4 h 1157"/>
                <a:gd name="T108" fmla="*/ 495 w 1158"/>
                <a:gd name="T109" fmla="*/ 10 h 1157"/>
                <a:gd name="T110" fmla="*/ 600 w 1158"/>
                <a:gd name="T111" fmla="*/ 4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8" h="1157">
                  <a:moveTo>
                    <a:pt x="552" y="1157"/>
                  </a:moveTo>
                  <a:cubicBezTo>
                    <a:pt x="553" y="1153"/>
                    <a:pt x="553" y="1153"/>
                    <a:pt x="553" y="1153"/>
                  </a:cubicBezTo>
                  <a:cubicBezTo>
                    <a:pt x="561" y="1153"/>
                    <a:pt x="570" y="1153"/>
                    <a:pt x="579" y="1153"/>
                  </a:cubicBezTo>
                  <a:cubicBezTo>
                    <a:pt x="579" y="1153"/>
                    <a:pt x="579" y="1153"/>
                    <a:pt x="579" y="1153"/>
                  </a:cubicBezTo>
                  <a:cubicBezTo>
                    <a:pt x="582" y="1153"/>
                    <a:pt x="586" y="1153"/>
                    <a:pt x="589" y="1153"/>
                  </a:cubicBezTo>
                  <a:cubicBezTo>
                    <a:pt x="589" y="1153"/>
                    <a:pt x="589" y="1153"/>
                    <a:pt x="589" y="1153"/>
                  </a:cubicBezTo>
                  <a:cubicBezTo>
                    <a:pt x="589" y="1157"/>
                    <a:pt x="589" y="1157"/>
                    <a:pt x="589" y="1157"/>
                  </a:cubicBezTo>
                  <a:cubicBezTo>
                    <a:pt x="586" y="1157"/>
                    <a:pt x="582" y="1157"/>
                    <a:pt x="579" y="1157"/>
                  </a:cubicBezTo>
                  <a:cubicBezTo>
                    <a:pt x="579" y="1157"/>
                    <a:pt x="579" y="1157"/>
                    <a:pt x="579" y="1157"/>
                  </a:cubicBezTo>
                  <a:cubicBezTo>
                    <a:pt x="570" y="1157"/>
                    <a:pt x="561" y="1157"/>
                    <a:pt x="552" y="1157"/>
                  </a:cubicBezTo>
                  <a:close/>
                  <a:moveTo>
                    <a:pt x="615" y="1152"/>
                  </a:moveTo>
                  <a:cubicBezTo>
                    <a:pt x="624" y="1152"/>
                    <a:pt x="632" y="1151"/>
                    <a:pt x="641" y="1150"/>
                  </a:cubicBezTo>
                  <a:cubicBezTo>
                    <a:pt x="641" y="1150"/>
                    <a:pt x="641" y="1150"/>
                    <a:pt x="641" y="1150"/>
                  </a:cubicBezTo>
                  <a:cubicBezTo>
                    <a:pt x="642" y="1154"/>
                    <a:pt x="642" y="1154"/>
                    <a:pt x="642" y="1154"/>
                  </a:cubicBezTo>
                  <a:cubicBezTo>
                    <a:pt x="633" y="1155"/>
                    <a:pt x="624" y="1156"/>
                    <a:pt x="615" y="1156"/>
                  </a:cubicBezTo>
                  <a:cubicBezTo>
                    <a:pt x="615" y="1156"/>
                    <a:pt x="615" y="1156"/>
                    <a:pt x="615" y="1156"/>
                  </a:cubicBezTo>
                  <a:cubicBezTo>
                    <a:pt x="615" y="1152"/>
                    <a:pt x="615" y="1152"/>
                    <a:pt x="615" y="1152"/>
                  </a:cubicBezTo>
                  <a:close/>
                  <a:moveTo>
                    <a:pt x="500" y="1152"/>
                  </a:moveTo>
                  <a:cubicBezTo>
                    <a:pt x="501" y="1148"/>
                    <a:pt x="501" y="1148"/>
                    <a:pt x="501" y="1148"/>
                  </a:cubicBezTo>
                  <a:cubicBezTo>
                    <a:pt x="509" y="1149"/>
                    <a:pt x="518" y="1150"/>
                    <a:pt x="526" y="1151"/>
                  </a:cubicBezTo>
                  <a:cubicBezTo>
                    <a:pt x="526" y="1151"/>
                    <a:pt x="526" y="1151"/>
                    <a:pt x="526" y="1151"/>
                  </a:cubicBezTo>
                  <a:cubicBezTo>
                    <a:pt x="526" y="1155"/>
                    <a:pt x="526" y="1155"/>
                    <a:pt x="526" y="1155"/>
                  </a:cubicBezTo>
                  <a:cubicBezTo>
                    <a:pt x="517" y="1154"/>
                    <a:pt x="509" y="1153"/>
                    <a:pt x="500" y="1152"/>
                  </a:cubicBezTo>
                  <a:close/>
                  <a:moveTo>
                    <a:pt x="667" y="1147"/>
                  </a:moveTo>
                  <a:cubicBezTo>
                    <a:pt x="676" y="1145"/>
                    <a:pt x="684" y="1144"/>
                    <a:pt x="693" y="1142"/>
                  </a:cubicBezTo>
                  <a:cubicBezTo>
                    <a:pt x="693" y="1142"/>
                    <a:pt x="693" y="1142"/>
                    <a:pt x="693" y="1142"/>
                  </a:cubicBezTo>
                  <a:cubicBezTo>
                    <a:pt x="693" y="1146"/>
                    <a:pt x="693" y="1146"/>
                    <a:pt x="693" y="1146"/>
                  </a:cubicBezTo>
                  <a:cubicBezTo>
                    <a:pt x="685" y="1148"/>
                    <a:pt x="676" y="1149"/>
                    <a:pt x="668" y="1151"/>
                  </a:cubicBezTo>
                  <a:cubicBezTo>
                    <a:pt x="668" y="1151"/>
                    <a:pt x="668" y="1151"/>
                    <a:pt x="668" y="1151"/>
                  </a:cubicBezTo>
                  <a:cubicBezTo>
                    <a:pt x="667" y="1147"/>
                    <a:pt x="667" y="1147"/>
                    <a:pt x="667" y="1147"/>
                  </a:cubicBezTo>
                  <a:close/>
                  <a:moveTo>
                    <a:pt x="448" y="1143"/>
                  </a:moveTo>
                  <a:cubicBezTo>
                    <a:pt x="449" y="1139"/>
                    <a:pt x="449" y="1139"/>
                    <a:pt x="449" y="1139"/>
                  </a:cubicBezTo>
                  <a:cubicBezTo>
                    <a:pt x="458" y="1141"/>
                    <a:pt x="466" y="1142"/>
                    <a:pt x="475" y="1144"/>
                  </a:cubicBezTo>
                  <a:cubicBezTo>
                    <a:pt x="475" y="1144"/>
                    <a:pt x="475" y="1144"/>
                    <a:pt x="475" y="1144"/>
                  </a:cubicBezTo>
                  <a:cubicBezTo>
                    <a:pt x="474" y="1148"/>
                    <a:pt x="474" y="1148"/>
                    <a:pt x="474" y="1148"/>
                  </a:cubicBezTo>
                  <a:cubicBezTo>
                    <a:pt x="465" y="1146"/>
                    <a:pt x="457" y="1145"/>
                    <a:pt x="448" y="1143"/>
                  </a:cubicBezTo>
                  <a:close/>
                  <a:moveTo>
                    <a:pt x="718" y="1136"/>
                  </a:moveTo>
                  <a:cubicBezTo>
                    <a:pt x="727" y="1134"/>
                    <a:pt x="735" y="1132"/>
                    <a:pt x="743" y="1129"/>
                  </a:cubicBezTo>
                  <a:cubicBezTo>
                    <a:pt x="743" y="1129"/>
                    <a:pt x="743" y="1129"/>
                    <a:pt x="743" y="1129"/>
                  </a:cubicBezTo>
                  <a:cubicBezTo>
                    <a:pt x="744" y="1133"/>
                    <a:pt x="744" y="1133"/>
                    <a:pt x="744" y="1133"/>
                  </a:cubicBezTo>
                  <a:cubicBezTo>
                    <a:pt x="736" y="1136"/>
                    <a:pt x="728" y="1138"/>
                    <a:pt x="719" y="1140"/>
                  </a:cubicBezTo>
                  <a:cubicBezTo>
                    <a:pt x="719" y="1140"/>
                    <a:pt x="719" y="1140"/>
                    <a:pt x="719" y="1140"/>
                  </a:cubicBezTo>
                  <a:cubicBezTo>
                    <a:pt x="718" y="1136"/>
                    <a:pt x="718" y="1136"/>
                    <a:pt x="718" y="1136"/>
                  </a:cubicBezTo>
                  <a:close/>
                  <a:moveTo>
                    <a:pt x="398" y="1129"/>
                  </a:moveTo>
                  <a:cubicBezTo>
                    <a:pt x="399" y="1125"/>
                    <a:pt x="399" y="1125"/>
                    <a:pt x="399" y="1125"/>
                  </a:cubicBezTo>
                  <a:cubicBezTo>
                    <a:pt x="407" y="1127"/>
                    <a:pt x="416" y="1130"/>
                    <a:pt x="424" y="1132"/>
                  </a:cubicBezTo>
                  <a:cubicBezTo>
                    <a:pt x="424" y="1132"/>
                    <a:pt x="424" y="1132"/>
                    <a:pt x="424" y="1132"/>
                  </a:cubicBezTo>
                  <a:cubicBezTo>
                    <a:pt x="424" y="1132"/>
                    <a:pt x="424" y="1132"/>
                    <a:pt x="424" y="1132"/>
                  </a:cubicBezTo>
                  <a:cubicBezTo>
                    <a:pt x="423" y="1136"/>
                    <a:pt x="423" y="1136"/>
                    <a:pt x="423" y="1136"/>
                  </a:cubicBezTo>
                  <a:cubicBezTo>
                    <a:pt x="414" y="1134"/>
                    <a:pt x="406" y="1131"/>
                    <a:pt x="398" y="1129"/>
                  </a:cubicBezTo>
                  <a:close/>
                  <a:moveTo>
                    <a:pt x="768" y="1121"/>
                  </a:moveTo>
                  <a:cubicBezTo>
                    <a:pt x="776" y="1119"/>
                    <a:pt x="785" y="1115"/>
                    <a:pt x="793" y="1112"/>
                  </a:cubicBezTo>
                  <a:cubicBezTo>
                    <a:pt x="793" y="1112"/>
                    <a:pt x="793" y="1112"/>
                    <a:pt x="793" y="1112"/>
                  </a:cubicBezTo>
                  <a:cubicBezTo>
                    <a:pt x="794" y="1116"/>
                    <a:pt x="794" y="1116"/>
                    <a:pt x="794" y="1116"/>
                  </a:cubicBezTo>
                  <a:cubicBezTo>
                    <a:pt x="786" y="1119"/>
                    <a:pt x="778" y="1122"/>
                    <a:pt x="769" y="1125"/>
                  </a:cubicBezTo>
                  <a:cubicBezTo>
                    <a:pt x="769" y="1125"/>
                    <a:pt x="769" y="1125"/>
                    <a:pt x="769" y="1125"/>
                  </a:cubicBezTo>
                  <a:cubicBezTo>
                    <a:pt x="768" y="1121"/>
                    <a:pt x="768" y="1121"/>
                    <a:pt x="768" y="1121"/>
                  </a:cubicBezTo>
                  <a:close/>
                  <a:moveTo>
                    <a:pt x="348" y="1110"/>
                  </a:moveTo>
                  <a:cubicBezTo>
                    <a:pt x="350" y="1106"/>
                    <a:pt x="350" y="1106"/>
                    <a:pt x="350" y="1106"/>
                  </a:cubicBezTo>
                  <a:cubicBezTo>
                    <a:pt x="358" y="1110"/>
                    <a:pt x="366" y="1113"/>
                    <a:pt x="374" y="1116"/>
                  </a:cubicBezTo>
                  <a:cubicBezTo>
                    <a:pt x="374" y="1116"/>
                    <a:pt x="374" y="1116"/>
                    <a:pt x="374" y="1116"/>
                  </a:cubicBezTo>
                  <a:cubicBezTo>
                    <a:pt x="373" y="1120"/>
                    <a:pt x="373" y="1120"/>
                    <a:pt x="373" y="1120"/>
                  </a:cubicBezTo>
                  <a:cubicBezTo>
                    <a:pt x="365" y="1117"/>
                    <a:pt x="357" y="1113"/>
                    <a:pt x="348" y="1110"/>
                  </a:cubicBezTo>
                  <a:close/>
                  <a:moveTo>
                    <a:pt x="793" y="1112"/>
                  </a:moveTo>
                  <a:cubicBezTo>
                    <a:pt x="793" y="1112"/>
                    <a:pt x="793" y="1112"/>
                    <a:pt x="793" y="1112"/>
                  </a:cubicBezTo>
                  <a:cubicBezTo>
                    <a:pt x="793" y="1112"/>
                    <a:pt x="793" y="1112"/>
                    <a:pt x="793" y="1112"/>
                  </a:cubicBezTo>
                  <a:cubicBezTo>
                    <a:pt x="793" y="1112"/>
                    <a:pt x="793" y="1112"/>
                    <a:pt x="793" y="1112"/>
                  </a:cubicBezTo>
                  <a:cubicBezTo>
                    <a:pt x="793" y="1112"/>
                    <a:pt x="793" y="1112"/>
                    <a:pt x="793" y="1112"/>
                  </a:cubicBezTo>
                  <a:close/>
                  <a:moveTo>
                    <a:pt x="817" y="1102"/>
                  </a:moveTo>
                  <a:cubicBezTo>
                    <a:pt x="824" y="1098"/>
                    <a:pt x="832" y="1095"/>
                    <a:pt x="840" y="1091"/>
                  </a:cubicBezTo>
                  <a:cubicBezTo>
                    <a:pt x="840" y="1091"/>
                    <a:pt x="840" y="1091"/>
                    <a:pt x="840" y="1091"/>
                  </a:cubicBezTo>
                  <a:cubicBezTo>
                    <a:pt x="842" y="1094"/>
                    <a:pt x="842" y="1094"/>
                    <a:pt x="842" y="1094"/>
                  </a:cubicBezTo>
                  <a:cubicBezTo>
                    <a:pt x="834" y="1098"/>
                    <a:pt x="826" y="1102"/>
                    <a:pt x="818" y="1106"/>
                  </a:cubicBezTo>
                  <a:cubicBezTo>
                    <a:pt x="818" y="1106"/>
                    <a:pt x="818" y="1106"/>
                    <a:pt x="818" y="1106"/>
                  </a:cubicBezTo>
                  <a:cubicBezTo>
                    <a:pt x="817" y="1102"/>
                    <a:pt x="817" y="1102"/>
                    <a:pt x="817" y="1102"/>
                  </a:cubicBezTo>
                  <a:close/>
                  <a:moveTo>
                    <a:pt x="301" y="1087"/>
                  </a:moveTo>
                  <a:cubicBezTo>
                    <a:pt x="303" y="1083"/>
                    <a:pt x="303" y="1083"/>
                    <a:pt x="303" y="1083"/>
                  </a:cubicBezTo>
                  <a:cubicBezTo>
                    <a:pt x="311" y="1087"/>
                    <a:pt x="318" y="1091"/>
                    <a:pt x="326" y="1095"/>
                  </a:cubicBezTo>
                  <a:cubicBezTo>
                    <a:pt x="326" y="1095"/>
                    <a:pt x="326" y="1095"/>
                    <a:pt x="326" y="1095"/>
                  </a:cubicBezTo>
                  <a:cubicBezTo>
                    <a:pt x="325" y="1099"/>
                    <a:pt x="325" y="1099"/>
                    <a:pt x="325" y="1099"/>
                  </a:cubicBezTo>
                  <a:cubicBezTo>
                    <a:pt x="317" y="1095"/>
                    <a:pt x="309" y="1091"/>
                    <a:pt x="301" y="1087"/>
                  </a:cubicBezTo>
                  <a:close/>
                  <a:moveTo>
                    <a:pt x="863" y="1078"/>
                  </a:moveTo>
                  <a:cubicBezTo>
                    <a:pt x="870" y="1074"/>
                    <a:pt x="878" y="1069"/>
                    <a:pt x="885" y="1065"/>
                  </a:cubicBezTo>
                  <a:cubicBezTo>
                    <a:pt x="885" y="1065"/>
                    <a:pt x="885" y="1065"/>
                    <a:pt x="885" y="1065"/>
                  </a:cubicBezTo>
                  <a:cubicBezTo>
                    <a:pt x="885" y="1065"/>
                    <a:pt x="885" y="1065"/>
                    <a:pt x="885" y="1065"/>
                  </a:cubicBezTo>
                  <a:cubicBezTo>
                    <a:pt x="887" y="1068"/>
                    <a:pt x="887" y="1068"/>
                    <a:pt x="887" y="1068"/>
                  </a:cubicBezTo>
                  <a:cubicBezTo>
                    <a:pt x="880" y="1073"/>
                    <a:pt x="872" y="1077"/>
                    <a:pt x="865" y="1082"/>
                  </a:cubicBezTo>
                  <a:cubicBezTo>
                    <a:pt x="865" y="1082"/>
                    <a:pt x="865" y="1082"/>
                    <a:pt x="865" y="1082"/>
                  </a:cubicBezTo>
                  <a:cubicBezTo>
                    <a:pt x="863" y="1078"/>
                    <a:pt x="863" y="1078"/>
                    <a:pt x="863" y="1078"/>
                  </a:cubicBezTo>
                  <a:close/>
                  <a:moveTo>
                    <a:pt x="256" y="1059"/>
                  </a:moveTo>
                  <a:cubicBezTo>
                    <a:pt x="258" y="1056"/>
                    <a:pt x="258" y="1056"/>
                    <a:pt x="258" y="1056"/>
                  </a:cubicBezTo>
                  <a:cubicBezTo>
                    <a:pt x="266" y="1061"/>
                    <a:pt x="273" y="1066"/>
                    <a:pt x="280" y="1070"/>
                  </a:cubicBezTo>
                  <a:cubicBezTo>
                    <a:pt x="280" y="1070"/>
                    <a:pt x="280" y="1070"/>
                    <a:pt x="280" y="1070"/>
                  </a:cubicBezTo>
                  <a:cubicBezTo>
                    <a:pt x="278" y="1074"/>
                    <a:pt x="278" y="1074"/>
                    <a:pt x="278" y="1074"/>
                  </a:cubicBezTo>
                  <a:cubicBezTo>
                    <a:pt x="271" y="1069"/>
                    <a:pt x="263" y="1064"/>
                    <a:pt x="256" y="1059"/>
                  </a:cubicBezTo>
                  <a:close/>
                  <a:moveTo>
                    <a:pt x="280" y="1070"/>
                  </a:moveTo>
                  <a:cubicBezTo>
                    <a:pt x="280" y="1070"/>
                    <a:pt x="280" y="1070"/>
                    <a:pt x="280" y="1070"/>
                  </a:cubicBezTo>
                  <a:cubicBezTo>
                    <a:pt x="280" y="1070"/>
                    <a:pt x="280" y="1070"/>
                    <a:pt x="280" y="1070"/>
                  </a:cubicBezTo>
                  <a:cubicBezTo>
                    <a:pt x="280" y="1070"/>
                    <a:pt x="280" y="1070"/>
                    <a:pt x="280" y="1070"/>
                  </a:cubicBezTo>
                  <a:close/>
                  <a:moveTo>
                    <a:pt x="907" y="1050"/>
                  </a:moveTo>
                  <a:cubicBezTo>
                    <a:pt x="914" y="1045"/>
                    <a:pt x="921" y="1040"/>
                    <a:pt x="928" y="1035"/>
                  </a:cubicBezTo>
                  <a:cubicBezTo>
                    <a:pt x="928" y="1035"/>
                    <a:pt x="928" y="1035"/>
                    <a:pt x="928" y="1035"/>
                  </a:cubicBezTo>
                  <a:cubicBezTo>
                    <a:pt x="930" y="1038"/>
                    <a:pt x="930" y="1038"/>
                    <a:pt x="930" y="1038"/>
                  </a:cubicBezTo>
                  <a:cubicBezTo>
                    <a:pt x="924" y="1044"/>
                    <a:pt x="916" y="1049"/>
                    <a:pt x="909" y="1054"/>
                  </a:cubicBezTo>
                  <a:cubicBezTo>
                    <a:pt x="909" y="1054"/>
                    <a:pt x="909" y="1054"/>
                    <a:pt x="909" y="1054"/>
                  </a:cubicBezTo>
                  <a:cubicBezTo>
                    <a:pt x="907" y="1050"/>
                    <a:pt x="907" y="1050"/>
                    <a:pt x="907" y="1050"/>
                  </a:cubicBezTo>
                  <a:close/>
                  <a:moveTo>
                    <a:pt x="214" y="1028"/>
                  </a:moveTo>
                  <a:cubicBezTo>
                    <a:pt x="216" y="1025"/>
                    <a:pt x="216" y="1025"/>
                    <a:pt x="216" y="1025"/>
                  </a:cubicBezTo>
                  <a:cubicBezTo>
                    <a:pt x="223" y="1030"/>
                    <a:pt x="230" y="1036"/>
                    <a:pt x="237" y="1041"/>
                  </a:cubicBezTo>
                  <a:cubicBezTo>
                    <a:pt x="237" y="1041"/>
                    <a:pt x="237" y="1041"/>
                    <a:pt x="237" y="1041"/>
                  </a:cubicBezTo>
                  <a:cubicBezTo>
                    <a:pt x="237" y="1041"/>
                    <a:pt x="237" y="1041"/>
                    <a:pt x="237" y="1041"/>
                  </a:cubicBezTo>
                  <a:cubicBezTo>
                    <a:pt x="235" y="1044"/>
                    <a:pt x="235" y="1044"/>
                    <a:pt x="235" y="1044"/>
                  </a:cubicBezTo>
                  <a:cubicBezTo>
                    <a:pt x="228" y="1039"/>
                    <a:pt x="221" y="1034"/>
                    <a:pt x="214" y="1028"/>
                  </a:cubicBezTo>
                  <a:close/>
                  <a:moveTo>
                    <a:pt x="948" y="1019"/>
                  </a:moveTo>
                  <a:cubicBezTo>
                    <a:pt x="955" y="1013"/>
                    <a:pt x="962" y="1007"/>
                    <a:pt x="968" y="1001"/>
                  </a:cubicBezTo>
                  <a:cubicBezTo>
                    <a:pt x="968" y="1001"/>
                    <a:pt x="968" y="1001"/>
                    <a:pt x="968" y="1001"/>
                  </a:cubicBezTo>
                  <a:cubicBezTo>
                    <a:pt x="968" y="1001"/>
                    <a:pt x="968" y="1001"/>
                    <a:pt x="968" y="1001"/>
                  </a:cubicBezTo>
                  <a:cubicBezTo>
                    <a:pt x="971" y="1004"/>
                    <a:pt x="971" y="1004"/>
                    <a:pt x="971" y="1004"/>
                  </a:cubicBezTo>
                  <a:cubicBezTo>
                    <a:pt x="964" y="1010"/>
                    <a:pt x="958" y="1016"/>
                    <a:pt x="951" y="1022"/>
                  </a:cubicBezTo>
                  <a:cubicBezTo>
                    <a:pt x="951" y="1022"/>
                    <a:pt x="951" y="1022"/>
                    <a:pt x="951" y="1022"/>
                  </a:cubicBezTo>
                  <a:cubicBezTo>
                    <a:pt x="948" y="1019"/>
                    <a:pt x="948" y="1019"/>
                    <a:pt x="948" y="1019"/>
                  </a:cubicBezTo>
                  <a:close/>
                  <a:moveTo>
                    <a:pt x="175" y="993"/>
                  </a:moveTo>
                  <a:cubicBezTo>
                    <a:pt x="177" y="990"/>
                    <a:pt x="177" y="990"/>
                    <a:pt x="177" y="990"/>
                  </a:cubicBezTo>
                  <a:cubicBezTo>
                    <a:pt x="184" y="996"/>
                    <a:pt x="190" y="1002"/>
                    <a:pt x="197" y="1008"/>
                  </a:cubicBezTo>
                  <a:cubicBezTo>
                    <a:pt x="197" y="1008"/>
                    <a:pt x="197" y="1008"/>
                    <a:pt x="197" y="1008"/>
                  </a:cubicBezTo>
                  <a:cubicBezTo>
                    <a:pt x="197" y="1008"/>
                    <a:pt x="197" y="1008"/>
                    <a:pt x="197" y="1008"/>
                  </a:cubicBezTo>
                  <a:cubicBezTo>
                    <a:pt x="194" y="1011"/>
                    <a:pt x="194" y="1011"/>
                    <a:pt x="194" y="1011"/>
                  </a:cubicBezTo>
                  <a:cubicBezTo>
                    <a:pt x="187" y="1005"/>
                    <a:pt x="181" y="999"/>
                    <a:pt x="175" y="993"/>
                  </a:cubicBezTo>
                  <a:close/>
                  <a:moveTo>
                    <a:pt x="987" y="983"/>
                  </a:moveTo>
                  <a:cubicBezTo>
                    <a:pt x="993" y="977"/>
                    <a:pt x="999" y="971"/>
                    <a:pt x="1005" y="964"/>
                  </a:cubicBezTo>
                  <a:cubicBezTo>
                    <a:pt x="1005" y="964"/>
                    <a:pt x="1005" y="964"/>
                    <a:pt x="1005" y="964"/>
                  </a:cubicBezTo>
                  <a:cubicBezTo>
                    <a:pt x="1008" y="967"/>
                    <a:pt x="1008" y="967"/>
                    <a:pt x="1008" y="967"/>
                  </a:cubicBezTo>
                  <a:cubicBezTo>
                    <a:pt x="1002" y="974"/>
                    <a:pt x="996" y="980"/>
                    <a:pt x="990" y="986"/>
                  </a:cubicBezTo>
                  <a:cubicBezTo>
                    <a:pt x="990" y="986"/>
                    <a:pt x="990" y="986"/>
                    <a:pt x="990" y="986"/>
                  </a:cubicBezTo>
                  <a:cubicBezTo>
                    <a:pt x="987" y="983"/>
                    <a:pt x="987" y="983"/>
                    <a:pt x="987" y="983"/>
                  </a:cubicBezTo>
                  <a:close/>
                  <a:moveTo>
                    <a:pt x="139" y="955"/>
                  </a:moveTo>
                  <a:cubicBezTo>
                    <a:pt x="142" y="952"/>
                    <a:pt x="142" y="952"/>
                    <a:pt x="142" y="952"/>
                  </a:cubicBezTo>
                  <a:cubicBezTo>
                    <a:pt x="147" y="959"/>
                    <a:pt x="153" y="965"/>
                    <a:pt x="159" y="972"/>
                  </a:cubicBezTo>
                  <a:cubicBezTo>
                    <a:pt x="159" y="972"/>
                    <a:pt x="159" y="972"/>
                    <a:pt x="159" y="972"/>
                  </a:cubicBezTo>
                  <a:cubicBezTo>
                    <a:pt x="156" y="974"/>
                    <a:pt x="156" y="974"/>
                    <a:pt x="156" y="974"/>
                  </a:cubicBezTo>
                  <a:cubicBezTo>
                    <a:pt x="150" y="968"/>
                    <a:pt x="144" y="961"/>
                    <a:pt x="139" y="955"/>
                  </a:cubicBezTo>
                  <a:close/>
                  <a:moveTo>
                    <a:pt x="1005" y="964"/>
                  </a:moveTo>
                  <a:cubicBezTo>
                    <a:pt x="1005" y="964"/>
                    <a:pt x="1005" y="964"/>
                    <a:pt x="1005" y="964"/>
                  </a:cubicBezTo>
                  <a:cubicBezTo>
                    <a:pt x="1005" y="964"/>
                    <a:pt x="1005" y="964"/>
                    <a:pt x="1005" y="964"/>
                  </a:cubicBezTo>
                  <a:cubicBezTo>
                    <a:pt x="1005" y="964"/>
                    <a:pt x="1005" y="964"/>
                    <a:pt x="1005" y="964"/>
                  </a:cubicBezTo>
                  <a:cubicBezTo>
                    <a:pt x="1005" y="964"/>
                    <a:pt x="1005" y="964"/>
                    <a:pt x="1005" y="964"/>
                  </a:cubicBezTo>
                  <a:close/>
                  <a:moveTo>
                    <a:pt x="1022" y="945"/>
                  </a:moveTo>
                  <a:cubicBezTo>
                    <a:pt x="1027" y="938"/>
                    <a:pt x="1033" y="931"/>
                    <a:pt x="1038" y="924"/>
                  </a:cubicBezTo>
                  <a:cubicBezTo>
                    <a:pt x="1038" y="924"/>
                    <a:pt x="1038" y="924"/>
                    <a:pt x="1038" y="924"/>
                  </a:cubicBezTo>
                  <a:cubicBezTo>
                    <a:pt x="1038" y="924"/>
                    <a:pt x="1038" y="924"/>
                    <a:pt x="1038" y="924"/>
                  </a:cubicBezTo>
                  <a:cubicBezTo>
                    <a:pt x="1041" y="927"/>
                    <a:pt x="1041" y="927"/>
                    <a:pt x="1041" y="927"/>
                  </a:cubicBezTo>
                  <a:cubicBezTo>
                    <a:pt x="1036" y="934"/>
                    <a:pt x="1030" y="940"/>
                    <a:pt x="1025" y="947"/>
                  </a:cubicBezTo>
                  <a:cubicBezTo>
                    <a:pt x="1025" y="947"/>
                    <a:pt x="1025" y="947"/>
                    <a:pt x="1025" y="947"/>
                  </a:cubicBezTo>
                  <a:cubicBezTo>
                    <a:pt x="1022" y="945"/>
                    <a:pt x="1022" y="945"/>
                    <a:pt x="1022" y="945"/>
                  </a:cubicBezTo>
                  <a:close/>
                  <a:moveTo>
                    <a:pt x="106" y="913"/>
                  </a:moveTo>
                  <a:cubicBezTo>
                    <a:pt x="110" y="911"/>
                    <a:pt x="110" y="911"/>
                    <a:pt x="110" y="911"/>
                  </a:cubicBezTo>
                  <a:cubicBezTo>
                    <a:pt x="115" y="918"/>
                    <a:pt x="120" y="925"/>
                    <a:pt x="125" y="932"/>
                  </a:cubicBezTo>
                  <a:cubicBezTo>
                    <a:pt x="125" y="932"/>
                    <a:pt x="125" y="932"/>
                    <a:pt x="125" y="932"/>
                  </a:cubicBezTo>
                  <a:cubicBezTo>
                    <a:pt x="122" y="934"/>
                    <a:pt x="122" y="934"/>
                    <a:pt x="122" y="934"/>
                  </a:cubicBezTo>
                  <a:cubicBezTo>
                    <a:pt x="117" y="928"/>
                    <a:pt x="111" y="921"/>
                    <a:pt x="106" y="913"/>
                  </a:cubicBezTo>
                  <a:close/>
                  <a:moveTo>
                    <a:pt x="1053" y="903"/>
                  </a:moveTo>
                  <a:cubicBezTo>
                    <a:pt x="1058" y="896"/>
                    <a:pt x="1063" y="888"/>
                    <a:pt x="1068" y="881"/>
                  </a:cubicBezTo>
                  <a:cubicBezTo>
                    <a:pt x="1068" y="881"/>
                    <a:pt x="1068" y="881"/>
                    <a:pt x="1068" y="881"/>
                  </a:cubicBezTo>
                  <a:cubicBezTo>
                    <a:pt x="1068" y="881"/>
                    <a:pt x="1068" y="881"/>
                    <a:pt x="1068" y="881"/>
                  </a:cubicBezTo>
                  <a:cubicBezTo>
                    <a:pt x="1071" y="883"/>
                    <a:pt x="1071" y="883"/>
                    <a:pt x="1071" y="883"/>
                  </a:cubicBezTo>
                  <a:cubicBezTo>
                    <a:pt x="1066" y="891"/>
                    <a:pt x="1061" y="898"/>
                    <a:pt x="1057" y="905"/>
                  </a:cubicBezTo>
                  <a:cubicBezTo>
                    <a:pt x="1057" y="905"/>
                    <a:pt x="1057" y="905"/>
                    <a:pt x="1057" y="905"/>
                  </a:cubicBezTo>
                  <a:cubicBezTo>
                    <a:pt x="1053" y="903"/>
                    <a:pt x="1053" y="903"/>
                    <a:pt x="1053" y="903"/>
                  </a:cubicBezTo>
                  <a:close/>
                  <a:moveTo>
                    <a:pt x="78" y="869"/>
                  </a:moveTo>
                  <a:cubicBezTo>
                    <a:pt x="81" y="867"/>
                    <a:pt x="81" y="867"/>
                    <a:pt x="81" y="867"/>
                  </a:cubicBezTo>
                  <a:cubicBezTo>
                    <a:pt x="86" y="875"/>
                    <a:pt x="90" y="882"/>
                    <a:pt x="95" y="889"/>
                  </a:cubicBezTo>
                  <a:cubicBezTo>
                    <a:pt x="95" y="889"/>
                    <a:pt x="95" y="889"/>
                    <a:pt x="95" y="889"/>
                  </a:cubicBezTo>
                  <a:cubicBezTo>
                    <a:pt x="92" y="892"/>
                    <a:pt x="92" y="892"/>
                    <a:pt x="92" y="892"/>
                  </a:cubicBezTo>
                  <a:cubicBezTo>
                    <a:pt x="87" y="884"/>
                    <a:pt x="82" y="877"/>
                    <a:pt x="78" y="869"/>
                  </a:cubicBezTo>
                  <a:close/>
                  <a:moveTo>
                    <a:pt x="1081" y="859"/>
                  </a:moveTo>
                  <a:cubicBezTo>
                    <a:pt x="1085" y="851"/>
                    <a:pt x="1089" y="843"/>
                    <a:pt x="1093" y="835"/>
                  </a:cubicBezTo>
                  <a:cubicBezTo>
                    <a:pt x="1093" y="835"/>
                    <a:pt x="1093" y="835"/>
                    <a:pt x="1093" y="835"/>
                  </a:cubicBezTo>
                  <a:cubicBezTo>
                    <a:pt x="1097" y="837"/>
                    <a:pt x="1097" y="837"/>
                    <a:pt x="1097" y="837"/>
                  </a:cubicBezTo>
                  <a:cubicBezTo>
                    <a:pt x="1093" y="845"/>
                    <a:pt x="1089" y="853"/>
                    <a:pt x="1084" y="861"/>
                  </a:cubicBezTo>
                  <a:cubicBezTo>
                    <a:pt x="1084" y="861"/>
                    <a:pt x="1084" y="861"/>
                    <a:pt x="1084" y="861"/>
                  </a:cubicBezTo>
                  <a:cubicBezTo>
                    <a:pt x="1081" y="859"/>
                    <a:pt x="1081" y="859"/>
                    <a:pt x="1081" y="859"/>
                  </a:cubicBezTo>
                  <a:close/>
                  <a:moveTo>
                    <a:pt x="54" y="823"/>
                  </a:moveTo>
                  <a:cubicBezTo>
                    <a:pt x="57" y="821"/>
                    <a:pt x="57" y="821"/>
                    <a:pt x="57" y="821"/>
                  </a:cubicBezTo>
                  <a:cubicBezTo>
                    <a:pt x="61" y="829"/>
                    <a:pt x="65" y="837"/>
                    <a:pt x="69" y="844"/>
                  </a:cubicBezTo>
                  <a:cubicBezTo>
                    <a:pt x="69" y="844"/>
                    <a:pt x="69" y="844"/>
                    <a:pt x="69" y="844"/>
                  </a:cubicBezTo>
                  <a:cubicBezTo>
                    <a:pt x="65" y="846"/>
                    <a:pt x="65" y="846"/>
                    <a:pt x="65" y="846"/>
                  </a:cubicBezTo>
                  <a:cubicBezTo>
                    <a:pt x="61" y="839"/>
                    <a:pt x="57" y="831"/>
                    <a:pt x="54" y="823"/>
                  </a:cubicBezTo>
                  <a:close/>
                  <a:moveTo>
                    <a:pt x="1104" y="812"/>
                  </a:moveTo>
                  <a:cubicBezTo>
                    <a:pt x="1108" y="804"/>
                    <a:pt x="1111" y="796"/>
                    <a:pt x="1114" y="788"/>
                  </a:cubicBezTo>
                  <a:cubicBezTo>
                    <a:pt x="1114" y="788"/>
                    <a:pt x="1114" y="788"/>
                    <a:pt x="1114" y="788"/>
                  </a:cubicBezTo>
                  <a:cubicBezTo>
                    <a:pt x="1118" y="789"/>
                    <a:pt x="1118" y="789"/>
                    <a:pt x="1118" y="789"/>
                  </a:cubicBezTo>
                  <a:cubicBezTo>
                    <a:pt x="1115" y="797"/>
                    <a:pt x="1111" y="805"/>
                    <a:pt x="1108" y="813"/>
                  </a:cubicBezTo>
                  <a:cubicBezTo>
                    <a:pt x="1108" y="813"/>
                    <a:pt x="1108" y="813"/>
                    <a:pt x="1108" y="813"/>
                  </a:cubicBezTo>
                  <a:cubicBezTo>
                    <a:pt x="1104" y="812"/>
                    <a:pt x="1104" y="812"/>
                    <a:pt x="1104" y="812"/>
                  </a:cubicBezTo>
                  <a:close/>
                  <a:moveTo>
                    <a:pt x="34" y="774"/>
                  </a:moveTo>
                  <a:cubicBezTo>
                    <a:pt x="37" y="773"/>
                    <a:pt x="37" y="773"/>
                    <a:pt x="37" y="773"/>
                  </a:cubicBezTo>
                  <a:cubicBezTo>
                    <a:pt x="40" y="781"/>
                    <a:pt x="44" y="789"/>
                    <a:pt x="47" y="797"/>
                  </a:cubicBezTo>
                  <a:cubicBezTo>
                    <a:pt x="47" y="797"/>
                    <a:pt x="47" y="797"/>
                    <a:pt x="47" y="797"/>
                  </a:cubicBezTo>
                  <a:cubicBezTo>
                    <a:pt x="43" y="799"/>
                    <a:pt x="43" y="799"/>
                    <a:pt x="43" y="799"/>
                  </a:cubicBezTo>
                  <a:cubicBezTo>
                    <a:pt x="40" y="791"/>
                    <a:pt x="37" y="783"/>
                    <a:pt x="34" y="774"/>
                  </a:cubicBezTo>
                  <a:close/>
                  <a:moveTo>
                    <a:pt x="1123" y="763"/>
                  </a:moveTo>
                  <a:cubicBezTo>
                    <a:pt x="1126" y="755"/>
                    <a:pt x="1129" y="747"/>
                    <a:pt x="1131" y="738"/>
                  </a:cubicBezTo>
                  <a:cubicBezTo>
                    <a:pt x="1131" y="738"/>
                    <a:pt x="1131" y="738"/>
                    <a:pt x="1131" y="738"/>
                  </a:cubicBezTo>
                  <a:cubicBezTo>
                    <a:pt x="1135" y="739"/>
                    <a:pt x="1135" y="739"/>
                    <a:pt x="1135" y="739"/>
                  </a:cubicBezTo>
                  <a:cubicBezTo>
                    <a:pt x="1132" y="748"/>
                    <a:pt x="1130" y="756"/>
                    <a:pt x="1127" y="764"/>
                  </a:cubicBezTo>
                  <a:cubicBezTo>
                    <a:pt x="1127" y="764"/>
                    <a:pt x="1127" y="764"/>
                    <a:pt x="1127" y="764"/>
                  </a:cubicBezTo>
                  <a:cubicBezTo>
                    <a:pt x="1123" y="763"/>
                    <a:pt x="1123" y="763"/>
                    <a:pt x="1123" y="763"/>
                  </a:cubicBezTo>
                  <a:close/>
                  <a:moveTo>
                    <a:pt x="18" y="724"/>
                  </a:moveTo>
                  <a:cubicBezTo>
                    <a:pt x="22" y="723"/>
                    <a:pt x="22" y="723"/>
                    <a:pt x="22" y="723"/>
                  </a:cubicBezTo>
                  <a:cubicBezTo>
                    <a:pt x="24" y="731"/>
                    <a:pt x="27" y="740"/>
                    <a:pt x="29" y="748"/>
                  </a:cubicBezTo>
                  <a:cubicBezTo>
                    <a:pt x="29" y="748"/>
                    <a:pt x="29" y="748"/>
                    <a:pt x="29" y="748"/>
                  </a:cubicBezTo>
                  <a:cubicBezTo>
                    <a:pt x="25" y="749"/>
                    <a:pt x="25" y="749"/>
                    <a:pt x="25" y="749"/>
                  </a:cubicBezTo>
                  <a:cubicBezTo>
                    <a:pt x="23" y="741"/>
                    <a:pt x="20" y="733"/>
                    <a:pt x="18" y="724"/>
                  </a:cubicBezTo>
                  <a:close/>
                  <a:moveTo>
                    <a:pt x="1138" y="713"/>
                  </a:moveTo>
                  <a:cubicBezTo>
                    <a:pt x="1140" y="705"/>
                    <a:pt x="1142" y="696"/>
                    <a:pt x="1143" y="687"/>
                  </a:cubicBezTo>
                  <a:cubicBezTo>
                    <a:pt x="1143" y="687"/>
                    <a:pt x="1143" y="687"/>
                    <a:pt x="1143" y="687"/>
                  </a:cubicBezTo>
                  <a:cubicBezTo>
                    <a:pt x="1143" y="687"/>
                    <a:pt x="1143" y="687"/>
                    <a:pt x="1143" y="687"/>
                  </a:cubicBezTo>
                  <a:cubicBezTo>
                    <a:pt x="1147" y="688"/>
                    <a:pt x="1147" y="688"/>
                    <a:pt x="1147" y="688"/>
                  </a:cubicBezTo>
                  <a:cubicBezTo>
                    <a:pt x="1145" y="697"/>
                    <a:pt x="1144" y="705"/>
                    <a:pt x="1142" y="714"/>
                  </a:cubicBezTo>
                  <a:cubicBezTo>
                    <a:pt x="1142" y="714"/>
                    <a:pt x="1142" y="714"/>
                    <a:pt x="1142" y="714"/>
                  </a:cubicBezTo>
                  <a:cubicBezTo>
                    <a:pt x="1138" y="713"/>
                    <a:pt x="1138" y="713"/>
                    <a:pt x="1138" y="713"/>
                  </a:cubicBezTo>
                  <a:close/>
                  <a:moveTo>
                    <a:pt x="7" y="673"/>
                  </a:moveTo>
                  <a:cubicBezTo>
                    <a:pt x="11" y="672"/>
                    <a:pt x="11" y="672"/>
                    <a:pt x="11" y="672"/>
                  </a:cubicBezTo>
                  <a:cubicBezTo>
                    <a:pt x="13" y="681"/>
                    <a:pt x="14" y="689"/>
                    <a:pt x="16" y="698"/>
                  </a:cubicBezTo>
                  <a:cubicBezTo>
                    <a:pt x="16" y="698"/>
                    <a:pt x="16" y="698"/>
                    <a:pt x="16" y="698"/>
                  </a:cubicBezTo>
                  <a:cubicBezTo>
                    <a:pt x="12" y="698"/>
                    <a:pt x="12" y="698"/>
                    <a:pt x="12" y="698"/>
                  </a:cubicBezTo>
                  <a:cubicBezTo>
                    <a:pt x="10" y="690"/>
                    <a:pt x="9" y="681"/>
                    <a:pt x="7" y="673"/>
                  </a:cubicBezTo>
                  <a:close/>
                  <a:moveTo>
                    <a:pt x="1148" y="662"/>
                  </a:moveTo>
                  <a:cubicBezTo>
                    <a:pt x="1149" y="653"/>
                    <a:pt x="1150" y="645"/>
                    <a:pt x="1151" y="636"/>
                  </a:cubicBezTo>
                  <a:cubicBezTo>
                    <a:pt x="1151" y="636"/>
                    <a:pt x="1151" y="636"/>
                    <a:pt x="1151" y="636"/>
                  </a:cubicBezTo>
                  <a:cubicBezTo>
                    <a:pt x="1155" y="636"/>
                    <a:pt x="1155" y="636"/>
                    <a:pt x="1155" y="636"/>
                  </a:cubicBezTo>
                  <a:cubicBezTo>
                    <a:pt x="1154" y="645"/>
                    <a:pt x="1153" y="654"/>
                    <a:pt x="1152" y="662"/>
                  </a:cubicBezTo>
                  <a:cubicBezTo>
                    <a:pt x="1152" y="662"/>
                    <a:pt x="1152" y="662"/>
                    <a:pt x="1152" y="662"/>
                  </a:cubicBezTo>
                  <a:cubicBezTo>
                    <a:pt x="1148" y="662"/>
                    <a:pt x="1148" y="662"/>
                    <a:pt x="1148" y="662"/>
                  </a:cubicBezTo>
                  <a:close/>
                  <a:moveTo>
                    <a:pt x="1" y="620"/>
                  </a:moveTo>
                  <a:cubicBezTo>
                    <a:pt x="5" y="620"/>
                    <a:pt x="5" y="620"/>
                    <a:pt x="5" y="620"/>
                  </a:cubicBezTo>
                  <a:cubicBezTo>
                    <a:pt x="6" y="629"/>
                    <a:pt x="7" y="638"/>
                    <a:pt x="8" y="646"/>
                  </a:cubicBezTo>
                  <a:cubicBezTo>
                    <a:pt x="8" y="646"/>
                    <a:pt x="8" y="646"/>
                    <a:pt x="8" y="646"/>
                  </a:cubicBezTo>
                  <a:cubicBezTo>
                    <a:pt x="8" y="646"/>
                    <a:pt x="8" y="646"/>
                    <a:pt x="8" y="646"/>
                  </a:cubicBezTo>
                  <a:cubicBezTo>
                    <a:pt x="4" y="647"/>
                    <a:pt x="4" y="647"/>
                    <a:pt x="4" y="647"/>
                  </a:cubicBezTo>
                  <a:cubicBezTo>
                    <a:pt x="3" y="638"/>
                    <a:pt x="2" y="629"/>
                    <a:pt x="1" y="620"/>
                  </a:cubicBezTo>
                  <a:close/>
                  <a:moveTo>
                    <a:pt x="1153" y="610"/>
                  </a:moveTo>
                  <a:cubicBezTo>
                    <a:pt x="1153" y="601"/>
                    <a:pt x="1153" y="592"/>
                    <a:pt x="1154" y="584"/>
                  </a:cubicBezTo>
                  <a:cubicBezTo>
                    <a:pt x="1154" y="584"/>
                    <a:pt x="1154" y="584"/>
                    <a:pt x="1154" y="584"/>
                  </a:cubicBezTo>
                  <a:cubicBezTo>
                    <a:pt x="1158" y="584"/>
                    <a:pt x="1158" y="584"/>
                    <a:pt x="1158" y="584"/>
                  </a:cubicBezTo>
                  <a:cubicBezTo>
                    <a:pt x="1157" y="593"/>
                    <a:pt x="1157" y="601"/>
                    <a:pt x="1157" y="610"/>
                  </a:cubicBezTo>
                  <a:cubicBezTo>
                    <a:pt x="1157" y="610"/>
                    <a:pt x="1157" y="610"/>
                    <a:pt x="1157" y="610"/>
                  </a:cubicBezTo>
                  <a:cubicBezTo>
                    <a:pt x="1153" y="610"/>
                    <a:pt x="1153" y="610"/>
                    <a:pt x="1153" y="610"/>
                  </a:cubicBezTo>
                  <a:close/>
                  <a:moveTo>
                    <a:pt x="0" y="578"/>
                  </a:moveTo>
                  <a:cubicBezTo>
                    <a:pt x="0" y="575"/>
                    <a:pt x="0" y="571"/>
                    <a:pt x="0" y="568"/>
                  </a:cubicBezTo>
                  <a:cubicBezTo>
                    <a:pt x="0" y="568"/>
                    <a:pt x="0" y="568"/>
                    <a:pt x="0" y="568"/>
                  </a:cubicBezTo>
                  <a:cubicBezTo>
                    <a:pt x="4" y="568"/>
                    <a:pt x="4" y="568"/>
                    <a:pt x="4" y="568"/>
                  </a:cubicBezTo>
                  <a:cubicBezTo>
                    <a:pt x="4" y="571"/>
                    <a:pt x="4" y="575"/>
                    <a:pt x="4" y="578"/>
                  </a:cubicBezTo>
                  <a:cubicBezTo>
                    <a:pt x="4" y="578"/>
                    <a:pt x="4" y="578"/>
                    <a:pt x="4" y="578"/>
                  </a:cubicBezTo>
                  <a:cubicBezTo>
                    <a:pt x="4" y="584"/>
                    <a:pt x="4" y="589"/>
                    <a:pt x="4" y="594"/>
                  </a:cubicBezTo>
                  <a:cubicBezTo>
                    <a:pt x="4" y="594"/>
                    <a:pt x="4" y="594"/>
                    <a:pt x="4" y="594"/>
                  </a:cubicBezTo>
                  <a:cubicBezTo>
                    <a:pt x="0" y="594"/>
                    <a:pt x="0" y="594"/>
                    <a:pt x="0" y="594"/>
                  </a:cubicBezTo>
                  <a:cubicBezTo>
                    <a:pt x="0" y="589"/>
                    <a:pt x="0" y="584"/>
                    <a:pt x="0" y="578"/>
                  </a:cubicBezTo>
                  <a:close/>
                  <a:moveTo>
                    <a:pt x="1152" y="532"/>
                  </a:moveTo>
                  <a:cubicBezTo>
                    <a:pt x="1156" y="531"/>
                    <a:pt x="1156" y="531"/>
                    <a:pt x="1156" y="531"/>
                  </a:cubicBezTo>
                  <a:cubicBezTo>
                    <a:pt x="1156" y="540"/>
                    <a:pt x="1157" y="549"/>
                    <a:pt x="1157" y="557"/>
                  </a:cubicBezTo>
                  <a:cubicBezTo>
                    <a:pt x="1157" y="557"/>
                    <a:pt x="1157" y="557"/>
                    <a:pt x="1157" y="557"/>
                  </a:cubicBezTo>
                  <a:cubicBezTo>
                    <a:pt x="1153" y="558"/>
                    <a:pt x="1153" y="558"/>
                    <a:pt x="1153" y="558"/>
                  </a:cubicBezTo>
                  <a:cubicBezTo>
                    <a:pt x="1153" y="549"/>
                    <a:pt x="1152" y="540"/>
                    <a:pt x="1152" y="532"/>
                  </a:cubicBezTo>
                  <a:close/>
                  <a:moveTo>
                    <a:pt x="1" y="542"/>
                  </a:moveTo>
                  <a:cubicBezTo>
                    <a:pt x="1" y="533"/>
                    <a:pt x="2" y="524"/>
                    <a:pt x="3" y="515"/>
                  </a:cubicBezTo>
                  <a:cubicBezTo>
                    <a:pt x="3" y="515"/>
                    <a:pt x="3" y="515"/>
                    <a:pt x="3" y="515"/>
                  </a:cubicBezTo>
                  <a:cubicBezTo>
                    <a:pt x="7" y="516"/>
                    <a:pt x="7" y="516"/>
                    <a:pt x="7" y="516"/>
                  </a:cubicBezTo>
                  <a:cubicBezTo>
                    <a:pt x="6" y="524"/>
                    <a:pt x="5" y="533"/>
                    <a:pt x="5" y="542"/>
                  </a:cubicBezTo>
                  <a:cubicBezTo>
                    <a:pt x="5" y="542"/>
                    <a:pt x="5" y="542"/>
                    <a:pt x="5" y="542"/>
                  </a:cubicBezTo>
                  <a:cubicBezTo>
                    <a:pt x="1" y="542"/>
                    <a:pt x="1" y="542"/>
                    <a:pt x="1" y="542"/>
                  </a:cubicBezTo>
                  <a:close/>
                  <a:moveTo>
                    <a:pt x="1145" y="480"/>
                  </a:moveTo>
                  <a:cubicBezTo>
                    <a:pt x="1145" y="480"/>
                    <a:pt x="1145" y="480"/>
                    <a:pt x="1145" y="480"/>
                  </a:cubicBezTo>
                  <a:cubicBezTo>
                    <a:pt x="1149" y="479"/>
                    <a:pt x="1149" y="479"/>
                    <a:pt x="1149" y="479"/>
                  </a:cubicBezTo>
                  <a:cubicBezTo>
                    <a:pt x="1151" y="488"/>
                    <a:pt x="1152" y="496"/>
                    <a:pt x="1153" y="505"/>
                  </a:cubicBezTo>
                  <a:cubicBezTo>
                    <a:pt x="1153" y="505"/>
                    <a:pt x="1153" y="505"/>
                    <a:pt x="1153" y="505"/>
                  </a:cubicBezTo>
                  <a:cubicBezTo>
                    <a:pt x="1149" y="506"/>
                    <a:pt x="1149" y="506"/>
                    <a:pt x="1149" y="506"/>
                  </a:cubicBezTo>
                  <a:cubicBezTo>
                    <a:pt x="1148" y="497"/>
                    <a:pt x="1147" y="488"/>
                    <a:pt x="1145" y="480"/>
                  </a:cubicBezTo>
                  <a:close/>
                  <a:moveTo>
                    <a:pt x="7" y="489"/>
                  </a:moveTo>
                  <a:cubicBezTo>
                    <a:pt x="8" y="481"/>
                    <a:pt x="9" y="472"/>
                    <a:pt x="11" y="464"/>
                  </a:cubicBezTo>
                  <a:cubicBezTo>
                    <a:pt x="11" y="464"/>
                    <a:pt x="11" y="464"/>
                    <a:pt x="11" y="464"/>
                  </a:cubicBezTo>
                  <a:cubicBezTo>
                    <a:pt x="15" y="464"/>
                    <a:pt x="15" y="464"/>
                    <a:pt x="15" y="464"/>
                  </a:cubicBezTo>
                  <a:cubicBezTo>
                    <a:pt x="13" y="473"/>
                    <a:pt x="12" y="481"/>
                    <a:pt x="10" y="490"/>
                  </a:cubicBezTo>
                  <a:cubicBezTo>
                    <a:pt x="10" y="490"/>
                    <a:pt x="10" y="490"/>
                    <a:pt x="10" y="490"/>
                  </a:cubicBezTo>
                  <a:cubicBezTo>
                    <a:pt x="7" y="489"/>
                    <a:pt x="7" y="489"/>
                    <a:pt x="7" y="489"/>
                  </a:cubicBezTo>
                  <a:close/>
                  <a:moveTo>
                    <a:pt x="1134" y="429"/>
                  </a:moveTo>
                  <a:cubicBezTo>
                    <a:pt x="1134" y="429"/>
                    <a:pt x="1134" y="429"/>
                    <a:pt x="1134" y="429"/>
                  </a:cubicBezTo>
                  <a:cubicBezTo>
                    <a:pt x="1138" y="428"/>
                    <a:pt x="1138" y="428"/>
                    <a:pt x="1138" y="428"/>
                  </a:cubicBezTo>
                  <a:cubicBezTo>
                    <a:pt x="1140" y="436"/>
                    <a:pt x="1142" y="445"/>
                    <a:pt x="1144" y="453"/>
                  </a:cubicBezTo>
                  <a:cubicBezTo>
                    <a:pt x="1144" y="453"/>
                    <a:pt x="1144" y="453"/>
                    <a:pt x="1144" y="453"/>
                  </a:cubicBezTo>
                  <a:cubicBezTo>
                    <a:pt x="1140" y="454"/>
                    <a:pt x="1140" y="454"/>
                    <a:pt x="1140" y="454"/>
                  </a:cubicBezTo>
                  <a:cubicBezTo>
                    <a:pt x="1138" y="446"/>
                    <a:pt x="1136" y="437"/>
                    <a:pt x="1134" y="429"/>
                  </a:cubicBezTo>
                  <a:close/>
                  <a:moveTo>
                    <a:pt x="17" y="438"/>
                  </a:moveTo>
                  <a:cubicBezTo>
                    <a:pt x="19" y="429"/>
                    <a:pt x="21" y="421"/>
                    <a:pt x="24" y="413"/>
                  </a:cubicBezTo>
                  <a:cubicBezTo>
                    <a:pt x="24" y="413"/>
                    <a:pt x="24" y="413"/>
                    <a:pt x="24" y="413"/>
                  </a:cubicBezTo>
                  <a:cubicBezTo>
                    <a:pt x="28" y="414"/>
                    <a:pt x="28" y="414"/>
                    <a:pt x="28" y="414"/>
                  </a:cubicBezTo>
                  <a:cubicBezTo>
                    <a:pt x="25" y="422"/>
                    <a:pt x="23" y="430"/>
                    <a:pt x="21" y="439"/>
                  </a:cubicBezTo>
                  <a:cubicBezTo>
                    <a:pt x="21" y="439"/>
                    <a:pt x="21" y="439"/>
                    <a:pt x="21" y="439"/>
                  </a:cubicBezTo>
                  <a:cubicBezTo>
                    <a:pt x="17" y="438"/>
                    <a:pt x="17" y="438"/>
                    <a:pt x="17" y="438"/>
                  </a:cubicBezTo>
                  <a:close/>
                  <a:moveTo>
                    <a:pt x="1118" y="379"/>
                  </a:moveTo>
                  <a:cubicBezTo>
                    <a:pt x="1118" y="379"/>
                    <a:pt x="1118" y="379"/>
                    <a:pt x="1118" y="379"/>
                  </a:cubicBezTo>
                  <a:cubicBezTo>
                    <a:pt x="1122" y="378"/>
                    <a:pt x="1122" y="378"/>
                    <a:pt x="1122" y="378"/>
                  </a:cubicBezTo>
                  <a:cubicBezTo>
                    <a:pt x="1125" y="386"/>
                    <a:pt x="1128" y="394"/>
                    <a:pt x="1130" y="403"/>
                  </a:cubicBezTo>
                  <a:cubicBezTo>
                    <a:pt x="1130" y="403"/>
                    <a:pt x="1130" y="403"/>
                    <a:pt x="1130" y="403"/>
                  </a:cubicBezTo>
                  <a:cubicBezTo>
                    <a:pt x="1127" y="404"/>
                    <a:pt x="1127" y="404"/>
                    <a:pt x="1127" y="404"/>
                  </a:cubicBezTo>
                  <a:cubicBezTo>
                    <a:pt x="1124" y="395"/>
                    <a:pt x="1121" y="387"/>
                    <a:pt x="1118" y="379"/>
                  </a:cubicBezTo>
                  <a:close/>
                  <a:moveTo>
                    <a:pt x="32" y="388"/>
                  </a:moveTo>
                  <a:cubicBezTo>
                    <a:pt x="35" y="379"/>
                    <a:pt x="38" y="371"/>
                    <a:pt x="41" y="363"/>
                  </a:cubicBezTo>
                  <a:cubicBezTo>
                    <a:pt x="41" y="363"/>
                    <a:pt x="41" y="363"/>
                    <a:pt x="41" y="363"/>
                  </a:cubicBezTo>
                  <a:cubicBezTo>
                    <a:pt x="45" y="364"/>
                    <a:pt x="45" y="364"/>
                    <a:pt x="45" y="364"/>
                  </a:cubicBezTo>
                  <a:cubicBezTo>
                    <a:pt x="42" y="372"/>
                    <a:pt x="39" y="381"/>
                    <a:pt x="36" y="389"/>
                  </a:cubicBezTo>
                  <a:cubicBezTo>
                    <a:pt x="36" y="389"/>
                    <a:pt x="36" y="389"/>
                    <a:pt x="36" y="389"/>
                  </a:cubicBezTo>
                  <a:cubicBezTo>
                    <a:pt x="32" y="388"/>
                    <a:pt x="32" y="388"/>
                    <a:pt x="32" y="388"/>
                  </a:cubicBezTo>
                  <a:close/>
                  <a:moveTo>
                    <a:pt x="1098" y="331"/>
                  </a:moveTo>
                  <a:cubicBezTo>
                    <a:pt x="1101" y="329"/>
                    <a:pt x="1101" y="329"/>
                    <a:pt x="1101" y="329"/>
                  </a:cubicBezTo>
                  <a:cubicBezTo>
                    <a:pt x="1105" y="337"/>
                    <a:pt x="1109" y="345"/>
                    <a:pt x="1112" y="353"/>
                  </a:cubicBezTo>
                  <a:cubicBezTo>
                    <a:pt x="1112" y="353"/>
                    <a:pt x="1112" y="353"/>
                    <a:pt x="1112" y="353"/>
                  </a:cubicBezTo>
                  <a:cubicBezTo>
                    <a:pt x="1108" y="355"/>
                    <a:pt x="1108" y="355"/>
                    <a:pt x="1108" y="355"/>
                  </a:cubicBezTo>
                  <a:cubicBezTo>
                    <a:pt x="1105" y="347"/>
                    <a:pt x="1102" y="339"/>
                    <a:pt x="1098" y="331"/>
                  </a:cubicBezTo>
                  <a:close/>
                  <a:moveTo>
                    <a:pt x="52" y="339"/>
                  </a:moveTo>
                  <a:cubicBezTo>
                    <a:pt x="55" y="331"/>
                    <a:pt x="59" y="323"/>
                    <a:pt x="63" y="315"/>
                  </a:cubicBezTo>
                  <a:cubicBezTo>
                    <a:pt x="63" y="315"/>
                    <a:pt x="63" y="315"/>
                    <a:pt x="63" y="315"/>
                  </a:cubicBezTo>
                  <a:cubicBezTo>
                    <a:pt x="67" y="317"/>
                    <a:pt x="67" y="317"/>
                    <a:pt x="67" y="317"/>
                  </a:cubicBezTo>
                  <a:cubicBezTo>
                    <a:pt x="63" y="324"/>
                    <a:pt x="59" y="332"/>
                    <a:pt x="55" y="340"/>
                  </a:cubicBezTo>
                  <a:cubicBezTo>
                    <a:pt x="55" y="340"/>
                    <a:pt x="55" y="340"/>
                    <a:pt x="55" y="340"/>
                  </a:cubicBezTo>
                  <a:cubicBezTo>
                    <a:pt x="52" y="339"/>
                    <a:pt x="52" y="339"/>
                    <a:pt x="52" y="339"/>
                  </a:cubicBezTo>
                  <a:close/>
                  <a:moveTo>
                    <a:pt x="1073" y="285"/>
                  </a:moveTo>
                  <a:cubicBezTo>
                    <a:pt x="1077" y="283"/>
                    <a:pt x="1077" y="283"/>
                    <a:pt x="1077" y="283"/>
                  </a:cubicBezTo>
                  <a:cubicBezTo>
                    <a:pt x="1081" y="291"/>
                    <a:pt x="1085" y="298"/>
                    <a:pt x="1090" y="306"/>
                  </a:cubicBezTo>
                  <a:cubicBezTo>
                    <a:pt x="1090" y="306"/>
                    <a:pt x="1090" y="306"/>
                    <a:pt x="1090" y="306"/>
                  </a:cubicBezTo>
                  <a:cubicBezTo>
                    <a:pt x="1086" y="308"/>
                    <a:pt x="1086" y="308"/>
                    <a:pt x="1086" y="308"/>
                  </a:cubicBezTo>
                  <a:cubicBezTo>
                    <a:pt x="1082" y="300"/>
                    <a:pt x="1078" y="293"/>
                    <a:pt x="1073" y="285"/>
                  </a:cubicBezTo>
                  <a:close/>
                  <a:moveTo>
                    <a:pt x="79" y="294"/>
                  </a:moveTo>
                  <a:cubicBezTo>
                    <a:pt x="79" y="294"/>
                    <a:pt x="79" y="294"/>
                    <a:pt x="79" y="294"/>
                  </a:cubicBezTo>
                  <a:cubicBezTo>
                    <a:pt x="79" y="294"/>
                    <a:pt x="79" y="294"/>
                    <a:pt x="79" y="294"/>
                  </a:cubicBezTo>
                  <a:cubicBezTo>
                    <a:pt x="79" y="294"/>
                    <a:pt x="79" y="294"/>
                    <a:pt x="79" y="294"/>
                  </a:cubicBezTo>
                  <a:cubicBezTo>
                    <a:pt x="79" y="294"/>
                    <a:pt x="79" y="294"/>
                    <a:pt x="79" y="294"/>
                  </a:cubicBezTo>
                  <a:close/>
                  <a:moveTo>
                    <a:pt x="76" y="292"/>
                  </a:moveTo>
                  <a:cubicBezTo>
                    <a:pt x="80" y="284"/>
                    <a:pt x="84" y="277"/>
                    <a:pt x="89" y="269"/>
                  </a:cubicBezTo>
                  <a:cubicBezTo>
                    <a:pt x="89" y="269"/>
                    <a:pt x="89" y="269"/>
                    <a:pt x="89" y="269"/>
                  </a:cubicBezTo>
                  <a:cubicBezTo>
                    <a:pt x="92" y="271"/>
                    <a:pt x="92" y="271"/>
                    <a:pt x="92" y="271"/>
                  </a:cubicBezTo>
                  <a:cubicBezTo>
                    <a:pt x="88" y="279"/>
                    <a:pt x="83" y="286"/>
                    <a:pt x="79" y="294"/>
                  </a:cubicBezTo>
                  <a:cubicBezTo>
                    <a:pt x="79" y="294"/>
                    <a:pt x="79" y="294"/>
                    <a:pt x="79" y="294"/>
                  </a:cubicBezTo>
                  <a:cubicBezTo>
                    <a:pt x="76" y="292"/>
                    <a:pt x="76" y="292"/>
                    <a:pt x="76" y="292"/>
                  </a:cubicBezTo>
                  <a:close/>
                  <a:moveTo>
                    <a:pt x="1073" y="285"/>
                  </a:moveTo>
                  <a:cubicBezTo>
                    <a:pt x="1073" y="285"/>
                    <a:pt x="1073" y="285"/>
                    <a:pt x="1073" y="285"/>
                  </a:cubicBezTo>
                  <a:cubicBezTo>
                    <a:pt x="1073" y="285"/>
                    <a:pt x="1073" y="285"/>
                    <a:pt x="1073" y="285"/>
                  </a:cubicBezTo>
                  <a:cubicBezTo>
                    <a:pt x="1073" y="285"/>
                    <a:pt x="1073" y="285"/>
                    <a:pt x="1073" y="285"/>
                  </a:cubicBezTo>
                  <a:cubicBezTo>
                    <a:pt x="1073" y="285"/>
                    <a:pt x="1073" y="285"/>
                    <a:pt x="1073" y="285"/>
                  </a:cubicBezTo>
                  <a:close/>
                  <a:moveTo>
                    <a:pt x="1045" y="242"/>
                  </a:moveTo>
                  <a:cubicBezTo>
                    <a:pt x="1045" y="242"/>
                    <a:pt x="1045" y="242"/>
                    <a:pt x="1045" y="242"/>
                  </a:cubicBezTo>
                  <a:cubicBezTo>
                    <a:pt x="1048" y="239"/>
                    <a:pt x="1048" y="239"/>
                    <a:pt x="1048" y="239"/>
                  </a:cubicBezTo>
                  <a:cubicBezTo>
                    <a:pt x="1053" y="246"/>
                    <a:pt x="1058" y="254"/>
                    <a:pt x="1063" y="261"/>
                  </a:cubicBezTo>
                  <a:cubicBezTo>
                    <a:pt x="1063" y="261"/>
                    <a:pt x="1063" y="261"/>
                    <a:pt x="1063" y="261"/>
                  </a:cubicBezTo>
                  <a:cubicBezTo>
                    <a:pt x="1059" y="263"/>
                    <a:pt x="1059" y="263"/>
                    <a:pt x="1059" y="263"/>
                  </a:cubicBezTo>
                  <a:cubicBezTo>
                    <a:pt x="1055" y="256"/>
                    <a:pt x="1050" y="249"/>
                    <a:pt x="1045" y="242"/>
                  </a:cubicBezTo>
                  <a:close/>
                  <a:moveTo>
                    <a:pt x="104" y="247"/>
                  </a:moveTo>
                  <a:cubicBezTo>
                    <a:pt x="109" y="240"/>
                    <a:pt x="114" y="233"/>
                    <a:pt x="119" y="226"/>
                  </a:cubicBezTo>
                  <a:cubicBezTo>
                    <a:pt x="119" y="226"/>
                    <a:pt x="119" y="226"/>
                    <a:pt x="119" y="226"/>
                  </a:cubicBezTo>
                  <a:cubicBezTo>
                    <a:pt x="122" y="229"/>
                    <a:pt x="122" y="229"/>
                    <a:pt x="122" y="229"/>
                  </a:cubicBezTo>
                  <a:cubicBezTo>
                    <a:pt x="117" y="235"/>
                    <a:pt x="112" y="242"/>
                    <a:pt x="107" y="250"/>
                  </a:cubicBezTo>
                  <a:cubicBezTo>
                    <a:pt x="107" y="250"/>
                    <a:pt x="107" y="250"/>
                    <a:pt x="107" y="250"/>
                  </a:cubicBezTo>
                  <a:cubicBezTo>
                    <a:pt x="104" y="247"/>
                    <a:pt x="104" y="247"/>
                    <a:pt x="104" y="247"/>
                  </a:cubicBezTo>
                  <a:close/>
                  <a:moveTo>
                    <a:pt x="1012" y="201"/>
                  </a:moveTo>
                  <a:cubicBezTo>
                    <a:pt x="1015" y="198"/>
                    <a:pt x="1015" y="198"/>
                    <a:pt x="1015" y="198"/>
                  </a:cubicBezTo>
                  <a:cubicBezTo>
                    <a:pt x="1021" y="205"/>
                    <a:pt x="1026" y="211"/>
                    <a:pt x="1032" y="218"/>
                  </a:cubicBezTo>
                  <a:cubicBezTo>
                    <a:pt x="1032" y="218"/>
                    <a:pt x="1032" y="218"/>
                    <a:pt x="1032" y="218"/>
                  </a:cubicBezTo>
                  <a:cubicBezTo>
                    <a:pt x="1029" y="221"/>
                    <a:pt x="1029" y="221"/>
                    <a:pt x="1029" y="221"/>
                  </a:cubicBezTo>
                  <a:cubicBezTo>
                    <a:pt x="1023" y="214"/>
                    <a:pt x="1018" y="207"/>
                    <a:pt x="1012" y="201"/>
                  </a:cubicBezTo>
                  <a:close/>
                  <a:moveTo>
                    <a:pt x="139" y="208"/>
                  </a:moveTo>
                  <a:cubicBezTo>
                    <a:pt x="139" y="208"/>
                    <a:pt x="139" y="208"/>
                    <a:pt x="139" y="208"/>
                  </a:cubicBezTo>
                  <a:cubicBezTo>
                    <a:pt x="139" y="208"/>
                    <a:pt x="139" y="208"/>
                    <a:pt x="139" y="208"/>
                  </a:cubicBezTo>
                  <a:cubicBezTo>
                    <a:pt x="139" y="208"/>
                    <a:pt x="139" y="208"/>
                    <a:pt x="139" y="208"/>
                  </a:cubicBezTo>
                  <a:cubicBezTo>
                    <a:pt x="139" y="208"/>
                    <a:pt x="139" y="208"/>
                    <a:pt x="139" y="208"/>
                  </a:cubicBezTo>
                  <a:close/>
                  <a:moveTo>
                    <a:pt x="136" y="206"/>
                  </a:moveTo>
                  <a:cubicBezTo>
                    <a:pt x="141" y="199"/>
                    <a:pt x="147" y="192"/>
                    <a:pt x="153" y="186"/>
                  </a:cubicBezTo>
                  <a:cubicBezTo>
                    <a:pt x="153" y="186"/>
                    <a:pt x="153" y="186"/>
                    <a:pt x="153" y="186"/>
                  </a:cubicBezTo>
                  <a:cubicBezTo>
                    <a:pt x="156" y="189"/>
                    <a:pt x="156" y="189"/>
                    <a:pt x="156" y="189"/>
                  </a:cubicBezTo>
                  <a:cubicBezTo>
                    <a:pt x="150" y="195"/>
                    <a:pt x="144" y="202"/>
                    <a:pt x="139" y="208"/>
                  </a:cubicBezTo>
                  <a:cubicBezTo>
                    <a:pt x="139" y="208"/>
                    <a:pt x="139" y="208"/>
                    <a:pt x="139" y="208"/>
                  </a:cubicBezTo>
                  <a:cubicBezTo>
                    <a:pt x="136" y="206"/>
                    <a:pt x="136" y="206"/>
                    <a:pt x="136" y="206"/>
                  </a:cubicBezTo>
                  <a:close/>
                  <a:moveTo>
                    <a:pt x="1012" y="201"/>
                  </a:moveTo>
                  <a:cubicBezTo>
                    <a:pt x="1012" y="201"/>
                    <a:pt x="1012" y="201"/>
                    <a:pt x="1012" y="201"/>
                  </a:cubicBezTo>
                  <a:cubicBezTo>
                    <a:pt x="1012" y="201"/>
                    <a:pt x="1012" y="201"/>
                    <a:pt x="1012" y="201"/>
                  </a:cubicBezTo>
                  <a:cubicBezTo>
                    <a:pt x="1012" y="201"/>
                    <a:pt x="1012" y="201"/>
                    <a:pt x="1012" y="201"/>
                  </a:cubicBezTo>
                  <a:cubicBezTo>
                    <a:pt x="1012" y="201"/>
                    <a:pt x="1012" y="201"/>
                    <a:pt x="1012" y="201"/>
                  </a:cubicBezTo>
                  <a:close/>
                  <a:moveTo>
                    <a:pt x="976" y="163"/>
                  </a:moveTo>
                  <a:cubicBezTo>
                    <a:pt x="979" y="160"/>
                    <a:pt x="979" y="160"/>
                    <a:pt x="979" y="160"/>
                  </a:cubicBezTo>
                  <a:cubicBezTo>
                    <a:pt x="985" y="166"/>
                    <a:pt x="991" y="172"/>
                    <a:pt x="997" y="179"/>
                  </a:cubicBezTo>
                  <a:cubicBezTo>
                    <a:pt x="997" y="179"/>
                    <a:pt x="997" y="179"/>
                    <a:pt x="997" y="179"/>
                  </a:cubicBezTo>
                  <a:cubicBezTo>
                    <a:pt x="995" y="181"/>
                    <a:pt x="995" y="181"/>
                    <a:pt x="995" y="181"/>
                  </a:cubicBezTo>
                  <a:cubicBezTo>
                    <a:pt x="989" y="175"/>
                    <a:pt x="982" y="169"/>
                    <a:pt x="976" y="163"/>
                  </a:cubicBezTo>
                  <a:close/>
                  <a:moveTo>
                    <a:pt x="171" y="167"/>
                  </a:moveTo>
                  <a:cubicBezTo>
                    <a:pt x="178" y="161"/>
                    <a:pt x="184" y="155"/>
                    <a:pt x="190" y="149"/>
                  </a:cubicBezTo>
                  <a:cubicBezTo>
                    <a:pt x="190" y="149"/>
                    <a:pt x="190" y="149"/>
                    <a:pt x="190" y="149"/>
                  </a:cubicBezTo>
                  <a:cubicBezTo>
                    <a:pt x="193" y="152"/>
                    <a:pt x="193" y="152"/>
                    <a:pt x="193" y="152"/>
                  </a:cubicBezTo>
                  <a:cubicBezTo>
                    <a:pt x="187" y="158"/>
                    <a:pt x="180" y="164"/>
                    <a:pt x="174" y="170"/>
                  </a:cubicBezTo>
                  <a:cubicBezTo>
                    <a:pt x="174" y="170"/>
                    <a:pt x="174" y="170"/>
                    <a:pt x="174" y="170"/>
                  </a:cubicBezTo>
                  <a:cubicBezTo>
                    <a:pt x="171" y="167"/>
                    <a:pt x="171" y="167"/>
                    <a:pt x="171" y="167"/>
                  </a:cubicBezTo>
                  <a:close/>
                  <a:moveTo>
                    <a:pt x="937" y="129"/>
                  </a:moveTo>
                  <a:cubicBezTo>
                    <a:pt x="937" y="129"/>
                    <a:pt x="937" y="129"/>
                    <a:pt x="937" y="129"/>
                  </a:cubicBezTo>
                  <a:cubicBezTo>
                    <a:pt x="939" y="126"/>
                    <a:pt x="939" y="126"/>
                    <a:pt x="939" y="126"/>
                  </a:cubicBezTo>
                  <a:cubicBezTo>
                    <a:pt x="946" y="131"/>
                    <a:pt x="953" y="137"/>
                    <a:pt x="959" y="142"/>
                  </a:cubicBezTo>
                  <a:cubicBezTo>
                    <a:pt x="959" y="142"/>
                    <a:pt x="959" y="142"/>
                    <a:pt x="959" y="142"/>
                  </a:cubicBezTo>
                  <a:cubicBezTo>
                    <a:pt x="957" y="145"/>
                    <a:pt x="957" y="145"/>
                    <a:pt x="957" y="145"/>
                  </a:cubicBezTo>
                  <a:cubicBezTo>
                    <a:pt x="950" y="140"/>
                    <a:pt x="944" y="134"/>
                    <a:pt x="937" y="129"/>
                  </a:cubicBezTo>
                  <a:close/>
                  <a:moveTo>
                    <a:pt x="210" y="132"/>
                  </a:moveTo>
                  <a:cubicBezTo>
                    <a:pt x="217" y="126"/>
                    <a:pt x="224" y="121"/>
                    <a:pt x="231" y="116"/>
                  </a:cubicBezTo>
                  <a:cubicBezTo>
                    <a:pt x="231" y="116"/>
                    <a:pt x="231" y="116"/>
                    <a:pt x="231" y="116"/>
                  </a:cubicBezTo>
                  <a:cubicBezTo>
                    <a:pt x="233" y="119"/>
                    <a:pt x="233" y="119"/>
                    <a:pt x="233" y="119"/>
                  </a:cubicBezTo>
                  <a:cubicBezTo>
                    <a:pt x="226" y="124"/>
                    <a:pt x="220" y="129"/>
                    <a:pt x="213" y="135"/>
                  </a:cubicBezTo>
                  <a:cubicBezTo>
                    <a:pt x="213" y="135"/>
                    <a:pt x="213" y="135"/>
                    <a:pt x="213" y="135"/>
                  </a:cubicBezTo>
                  <a:cubicBezTo>
                    <a:pt x="210" y="132"/>
                    <a:pt x="210" y="132"/>
                    <a:pt x="210" y="132"/>
                  </a:cubicBezTo>
                  <a:close/>
                  <a:moveTo>
                    <a:pt x="894" y="98"/>
                  </a:moveTo>
                  <a:cubicBezTo>
                    <a:pt x="897" y="95"/>
                    <a:pt x="897" y="95"/>
                    <a:pt x="897" y="95"/>
                  </a:cubicBezTo>
                  <a:cubicBezTo>
                    <a:pt x="904" y="99"/>
                    <a:pt x="911" y="104"/>
                    <a:pt x="918" y="110"/>
                  </a:cubicBezTo>
                  <a:cubicBezTo>
                    <a:pt x="918" y="110"/>
                    <a:pt x="918" y="110"/>
                    <a:pt x="918" y="110"/>
                  </a:cubicBezTo>
                  <a:cubicBezTo>
                    <a:pt x="916" y="113"/>
                    <a:pt x="916" y="113"/>
                    <a:pt x="916" y="113"/>
                  </a:cubicBezTo>
                  <a:cubicBezTo>
                    <a:pt x="909" y="108"/>
                    <a:pt x="902" y="103"/>
                    <a:pt x="894" y="98"/>
                  </a:cubicBezTo>
                  <a:close/>
                  <a:moveTo>
                    <a:pt x="252" y="100"/>
                  </a:moveTo>
                  <a:cubicBezTo>
                    <a:pt x="260" y="95"/>
                    <a:pt x="267" y="90"/>
                    <a:pt x="274" y="86"/>
                  </a:cubicBezTo>
                  <a:cubicBezTo>
                    <a:pt x="274" y="86"/>
                    <a:pt x="274" y="86"/>
                    <a:pt x="274" y="86"/>
                  </a:cubicBezTo>
                  <a:cubicBezTo>
                    <a:pt x="276" y="89"/>
                    <a:pt x="276" y="89"/>
                    <a:pt x="276" y="89"/>
                  </a:cubicBezTo>
                  <a:cubicBezTo>
                    <a:pt x="269" y="94"/>
                    <a:pt x="262" y="99"/>
                    <a:pt x="255" y="104"/>
                  </a:cubicBezTo>
                  <a:cubicBezTo>
                    <a:pt x="255" y="104"/>
                    <a:pt x="255" y="104"/>
                    <a:pt x="255" y="104"/>
                  </a:cubicBezTo>
                  <a:cubicBezTo>
                    <a:pt x="252" y="100"/>
                    <a:pt x="252" y="100"/>
                    <a:pt x="252" y="100"/>
                  </a:cubicBezTo>
                  <a:close/>
                  <a:moveTo>
                    <a:pt x="850" y="71"/>
                  </a:moveTo>
                  <a:cubicBezTo>
                    <a:pt x="851" y="68"/>
                    <a:pt x="851" y="68"/>
                    <a:pt x="851" y="68"/>
                  </a:cubicBezTo>
                  <a:cubicBezTo>
                    <a:pt x="859" y="72"/>
                    <a:pt x="867" y="76"/>
                    <a:pt x="874" y="81"/>
                  </a:cubicBezTo>
                  <a:cubicBezTo>
                    <a:pt x="874" y="81"/>
                    <a:pt x="874" y="81"/>
                    <a:pt x="874" y="81"/>
                  </a:cubicBezTo>
                  <a:cubicBezTo>
                    <a:pt x="872" y="84"/>
                    <a:pt x="872" y="84"/>
                    <a:pt x="872" y="84"/>
                  </a:cubicBezTo>
                  <a:cubicBezTo>
                    <a:pt x="865" y="80"/>
                    <a:pt x="857" y="75"/>
                    <a:pt x="850" y="71"/>
                  </a:cubicBezTo>
                  <a:close/>
                  <a:moveTo>
                    <a:pt x="297" y="73"/>
                  </a:moveTo>
                  <a:cubicBezTo>
                    <a:pt x="305" y="68"/>
                    <a:pt x="312" y="64"/>
                    <a:pt x="320" y="60"/>
                  </a:cubicBezTo>
                  <a:cubicBezTo>
                    <a:pt x="320" y="60"/>
                    <a:pt x="320" y="60"/>
                    <a:pt x="320" y="60"/>
                  </a:cubicBezTo>
                  <a:cubicBezTo>
                    <a:pt x="322" y="64"/>
                    <a:pt x="322" y="64"/>
                    <a:pt x="322" y="64"/>
                  </a:cubicBezTo>
                  <a:cubicBezTo>
                    <a:pt x="314" y="68"/>
                    <a:pt x="306" y="72"/>
                    <a:pt x="299" y="76"/>
                  </a:cubicBezTo>
                  <a:cubicBezTo>
                    <a:pt x="299" y="76"/>
                    <a:pt x="299" y="76"/>
                    <a:pt x="299" y="76"/>
                  </a:cubicBezTo>
                  <a:cubicBezTo>
                    <a:pt x="297" y="73"/>
                    <a:pt x="297" y="73"/>
                    <a:pt x="297" y="73"/>
                  </a:cubicBezTo>
                  <a:close/>
                  <a:moveTo>
                    <a:pt x="802" y="49"/>
                  </a:moveTo>
                  <a:cubicBezTo>
                    <a:pt x="804" y="45"/>
                    <a:pt x="804" y="45"/>
                    <a:pt x="804" y="45"/>
                  </a:cubicBezTo>
                  <a:cubicBezTo>
                    <a:pt x="812" y="48"/>
                    <a:pt x="820" y="52"/>
                    <a:pt x="828" y="56"/>
                  </a:cubicBezTo>
                  <a:cubicBezTo>
                    <a:pt x="828" y="56"/>
                    <a:pt x="828" y="56"/>
                    <a:pt x="828" y="56"/>
                  </a:cubicBezTo>
                  <a:cubicBezTo>
                    <a:pt x="826" y="59"/>
                    <a:pt x="826" y="59"/>
                    <a:pt x="826" y="59"/>
                  </a:cubicBezTo>
                  <a:cubicBezTo>
                    <a:pt x="818" y="56"/>
                    <a:pt x="810" y="52"/>
                    <a:pt x="802" y="49"/>
                  </a:cubicBezTo>
                  <a:close/>
                  <a:moveTo>
                    <a:pt x="344" y="49"/>
                  </a:moveTo>
                  <a:cubicBezTo>
                    <a:pt x="352" y="46"/>
                    <a:pt x="360" y="42"/>
                    <a:pt x="368" y="39"/>
                  </a:cubicBezTo>
                  <a:cubicBezTo>
                    <a:pt x="368" y="39"/>
                    <a:pt x="368" y="39"/>
                    <a:pt x="368" y="39"/>
                  </a:cubicBezTo>
                  <a:cubicBezTo>
                    <a:pt x="370" y="43"/>
                    <a:pt x="370" y="43"/>
                    <a:pt x="370" y="43"/>
                  </a:cubicBezTo>
                  <a:cubicBezTo>
                    <a:pt x="361" y="46"/>
                    <a:pt x="353" y="49"/>
                    <a:pt x="345" y="53"/>
                  </a:cubicBezTo>
                  <a:cubicBezTo>
                    <a:pt x="345" y="53"/>
                    <a:pt x="345" y="53"/>
                    <a:pt x="345" y="53"/>
                  </a:cubicBezTo>
                  <a:cubicBezTo>
                    <a:pt x="344" y="49"/>
                    <a:pt x="344" y="49"/>
                    <a:pt x="344" y="49"/>
                  </a:cubicBezTo>
                  <a:close/>
                  <a:moveTo>
                    <a:pt x="753" y="31"/>
                  </a:moveTo>
                  <a:cubicBezTo>
                    <a:pt x="753" y="31"/>
                    <a:pt x="753" y="31"/>
                    <a:pt x="753" y="31"/>
                  </a:cubicBezTo>
                  <a:cubicBezTo>
                    <a:pt x="755" y="27"/>
                    <a:pt x="755" y="27"/>
                    <a:pt x="755" y="27"/>
                  </a:cubicBezTo>
                  <a:cubicBezTo>
                    <a:pt x="763" y="29"/>
                    <a:pt x="771" y="32"/>
                    <a:pt x="780" y="35"/>
                  </a:cubicBezTo>
                  <a:cubicBezTo>
                    <a:pt x="780" y="35"/>
                    <a:pt x="780" y="35"/>
                    <a:pt x="780" y="35"/>
                  </a:cubicBezTo>
                  <a:cubicBezTo>
                    <a:pt x="778" y="39"/>
                    <a:pt x="778" y="39"/>
                    <a:pt x="778" y="39"/>
                  </a:cubicBezTo>
                  <a:cubicBezTo>
                    <a:pt x="770" y="36"/>
                    <a:pt x="762" y="33"/>
                    <a:pt x="753" y="31"/>
                  </a:cubicBezTo>
                  <a:close/>
                  <a:moveTo>
                    <a:pt x="393" y="30"/>
                  </a:moveTo>
                  <a:cubicBezTo>
                    <a:pt x="401" y="27"/>
                    <a:pt x="409" y="25"/>
                    <a:pt x="418" y="22"/>
                  </a:cubicBezTo>
                  <a:cubicBezTo>
                    <a:pt x="418" y="22"/>
                    <a:pt x="418" y="22"/>
                    <a:pt x="418" y="22"/>
                  </a:cubicBezTo>
                  <a:cubicBezTo>
                    <a:pt x="419" y="26"/>
                    <a:pt x="419" y="26"/>
                    <a:pt x="419" y="26"/>
                  </a:cubicBezTo>
                  <a:cubicBezTo>
                    <a:pt x="411" y="28"/>
                    <a:pt x="402" y="31"/>
                    <a:pt x="394" y="34"/>
                  </a:cubicBezTo>
                  <a:cubicBezTo>
                    <a:pt x="394" y="34"/>
                    <a:pt x="394" y="34"/>
                    <a:pt x="394" y="34"/>
                  </a:cubicBezTo>
                  <a:cubicBezTo>
                    <a:pt x="393" y="30"/>
                    <a:pt x="393" y="30"/>
                    <a:pt x="393" y="30"/>
                  </a:cubicBezTo>
                  <a:close/>
                  <a:moveTo>
                    <a:pt x="703" y="17"/>
                  </a:moveTo>
                  <a:cubicBezTo>
                    <a:pt x="704" y="13"/>
                    <a:pt x="704" y="13"/>
                    <a:pt x="704" y="13"/>
                  </a:cubicBezTo>
                  <a:cubicBezTo>
                    <a:pt x="712" y="15"/>
                    <a:pt x="721" y="17"/>
                    <a:pt x="729" y="19"/>
                  </a:cubicBezTo>
                  <a:cubicBezTo>
                    <a:pt x="729" y="19"/>
                    <a:pt x="729" y="19"/>
                    <a:pt x="729" y="19"/>
                  </a:cubicBezTo>
                  <a:cubicBezTo>
                    <a:pt x="728" y="23"/>
                    <a:pt x="728" y="23"/>
                    <a:pt x="728" y="23"/>
                  </a:cubicBezTo>
                  <a:cubicBezTo>
                    <a:pt x="720" y="21"/>
                    <a:pt x="711" y="19"/>
                    <a:pt x="703" y="17"/>
                  </a:cubicBezTo>
                  <a:close/>
                  <a:moveTo>
                    <a:pt x="444" y="19"/>
                  </a:moveTo>
                  <a:cubicBezTo>
                    <a:pt x="444" y="19"/>
                    <a:pt x="444" y="19"/>
                    <a:pt x="444" y="19"/>
                  </a:cubicBezTo>
                  <a:cubicBezTo>
                    <a:pt x="444" y="19"/>
                    <a:pt x="444" y="19"/>
                    <a:pt x="444" y="19"/>
                  </a:cubicBezTo>
                  <a:cubicBezTo>
                    <a:pt x="444" y="19"/>
                    <a:pt x="444" y="19"/>
                    <a:pt x="444" y="19"/>
                  </a:cubicBezTo>
                  <a:cubicBezTo>
                    <a:pt x="444" y="19"/>
                    <a:pt x="444" y="19"/>
                    <a:pt x="444" y="19"/>
                  </a:cubicBezTo>
                  <a:close/>
                  <a:moveTo>
                    <a:pt x="443" y="15"/>
                  </a:moveTo>
                  <a:cubicBezTo>
                    <a:pt x="452" y="13"/>
                    <a:pt x="460" y="12"/>
                    <a:pt x="469" y="10"/>
                  </a:cubicBezTo>
                  <a:cubicBezTo>
                    <a:pt x="469" y="10"/>
                    <a:pt x="469" y="10"/>
                    <a:pt x="469" y="10"/>
                  </a:cubicBezTo>
                  <a:cubicBezTo>
                    <a:pt x="470" y="14"/>
                    <a:pt x="470" y="14"/>
                    <a:pt x="470" y="14"/>
                  </a:cubicBezTo>
                  <a:cubicBezTo>
                    <a:pt x="461" y="15"/>
                    <a:pt x="453" y="17"/>
                    <a:pt x="444" y="19"/>
                  </a:cubicBezTo>
                  <a:cubicBezTo>
                    <a:pt x="444" y="19"/>
                    <a:pt x="444" y="19"/>
                    <a:pt x="444" y="19"/>
                  </a:cubicBezTo>
                  <a:cubicBezTo>
                    <a:pt x="443" y="15"/>
                    <a:pt x="443" y="15"/>
                    <a:pt x="443" y="15"/>
                  </a:cubicBezTo>
                  <a:close/>
                  <a:moveTo>
                    <a:pt x="652" y="8"/>
                  </a:moveTo>
                  <a:cubicBezTo>
                    <a:pt x="652" y="4"/>
                    <a:pt x="652" y="4"/>
                    <a:pt x="652" y="4"/>
                  </a:cubicBezTo>
                  <a:cubicBezTo>
                    <a:pt x="661" y="5"/>
                    <a:pt x="669" y="7"/>
                    <a:pt x="678" y="8"/>
                  </a:cubicBezTo>
                  <a:cubicBezTo>
                    <a:pt x="678" y="8"/>
                    <a:pt x="678" y="8"/>
                    <a:pt x="678" y="8"/>
                  </a:cubicBezTo>
                  <a:cubicBezTo>
                    <a:pt x="677" y="12"/>
                    <a:pt x="677" y="12"/>
                    <a:pt x="677" y="12"/>
                  </a:cubicBezTo>
                  <a:cubicBezTo>
                    <a:pt x="669" y="10"/>
                    <a:pt x="660" y="9"/>
                    <a:pt x="652" y="8"/>
                  </a:cubicBezTo>
                  <a:close/>
                  <a:moveTo>
                    <a:pt x="495" y="6"/>
                  </a:moveTo>
                  <a:cubicBezTo>
                    <a:pt x="503" y="4"/>
                    <a:pt x="512" y="3"/>
                    <a:pt x="521" y="2"/>
                  </a:cubicBezTo>
                  <a:cubicBezTo>
                    <a:pt x="521" y="2"/>
                    <a:pt x="521" y="2"/>
                    <a:pt x="521" y="2"/>
                  </a:cubicBezTo>
                  <a:cubicBezTo>
                    <a:pt x="521" y="6"/>
                    <a:pt x="521" y="6"/>
                    <a:pt x="521" y="6"/>
                  </a:cubicBezTo>
                  <a:cubicBezTo>
                    <a:pt x="513" y="7"/>
                    <a:pt x="504" y="8"/>
                    <a:pt x="495" y="10"/>
                  </a:cubicBezTo>
                  <a:cubicBezTo>
                    <a:pt x="495" y="10"/>
                    <a:pt x="495" y="10"/>
                    <a:pt x="495" y="10"/>
                  </a:cubicBezTo>
                  <a:cubicBezTo>
                    <a:pt x="495" y="6"/>
                    <a:pt x="495" y="6"/>
                    <a:pt x="495" y="6"/>
                  </a:cubicBezTo>
                  <a:close/>
                  <a:moveTo>
                    <a:pt x="600" y="4"/>
                  </a:moveTo>
                  <a:cubicBezTo>
                    <a:pt x="600" y="4"/>
                    <a:pt x="600" y="4"/>
                    <a:pt x="600" y="4"/>
                  </a:cubicBezTo>
                  <a:cubicBezTo>
                    <a:pt x="600" y="0"/>
                    <a:pt x="600" y="0"/>
                    <a:pt x="600" y="0"/>
                  </a:cubicBezTo>
                  <a:cubicBezTo>
                    <a:pt x="608" y="0"/>
                    <a:pt x="617" y="1"/>
                    <a:pt x="626" y="1"/>
                  </a:cubicBezTo>
                  <a:cubicBezTo>
                    <a:pt x="626" y="1"/>
                    <a:pt x="626" y="1"/>
                    <a:pt x="626" y="1"/>
                  </a:cubicBezTo>
                  <a:cubicBezTo>
                    <a:pt x="626" y="5"/>
                    <a:pt x="626" y="5"/>
                    <a:pt x="626" y="5"/>
                  </a:cubicBezTo>
                  <a:cubicBezTo>
                    <a:pt x="617" y="5"/>
                    <a:pt x="608" y="4"/>
                    <a:pt x="600" y="4"/>
                  </a:cubicBezTo>
                  <a:close/>
                  <a:moveTo>
                    <a:pt x="547" y="4"/>
                  </a:moveTo>
                  <a:cubicBezTo>
                    <a:pt x="547" y="0"/>
                    <a:pt x="547" y="0"/>
                    <a:pt x="547" y="0"/>
                  </a:cubicBezTo>
                  <a:cubicBezTo>
                    <a:pt x="556" y="0"/>
                    <a:pt x="565" y="0"/>
                    <a:pt x="573" y="0"/>
                  </a:cubicBezTo>
                  <a:cubicBezTo>
                    <a:pt x="573" y="0"/>
                    <a:pt x="573" y="0"/>
                    <a:pt x="573" y="0"/>
                  </a:cubicBezTo>
                  <a:cubicBezTo>
                    <a:pt x="573" y="4"/>
                    <a:pt x="573" y="4"/>
                    <a:pt x="573" y="4"/>
                  </a:cubicBezTo>
                  <a:cubicBezTo>
                    <a:pt x="565" y="4"/>
                    <a:pt x="556" y="4"/>
                    <a:pt x="547" y="4"/>
                  </a:cubicBezTo>
                  <a:cubicBezTo>
                    <a:pt x="547" y="4"/>
                    <a:pt x="547" y="4"/>
                    <a:pt x="547" y="4"/>
                  </a:cubicBezTo>
                  <a:cubicBezTo>
                    <a:pt x="547" y="4"/>
                    <a:pt x="547" y="4"/>
                    <a:pt x="547" y="4"/>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8" name="Freeform 11"/>
            <p:cNvSpPr>
              <a:spLocks noEditPoints="1"/>
            </p:cNvSpPr>
            <p:nvPr/>
          </p:nvSpPr>
          <p:spPr bwMode="auto">
            <a:xfrm>
              <a:off x="8342834" y="1505809"/>
              <a:ext cx="3157149" cy="3158635"/>
            </a:xfrm>
            <a:custGeom>
              <a:avLst/>
              <a:gdLst>
                <a:gd name="T0" fmla="*/ 531 w 1062"/>
                <a:gd name="T1" fmla="*/ 1061 h 1061"/>
                <a:gd name="T2" fmla="*/ 564 w 1062"/>
                <a:gd name="T3" fmla="*/ 1060 h 1061"/>
                <a:gd name="T4" fmla="*/ 611 w 1062"/>
                <a:gd name="T5" fmla="*/ 1049 h 1061"/>
                <a:gd name="T6" fmla="*/ 412 w 1062"/>
                <a:gd name="T7" fmla="*/ 1042 h 1061"/>
                <a:gd name="T8" fmla="*/ 681 w 1062"/>
                <a:gd name="T9" fmla="*/ 1034 h 1061"/>
                <a:gd name="T10" fmla="*/ 389 w 1062"/>
                <a:gd name="T11" fmla="*/ 1036 h 1061"/>
                <a:gd name="T12" fmla="*/ 706 w 1062"/>
                <a:gd name="T13" fmla="*/ 1032 h 1061"/>
                <a:gd name="T14" fmla="*/ 320 w 1062"/>
                <a:gd name="T15" fmla="*/ 1018 h 1061"/>
                <a:gd name="T16" fmla="*/ 748 w 1062"/>
                <a:gd name="T17" fmla="*/ 1008 h 1061"/>
                <a:gd name="T18" fmla="*/ 811 w 1062"/>
                <a:gd name="T19" fmla="*/ 975 h 1061"/>
                <a:gd name="T20" fmla="*/ 258 w 1062"/>
                <a:gd name="T21" fmla="*/ 979 h 1061"/>
                <a:gd name="T22" fmla="*/ 834 w 1062"/>
                <a:gd name="T23" fmla="*/ 966 h 1061"/>
                <a:gd name="T24" fmla="*/ 196 w 1062"/>
                <a:gd name="T25" fmla="*/ 943 h 1061"/>
                <a:gd name="T26" fmla="*/ 160 w 1062"/>
                <a:gd name="T27" fmla="*/ 911 h 1061"/>
                <a:gd name="T28" fmla="*/ 182 w 1062"/>
                <a:gd name="T29" fmla="*/ 923 h 1061"/>
                <a:gd name="T30" fmla="*/ 903 w 1062"/>
                <a:gd name="T31" fmla="*/ 900 h 1061"/>
                <a:gd name="T32" fmla="*/ 950 w 1062"/>
                <a:gd name="T33" fmla="*/ 846 h 1061"/>
                <a:gd name="T34" fmla="*/ 102 w 1062"/>
                <a:gd name="T35" fmla="*/ 834 h 1061"/>
                <a:gd name="T36" fmla="*/ 977 w 1062"/>
                <a:gd name="T37" fmla="*/ 807 h 1061"/>
                <a:gd name="T38" fmla="*/ 89 w 1062"/>
                <a:gd name="T39" fmla="*/ 814 h 1061"/>
                <a:gd name="T40" fmla="*/ 977 w 1062"/>
                <a:gd name="T41" fmla="*/ 807 h 1061"/>
                <a:gd name="T42" fmla="*/ 49 w 1062"/>
                <a:gd name="T43" fmla="*/ 755 h 1061"/>
                <a:gd name="T44" fmla="*/ 1020 w 1062"/>
                <a:gd name="T45" fmla="*/ 722 h 1061"/>
                <a:gd name="T46" fmla="*/ 45 w 1062"/>
                <a:gd name="T47" fmla="*/ 730 h 1061"/>
                <a:gd name="T48" fmla="*/ 1035 w 1062"/>
                <a:gd name="T49" fmla="*/ 676 h 1061"/>
                <a:gd name="T50" fmla="*/ 29 w 1062"/>
                <a:gd name="T51" fmla="*/ 685 h 1061"/>
                <a:gd name="T52" fmla="*/ 1047 w 1062"/>
                <a:gd name="T53" fmla="*/ 655 h 1061"/>
                <a:gd name="T54" fmla="*/ 11 w 1062"/>
                <a:gd name="T55" fmla="*/ 640 h 1061"/>
                <a:gd name="T56" fmla="*/ 1056 w 1062"/>
                <a:gd name="T57" fmla="*/ 607 h 1061"/>
                <a:gd name="T58" fmla="*/ 1055 w 1062"/>
                <a:gd name="T59" fmla="*/ 559 h 1061"/>
                <a:gd name="T60" fmla="*/ 0 w 1062"/>
                <a:gd name="T61" fmla="*/ 521 h 1061"/>
                <a:gd name="T62" fmla="*/ 0 w 1062"/>
                <a:gd name="T63" fmla="*/ 530 h 1061"/>
                <a:gd name="T64" fmla="*/ 1055 w 1062"/>
                <a:gd name="T65" fmla="*/ 511 h 1061"/>
                <a:gd name="T66" fmla="*/ 1 w 1062"/>
                <a:gd name="T67" fmla="*/ 497 h 1061"/>
                <a:gd name="T68" fmla="*/ 10 w 1062"/>
                <a:gd name="T69" fmla="*/ 425 h 1061"/>
                <a:gd name="T70" fmla="*/ 1043 w 1062"/>
                <a:gd name="T71" fmla="*/ 392 h 1061"/>
                <a:gd name="T72" fmla="*/ 28 w 1062"/>
                <a:gd name="T73" fmla="*/ 380 h 1061"/>
                <a:gd name="T74" fmla="*/ 1031 w 1062"/>
                <a:gd name="T75" fmla="*/ 371 h 1061"/>
                <a:gd name="T76" fmla="*/ 29 w 1062"/>
                <a:gd name="T77" fmla="*/ 355 h 1061"/>
                <a:gd name="T78" fmla="*/ 47 w 1062"/>
                <a:gd name="T79" fmla="*/ 311 h 1061"/>
                <a:gd name="T80" fmla="*/ 987 w 1062"/>
                <a:gd name="T81" fmla="*/ 260 h 1061"/>
                <a:gd name="T82" fmla="*/ 87 w 1062"/>
                <a:gd name="T83" fmla="*/ 250 h 1061"/>
                <a:gd name="T84" fmla="*/ 975 w 1062"/>
                <a:gd name="T85" fmla="*/ 239 h 1061"/>
                <a:gd name="T86" fmla="*/ 95 w 1062"/>
                <a:gd name="T87" fmla="*/ 227 h 1061"/>
                <a:gd name="T88" fmla="*/ 931 w 1062"/>
                <a:gd name="T89" fmla="*/ 182 h 1061"/>
                <a:gd name="T90" fmla="*/ 129 w 1062"/>
                <a:gd name="T91" fmla="*/ 192 h 1061"/>
                <a:gd name="T92" fmla="*/ 124 w 1062"/>
                <a:gd name="T93" fmla="*/ 189 h 1061"/>
                <a:gd name="T94" fmla="*/ 157 w 1062"/>
                <a:gd name="T95" fmla="*/ 153 h 1061"/>
                <a:gd name="T96" fmla="*/ 861 w 1062"/>
                <a:gd name="T97" fmla="*/ 115 h 1061"/>
                <a:gd name="T98" fmla="*/ 215 w 1062"/>
                <a:gd name="T99" fmla="*/ 111 h 1061"/>
                <a:gd name="T100" fmla="*/ 839 w 1062"/>
                <a:gd name="T101" fmla="*/ 105 h 1061"/>
                <a:gd name="T102" fmla="*/ 231 w 1062"/>
                <a:gd name="T103" fmla="*/ 92 h 1061"/>
                <a:gd name="T104" fmla="*/ 802 w 1062"/>
                <a:gd name="T105" fmla="*/ 74 h 1061"/>
                <a:gd name="T106" fmla="*/ 296 w 1062"/>
                <a:gd name="T107" fmla="*/ 61 h 1061"/>
                <a:gd name="T108" fmla="*/ 757 w 1062"/>
                <a:gd name="T109" fmla="*/ 57 h 1061"/>
                <a:gd name="T110" fmla="*/ 315 w 1062"/>
                <a:gd name="T111" fmla="*/ 45 h 1061"/>
                <a:gd name="T112" fmla="*/ 362 w 1062"/>
                <a:gd name="T113" fmla="*/ 33 h 1061"/>
                <a:gd name="T114" fmla="*/ 362 w 1062"/>
                <a:gd name="T115" fmla="*/ 33 h 1061"/>
                <a:gd name="T116" fmla="*/ 667 w 1062"/>
                <a:gd name="T117" fmla="*/ 23 h 1061"/>
                <a:gd name="T118" fmla="*/ 406 w 1062"/>
                <a:gd name="T119" fmla="*/ 14 h 1061"/>
                <a:gd name="T120" fmla="*/ 478 w 1062"/>
                <a:gd name="T121" fmla="*/ 2 h 1061"/>
                <a:gd name="T122" fmla="*/ 574 w 1062"/>
                <a:gd name="T123" fmla="*/ 1 h 1061"/>
                <a:gd name="T124" fmla="*/ 502 w 1062"/>
                <a:gd name="T125" fmla="*/ 6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2" h="1061">
                  <a:moveTo>
                    <a:pt x="507" y="1061"/>
                  </a:moveTo>
                  <a:cubicBezTo>
                    <a:pt x="507" y="1055"/>
                    <a:pt x="507" y="1055"/>
                    <a:pt x="507" y="1055"/>
                  </a:cubicBezTo>
                  <a:cubicBezTo>
                    <a:pt x="515" y="1055"/>
                    <a:pt x="523" y="1055"/>
                    <a:pt x="531" y="1055"/>
                  </a:cubicBezTo>
                  <a:cubicBezTo>
                    <a:pt x="531" y="1055"/>
                    <a:pt x="531" y="1055"/>
                    <a:pt x="531" y="1055"/>
                  </a:cubicBezTo>
                  <a:cubicBezTo>
                    <a:pt x="534" y="1055"/>
                    <a:pt x="537" y="1055"/>
                    <a:pt x="540" y="1055"/>
                  </a:cubicBezTo>
                  <a:cubicBezTo>
                    <a:pt x="540" y="1055"/>
                    <a:pt x="540" y="1055"/>
                    <a:pt x="540" y="1055"/>
                  </a:cubicBezTo>
                  <a:cubicBezTo>
                    <a:pt x="540" y="1061"/>
                    <a:pt x="540" y="1061"/>
                    <a:pt x="540" y="1061"/>
                  </a:cubicBezTo>
                  <a:cubicBezTo>
                    <a:pt x="537" y="1061"/>
                    <a:pt x="534" y="1061"/>
                    <a:pt x="531" y="1061"/>
                  </a:cubicBezTo>
                  <a:cubicBezTo>
                    <a:pt x="531" y="1061"/>
                    <a:pt x="531" y="1061"/>
                    <a:pt x="531" y="1061"/>
                  </a:cubicBezTo>
                  <a:cubicBezTo>
                    <a:pt x="523" y="1061"/>
                    <a:pt x="515" y="1061"/>
                    <a:pt x="507" y="1061"/>
                  </a:cubicBezTo>
                  <a:close/>
                  <a:moveTo>
                    <a:pt x="564" y="1054"/>
                  </a:moveTo>
                  <a:cubicBezTo>
                    <a:pt x="572" y="1054"/>
                    <a:pt x="580" y="1053"/>
                    <a:pt x="588" y="1052"/>
                  </a:cubicBezTo>
                  <a:cubicBezTo>
                    <a:pt x="588" y="1052"/>
                    <a:pt x="588" y="1052"/>
                    <a:pt x="588" y="1052"/>
                  </a:cubicBezTo>
                  <a:cubicBezTo>
                    <a:pt x="588" y="1058"/>
                    <a:pt x="588" y="1058"/>
                    <a:pt x="588" y="1058"/>
                  </a:cubicBezTo>
                  <a:cubicBezTo>
                    <a:pt x="580" y="1059"/>
                    <a:pt x="572" y="1060"/>
                    <a:pt x="564" y="1060"/>
                  </a:cubicBezTo>
                  <a:cubicBezTo>
                    <a:pt x="564" y="1060"/>
                    <a:pt x="564" y="1060"/>
                    <a:pt x="564" y="1060"/>
                  </a:cubicBezTo>
                  <a:cubicBezTo>
                    <a:pt x="564" y="1054"/>
                    <a:pt x="564" y="1054"/>
                    <a:pt x="564" y="1054"/>
                  </a:cubicBezTo>
                  <a:close/>
                  <a:moveTo>
                    <a:pt x="459" y="1057"/>
                  </a:moveTo>
                  <a:cubicBezTo>
                    <a:pt x="459" y="1051"/>
                    <a:pt x="459" y="1051"/>
                    <a:pt x="459" y="1051"/>
                  </a:cubicBezTo>
                  <a:cubicBezTo>
                    <a:pt x="467" y="1052"/>
                    <a:pt x="475" y="1053"/>
                    <a:pt x="483" y="1053"/>
                  </a:cubicBezTo>
                  <a:cubicBezTo>
                    <a:pt x="483" y="1053"/>
                    <a:pt x="483" y="1053"/>
                    <a:pt x="483" y="1053"/>
                  </a:cubicBezTo>
                  <a:cubicBezTo>
                    <a:pt x="482" y="1059"/>
                    <a:pt x="482" y="1059"/>
                    <a:pt x="482" y="1059"/>
                  </a:cubicBezTo>
                  <a:cubicBezTo>
                    <a:pt x="474" y="1058"/>
                    <a:pt x="466" y="1058"/>
                    <a:pt x="459" y="1057"/>
                  </a:cubicBezTo>
                  <a:close/>
                  <a:moveTo>
                    <a:pt x="611" y="1049"/>
                  </a:moveTo>
                  <a:cubicBezTo>
                    <a:pt x="619" y="1048"/>
                    <a:pt x="627" y="1047"/>
                    <a:pt x="635" y="1045"/>
                  </a:cubicBezTo>
                  <a:cubicBezTo>
                    <a:pt x="635" y="1045"/>
                    <a:pt x="635" y="1045"/>
                    <a:pt x="635" y="1045"/>
                  </a:cubicBezTo>
                  <a:cubicBezTo>
                    <a:pt x="636" y="1051"/>
                    <a:pt x="636" y="1051"/>
                    <a:pt x="636" y="1051"/>
                  </a:cubicBezTo>
                  <a:cubicBezTo>
                    <a:pt x="628" y="1053"/>
                    <a:pt x="620" y="1054"/>
                    <a:pt x="612" y="1055"/>
                  </a:cubicBezTo>
                  <a:cubicBezTo>
                    <a:pt x="612" y="1055"/>
                    <a:pt x="612" y="1055"/>
                    <a:pt x="612" y="1055"/>
                  </a:cubicBezTo>
                  <a:cubicBezTo>
                    <a:pt x="611" y="1049"/>
                    <a:pt x="611" y="1049"/>
                    <a:pt x="611" y="1049"/>
                  </a:cubicBezTo>
                  <a:close/>
                  <a:moveTo>
                    <a:pt x="411" y="1048"/>
                  </a:moveTo>
                  <a:cubicBezTo>
                    <a:pt x="412" y="1042"/>
                    <a:pt x="412" y="1042"/>
                    <a:pt x="412" y="1042"/>
                  </a:cubicBezTo>
                  <a:cubicBezTo>
                    <a:pt x="420" y="1044"/>
                    <a:pt x="428" y="1045"/>
                    <a:pt x="436" y="1047"/>
                  </a:cubicBezTo>
                  <a:cubicBezTo>
                    <a:pt x="436" y="1047"/>
                    <a:pt x="436" y="1047"/>
                    <a:pt x="436" y="1047"/>
                  </a:cubicBezTo>
                  <a:cubicBezTo>
                    <a:pt x="436" y="1047"/>
                    <a:pt x="436" y="1047"/>
                    <a:pt x="436" y="1047"/>
                  </a:cubicBezTo>
                  <a:cubicBezTo>
                    <a:pt x="435" y="1053"/>
                    <a:pt x="435" y="1053"/>
                    <a:pt x="435" y="1053"/>
                  </a:cubicBezTo>
                  <a:cubicBezTo>
                    <a:pt x="427" y="1051"/>
                    <a:pt x="419" y="1050"/>
                    <a:pt x="411" y="1048"/>
                  </a:cubicBezTo>
                  <a:close/>
                  <a:moveTo>
                    <a:pt x="658" y="1040"/>
                  </a:moveTo>
                  <a:cubicBezTo>
                    <a:pt x="666" y="1038"/>
                    <a:pt x="673" y="1036"/>
                    <a:pt x="681" y="1034"/>
                  </a:cubicBezTo>
                  <a:cubicBezTo>
                    <a:pt x="681" y="1034"/>
                    <a:pt x="681" y="1034"/>
                    <a:pt x="681" y="1034"/>
                  </a:cubicBezTo>
                  <a:cubicBezTo>
                    <a:pt x="683" y="1039"/>
                    <a:pt x="683" y="1039"/>
                    <a:pt x="683" y="1039"/>
                  </a:cubicBezTo>
                  <a:cubicBezTo>
                    <a:pt x="675" y="1042"/>
                    <a:pt x="667" y="1044"/>
                    <a:pt x="659" y="1046"/>
                  </a:cubicBezTo>
                  <a:cubicBezTo>
                    <a:pt x="659" y="1046"/>
                    <a:pt x="659" y="1046"/>
                    <a:pt x="659" y="1046"/>
                  </a:cubicBezTo>
                  <a:cubicBezTo>
                    <a:pt x="658" y="1040"/>
                    <a:pt x="658" y="1040"/>
                    <a:pt x="658" y="1040"/>
                  </a:cubicBezTo>
                  <a:close/>
                  <a:moveTo>
                    <a:pt x="365" y="1035"/>
                  </a:moveTo>
                  <a:cubicBezTo>
                    <a:pt x="367" y="1029"/>
                    <a:pt x="367" y="1029"/>
                    <a:pt x="367" y="1029"/>
                  </a:cubicBezTo>
                  <a:cubicBezTo>
                    <a:pt x="374" y="1032"/>
                    <a:pt x="382" y="1034"/>
                    <a:pt x="389" y="1036"/>
                  </a:cubicBezTo>
                  <a:cubicBezTo>
                    <a:pt x="389" y="1036"/>
                    <a:pt x="389" y="1036"/>
                    <a:pt x="389" y="1036"/>
                  </a:cubicBezTo>
                  <a:cubicBezTo>
                    <a:pt x="388" y="1042"/>
                    <a:pt x="388" y="1042"/>
                    <a:pt x="388" y="1042"/>
                  </a:cubicBezTo>
                  <a:cubicBezTo>
                    <a:pt x="380" y="1040"/>
                    <a:pt x="372" y="1037"/>
                    <a:pt x="365" y="1035"/>
                  </a:cubicBezTo>
                  <a:close/>
                  <a:moveTo>
                    <a:pt x="704" y="1026"/>
                  </a:moveTo>
                  <a:cubicBezTo>
                    <a:pt x="711" y="1024"/>
                    <a:pt x="719" y="1021"/>
                    <a:pt x="726" y="1018"/>
                  </a:cubicBezTo>
                  <a:cubicBezTo>
                    <a:pt x="726" y="1018"/>
                    <a:pt x="726" y="1018"/>
                    <a:pt x="726" y="1018"/>
                  </a:cubicBezTo>
                  <a:cubicBezTo>
                    <a:pt x="726" y="1018"/>
                    <a:pt x="726" y="1018"/>
                    <a:pt x="726" y="1018"/>
                  </a:cubicBezTo>
                  <a:cubicBezTo>
                    <a:pt x="728" y="1023"/>
                    <a:pt x="728" y="1023"/>
                    <a:pt x="728" y="1023"/>
                  </a:cubicBezTo>
                  <a:cubicBezTo>
                    <a:pt x="721" y="1026"/>
                    <a:pt x="713" y="1029"/>
                    <a:pt x="706" y="1032"/>
                  </a:cubicBezTo>
                  <a:cubicBezTo>
                    <a:pt x="706" y="1032"/>
                    <a:pt x="706" y="1032"/>
                    <a:pt x="706" y="1032"/>
                  </a:cubicBezTo>
                  <a:cubicBezTo>
                    <a:pt x="704" y="1026"/>
                    <a:pt x="704" y="1026"/>
                    <a:pt x="704" y="1026"/>
                  </a:cubicBezTo>
                  <a:close/>
                  <a:moveTo>
                    <a:pt x="320" y="1018"/>
                  </a:moveTo>
                  <a:cubicBezTo>
                    <a:pt x="322" y="1012"/>
                    <a:pt x="322" y="1012"/>
                    <a:pt x="322" y="1012"/>
                  </a:cubicBezTo>
                  <a:cubicBezTo>
                    <a:pt x="329" y="1015"/>
                    <a:pt x="337" y="1018"/>
                    <a:pt x="344" y="1021"/>
                  </a:cubicBezTo>
                  <a:cubicBezTo>
                    <a:pt x="344" y="1021"/>
                    <a:pt x="344" y="1021"/>
                    <a:pt x="344" y="1021"/>
                  </a:cubicBezTo>
                  <a:cubicBezTo>
                    <a:pt x="342" y="1027"/>
                    <a:pt x="342" y="1027"/>
                    <a:pt x="342" y="1027"/>
                  </a:cubicBezTo>
                  <a:cubicBezTo>
                    <a:pt x="334" y="1024"/>
                    <a:pt x="327" y="1021"/>
                    <a:pt x="320" y="1018"/>
                  </a:cubicBezTo>
                  <a:close/>
                  <a:moveTo>
                    <a:pt x="748" y="1008"/>
                  </a:moveTo>
                  <a:cubicBezTo>
                    <a:pt x="755" y="1005"/>
                    <a:pt x="762" y="1002"/>
                    <a:pt x="769" y="998"/>
                  </a:cubicBezTo>
                  <a:cubicBezTo>
                    <a:pt x="769" y="998"/>
                    <a:pt x="769" y="998"/>
                    <a:pt x="769" y="998"/>
                  </a:cubicBezTo>
                  <a:cubicBezTo>
                    <a:pt x="769" y="998"/>
                    <a:pt x="769" y="998"/>
                    <a:pt x="769" y="998"/>
                  </a:cubicBezTo>
                  <a:cubicBezTo>
                    <a:pt x="772" y="1003"/>
                    <a:pt x="772" y="1003"/>
                    <a:pt x="772" y="1003"/>
                  </a:cubicBezTo>
                  <a:cubicBezTo>
                    <a:pt x="765" y="1007"/>
                    <a:pt x="758" y="1011"/>
                    <a:pt x="750" y="1014"/>
                  </a:cubicBezTo>
                  <a:cubicBezTo>
                    <a:pt x="750" y="1014"/>
                    <a:pt x="750" y="1014"/>
                    <a:pt x="750" y="1014"/>
                  </a:cubicBezTo>
                  <a:cubicBezTo>
                    <a:pt x="748" y="1008"/>
                    <a:pt x="748" y="1008"/>
                    <a:pt x="748" y="1008"/>
                  </a:cubicBezTo>
                  <a:close/>
                  <a:moveTo>
                    <a:pt x="276" y="997"/>
                  </a:moveTo>
                  <a:cubicBezTo>
                    <a:pt x="279" y="991"/>
                    <a:pt x="279" y="991"/>
                    <a:pt x="279" y="991"/>
                  </a:cubicBezTo>
                  <a:cubicBezTo>
                    <a:pt x="286" y="995"/>
                    <a:pt x="293" y="999"/>
                    <a:pt x="300" y="1002"/>
                  </a:cubicBezTo>
                  <a:cubicBezTo>
                    <a:pt x="300" y="1002"/>
                    <a:pt x="300" y="1002"/>
                    <a:pt x="300" y="1002"/>
                  </a:cubicBezTo>
                  <a:cubicBezTo>
                    <a:pt x="298" y="1008"/>
                    <a:pt x="298" y="1008"/>
                    <a:pt x="298" y="1008"/>
                  </a:cubicBezTo>
                  <a:cubicBezTo>
                    <a:pt x="290" y="1004"/>
                    <a:pt x="283" y="1000"/>
                    <a:pt x="276" y="997"/>
                  </a:cubicBezTo>
                  <a:close/>
                  <a:moveTo>
                    <a:pt x="790" y="987"/>
                  </a:moveTo>
                  <a:cubicBezTo>
                    <a:pt x="797" y="983"/>
                    <a:pt x="804" y="979"/>
                    <a:pt x="811" y="975"/>
                  </a:cubicBezTo>
                  <a:cubicBezTo>
                    <a:pt x="811" y="975"/>
                    <a:pt x="811" y="975"/>
                    <a:pt x="811" y="975"/>
                  </a:cubicBezTo>
                  <a:cubicBezTo>
                    <a:pt x="814" y="980"/>
                    <a:pt x="814" y="980"/>
                    <a:pt x="814" y="980"/>
                  </a:cubicBezTo>
                  <a:cubicBezTo>
                    <a:pt x="807" y="984"/>
                    <a:pt x="800" y="988"/>
                    <a:pt x="793" y="992"/>
                  </a:cubicBezTo>
                  <a:cubicBezTo>
                    <a:pt x="793" y="992"/>
                    <a:pt x="793" y="992"/>
                    <a:pt x="793" y="992"/>
                  </a:cubicBezTo>
                  <a:cubicBezTo>
                    <a:pt x="790" y="987"/>
                    <a:pt x="790" y="987"/>
                    <a:pt x="790" y="987"/>
                  </a:cubicBezTo>
                  <a:close/>
                  <a:moveTo>
                    <a:pt x="235" y="971"/>
                  </a:moveTo>
                  <a:cubicBezTo>
                    <a:pt x="238" y="966"/>
                    <a:pt x="238" y="966"/>
                    <a:pt x="238" y="966"/>
                  </a:cubicBezTo>
                  <a:cubicBezTo>
                    <a:pt x="245" y="971"/>
                    <a:pt x="252" y="975"/>
                    <a:pt x="258" y="979"/>
                  </a:cubicBezTo>
                  <a:cubicBezTo>
                    <a:pt x="258" y="979"/>
                    <a:pt x="258" y="979"/>
                    <a:pt x="258" y="979"/>
                  </a:cubicBezTo>
                  <a:cubicBezTo>
                    <a:pt x="255" y="984"/>
                    <a:pt x="255" y="984"/>
                    <a:pt x="255" y="984"/>
                  </a:cubicBezTo>
                  <a:cubicBezTo>
                    <a:pt x="248" y="980"/>
                    <a:pt x="242" y="976"/>
                    <a:pt x="235" y="971"/>
                  </a:cubicBezTo>
                  <a:close/>
                  <a:moveTo>
                    <a:pt x="830" y="961"/>
                  </a:moveTo>
                  <a:cubicBezTo>
                    <a:pt x="837" y="957"/>
                    <a:pt x="843" y="952"/>
                    <a:pt x="850" y="947"/>
                  </a:cubicBezTo>
                  <a:cubicBezTo>
                    <a:pt x="850" y="947"/>
                    <a:pt x="850" y="947"/>
                    <a:pt x="850" y="947"/>
                  </a:cubicBezTo>
                  <a:cubicBezTo>
                    <a:pt x="853" y="952"/>
                    <a:pt x="853" y="952"/>
                    <a:pt x="853" y="952"/>
                  </a:cubicBezTo>
                  <a:cubicBezTo>
                    <a:pt x="847" y="957"/>
                    <a:pt x="840" y="962"/>
                    <a:pt x="834" y="966"/>
                  </a:cubicBezTo>
                  <a:cubicBezTo>
                    <a:pt x="834" y="966"/>
                    <a:pt x="834" y="966"/>
                    <a:pt x="834" y="966"/>
                  </a:cubicBezTo>
                  <a:cubicBezTo>
                    <a:pt x="830" y="961"/>
                    <a:pt x="830" y="961"/>
                    <a:pt x="830" y="961"/>
                  </a:cubicBezTo>
                  <a:close/>
                  <a:moveTo>
                    <a:pt x="196" y="943"/>
                  </a:moveTo>
                  <a:cubicBezTo>
                    <a:pt x="200" y="938"/>
                    <a:pt x="200" y="938"/>
                    <a:pt x="200" y="938"/>
                  </a:cubicBezTo>
                  <a:cubicBezTo>
                    <a:pt x="206" y="943"/>
                    <a:pt x="212" y="948"/>
                    <a:pt x="219" y="953"/>
                  </a:cubicBezTo>
                  <a:cubicBezTo>
                    <a:pt x="219" y="953"/>
                    <a:pt x="219" y="953"/>
                    <a:pt x="219" y="953"/>
                  </a:cubicBezTo>
                  <a:cubicBezTo>
                    <a:pt x="215" y="958"/>
                    <a:pt x="215" y="958"/>
                    <a:pt x="215" y="958"/>
                  </a:cubicBezTo>
                  <a:cubicBezTo>
                    <a:pt x="209" y="953"/>
                    <a:pt x="202" y="948"/>
                    <a:pt x="196" y="943"/>
                  </a:cubicBezTo>
                  <a:close/>
                  <a:moveTo>
                    <a:pt x="868" y="932"/>
                  </a:moveTo>
                  <a:cubicBezTo>
                    <a:pt x="874" y="927"/>
                    <a:pt x="880" y="922"/>
                    <a:pt x="886" y="917"/>
                  </a:cubicBezTo>
                  <a:cubicBezTo>
                    <a:pt x="886" y="917"/>
                    <a:pt x="886" y="917"/>
                    <a:pt x="886" y="917"/>
                  </a:cubicBezTo>
                  <a:cubicBezTo>
                    <a:pt x="890" y="921"/>
                    <a:pt x="890" y="921"/>
                    <a:pt x="890" y="921"/>
                  </a:cubicBezTo>
                  <a:cubicBezTo>
                    <a:pt x="884" y="927"/>
                    <a:pt x="878" y="932"/>
                    <a:pt x="872" y="937"/>
                  </a:cubicBezTo>
                  <a:cubicBezTo>
                    <a:pt x="872" y="937"/>
                    <a:pt x="872" y="937"/>
                    <a:pt x="872" y="937"/>
                  </a:cubicBezTo>
                  <a:cubicBezTo>
                    <a:pt x="868" y="932"/>
                    <a:pt x="868" y="932"/>
                    <a:pt x="868" y="932"/>
                  </a:cubicBezTo>
                  <a:close/>
                  <a:moveTo>
                    <a:pt x="160" y="911"/>
                  </a:moveTo>
                  <a:cubicBezTo>
                    <a:pt x="164" y="906"/>
                    <a:pt x="164" y="906"/>
                    <a:pt x="164" y="906"/>
                  </a:cubicBezTo>
                  <a:cubicBezTo>
                    <a:pt x="170" y="912"/>
                    <a:pt x="176" y="917"/>
                    <a:pt x="182" y="923"/>
                  </a:cubicBezTo>
                  <a:cubicBezTo>
                    <a:pt x="182" y="923"/>
                    <a:pt x="182" y="923"/>
                    <a:pt x="182" y="923"/>
                  </a:cubicBezTo>
                  <a:cubicBezTo>
                    <a:pt x="178" y="927"/>
                    <a:pt x="178" y="927"/>
                    <a:pt x="178" y="927"/>
                  </a:cubicBezTo>
                  <a:cubicBezTo>
                    <a:pt x="172" y="922"/>
                    <a:pt x="166" y="916"/>
                    <a:pt x="160" y="911"/>
                  </a:cubicBezTo>
                  <a:close/>
                  <a:moveTo>
                    <a:pt x="182" y="923"/>
                  </a:moveTo>
                  <a:cubicBezTo>
                    <a:pt x="182" y="923"/>
                    <a:pt x="182" y="923"/>
                    <a:pt x="182" y="923"/>
                  </a:cubicBezTo>
                  <a:cubicBezTo>
                    <a:pt x="182" y="923"/>
                    <a:pt x="182" y="923"/>
                    <a:pt x="182" y="923"/>
                  </a:cubicBezTo>
                  <a:cubicBezTo>
                    <a:pt x="182" y="923"/>
                    <a:pt x="182" y="923"/>
                    <a:pt x="182" y="923"/>
                  </a:cubicBezTo>
                  <a:close/>
                  <a:moveTo>
                    <a:pt x="903" y="900"/>
                  </a:moveTo>
                  <a:cubicBezTo>
                    <a:pt x="909" y="895"/>
                    <a:pt x="914" y="889"/>
                    <a:pt x="920" y="883"/>
                  </a:cubicBezTo>
                  <a:cubicBezTo>
                    <a:pt x="920" y="883"/>
                    <a:pt x="920" y="883"/>
                    <a:pt x="920" y="883"/>
                  </a:cubicBezTo>
                  <a:cubicBezTo>
                    <a:pt x="924" y="887"/>
                    <a:pt x="924" y="887"/>
                    <a:pt x="924" y="887"/>
                  </a:cubicBezTo>
                  <a:cubicBezTo>
                    <a:pt x="919" y="893"/>
                    <a:pt x="913" y="899"/>
                    <a:pt x="908" y="904"/>
                  </a:cubicBezTo>
                  <a:cubicBezTo>
                    <a:pt x="908" y="904"/>
                    <a:pt x="908" y="904"/>
                    <a:pt x="908" y="904"/>
                  </a:cubicBezTo>
                  <a:cubicBezTo>
                    <a:pt x="903" y="900"/>
                    <a:pt x="903" y="900"/>
                    <a:pt x="903" y="900"/>
                  </a:cubicBezTo>
                  <a:close/>
                  <a:moveTo>
                    <a:pt x="127" y="876"/>
                  </a:moveTo>
                  <a:cubicBezTo>
                    <a:pt x="132" y="872"/>
                    <a:pt x="132" y="872"/>
                    <a:pt x="132" y="872"/>
                  </a:cubicBezTo>
                  <a:cubicBezTo>
                    <a:pt x="137" y="878"/>
                    <a:pt x="142" y="884"/>
                    <a:pt x="148" y="889"/>
                  </a:cubicBezTo>
                  <a:cubicBezTo>
                    <a:pt x="148" y="889"/>
                    <a:pt x="148" y="889"/>
                    <a:pt x="148" y="889"/>
                  </a:cubicBezTo>
                  <a:cubicBezTo>
                    <a:pt x="143" y="894"/>
                    <a:pt x="143" y="894"/>
                    <a:pt x="143" y="894"/>
                  </a:cubicBezTo>
                  <a:cubicBezTo>
                    <a:pt x="138" y="888"/>
                    <a:pt x="132" y="882"/>
                    <a:pt x="127" y="876"/>
                  </a:cubicBezTo>
                  <a:close/>
                  <a:moveTo>
                    <a:pt x="935" y="865"/>
                  </a:moveTo>
                  <a:cubicBezTo>
                    <a:pt x="940" y="859"/>
                    <a:pt x="945" y="852"/>
                    <a:pt x="950" y="846"/>
                  </a:cubicBezTo>
                  <a:cubicBezTo>
                    <a:pt x="950" y="846"/>
                    <a:pt x="950" y="846"/>
                    <a:pt x="950" y="846"/>
                  </a:cubicBezTo>
                  <a:cubicBezTo>
                    <a:pt x="950" y="846"/>
                    <a:pt x="950" y="846"/>
                    <a:pt x="950" y="846"/>
                  </a:cubicBezTo>
                  <a:cubicBezTo>
                    <a:pt x="955" y="850"/>
                    <a:pt x="955" y="850"/>
                    <a:pt x="955" y="850"/>
                  </a:cubicBezTo>
                  <a:cubicBezTo>
                    <a:pt x="950" y="856"/>
                    <a:pt x="945" y="862"/>
                    <a:pt x="940" y="869"/>
                  </a:cubicBezTo>
                  <a:cubicBezTo>
                    <a:pt x="940" y="869"/>
                    <a:pt x="940" y="869"/>
                    <a:pt x="940" y="869"/>
                  </a:cubicBezTo>
                  <a:cubicBezTo>
                    <a:pt x="935" y="865"/>
                    <a:pt x="935" y="865"/>
                    <a:pt x="935" y="865"/>
                  </a:cubicBezTo>
                  <a:close/>
                  <a:moveTo>
                    <a:pt x="98" y="838"/>
                  </a:moveTo>
                  <a:cubicBezTo>
                    <a:pt x="102" y="834"/>
                    <a:pt x="102" y="834"/>
                    <a:pt x="102" y="834"/>
                  </a:cubicBezTo>
                  <a:cubicBezTo>
                    <a:pt x="107" y="841"/>
                    <a:pt x="112" y="847"/>
                    <a:pt x="117" y="853"/>
                  </a:cubicBezTo>
                  <a:cubicBezTo>
                    <a:pt x="117" y="853"/>
                    <a:pt x="117" y="853"/>
                    <a:pt x="117" y="853"/>
                  </a:cubicBezTo>
                  <a:cubicBezTo>
                    <a:pt x="117" y="853"/>
                    <a:pt x="117" y="853"/>
                    <a:pt x="117" y="853"/>
                  </a:cubicBezTo>
                  <a:cubicBezTo>
                    <a:pt x="112" y="857"/>
                    <a:pt x="112" y="857"/>
                    <a:pt x="112" y="857"/>
                  </a:cubicBezTo>
                  <a:cubicBezTo>
                    <a:pt x="107" y="851"/>
                    <a:pt x="102" y="844"/>
                    <a:pt x="98" y="838"/>
                  </a:cubicBezTo>
                  <a:close/>
                  <a:moveTo>
                    <a:pt x="964" y="827"/>
                  </a:moveTo>
                  <a:cubicBezTo>
                    <a:pt x="968" y="820"/>
                    <a:pt x="973" y="814"/>
                    <a:pt x="977" y="807"/>
                  </a:cubicBezTo>
                  <a:cubicBezTo>
                    <a:pt x="977" y="807"/>
                    <a:pt x="977" y="807"/>
                    <a:pt x="977" y="807"/>
                  </a:cubicBezTo>
                  <a:cubicBezTo>
                    <a:pt x="982" y="810"/>
                    <a:pt x="982" y="810"/>
                    <a:pt x="982" y="810"/>
                  </a:cubicBezTo>
                  <a:cubicBezTo>
                    <a:pt x="978" y="817"/>
                    <a:pt x="973" y="824"/>
                    <a:pt x="969" y="830"/>
                  </a:cubicBezTo>
                  <a:cubicBezTo>
                    <a:pt x="969" y="830"/>
                    <a:pt x="969" y="830"/>
                    <a:pt x="969" y="830"/>
                  </a:cubicBezTo>
                  <a:cubicBezTo>
                    <a:pt x="964" y="827"/>
                    <a:pt x="964" y="827"/>
                    <a:pt x="964" y="827"/>
                  </a:cubicBezTo>
                  <a:close/>
                  <a:moveTo>
                    <a:pt x="71" y="797"/>
                  </a:moveTo>
                  <a:cubicBezTo>
                    <a:pt x="77" y="794"/>
                    <a:pt x="77" y="794"/>
                    <a:pt x="77" y="794"/>
                  </a:cubicBezTo>
                  <a:cubicBezTo>
                    <a:pt x="81" y="801"/>
                    <a:pt x="85" y="808"/>
                    <a:pt x="89" y="814"/>
                  </a:cubicBezTo>
                  <a:cubicBezTo>
                    <a:pt x="89" y="814"/>
                    <a:pt x="89" y="814"/>
                    <a:pt x="89" y="814"/>
                  </a:cubicBezTo>
                  <a:cubicBezTo>
                    <a:pt x="89" y="814"/>
                    <a:pt x="89" y="814"/>
                    <a:pt x="89" y="814"/>
                  </a:cubicBezTo>
                  <a:cubicBezTo>
                    <a:pt x="84" y="818"/>
                    <a:pt x="84" y="818"/>
                    <a:pt x="84" y="818"/>
                  </a:cubicBezTo>
                  <a:cubicBezTo>
                    <a:pt x="80" y="811"/>
                    <a:pt x="76" y="804"/>
                    <a:pt x="71" y="797"/>
                  </a:cubicBezTo>
                  <a:close/>
                  <a:moveTo>
                    <a:pt x="977" y="807"/>
                  </a:moveTo>
                  <a:cubicBezTo>
                    <a:pt x="977" y="807"/>
                    <a:pt x="977" y="807"/>
                    <a:pt x="977" y="807"/>
                  </a:cubicBezTo>
                  <a:cubicBezTo>
                    <a:pt x="977" y="807"/>
                    <a:pt x="977" y="807"/>
                    <a:pt x="977" y="807"/>
                  </a:cubicBezTo>
                  <a:cubicBezTo>
                    <a:pt x="977" y="807"/>
                    <a:pt x="977" y="807"/>
                    <a:pt x="977" y="807"/>
                  </a:cubicBezTo>
                  <a:cubicBezTo>
                    <a:pt x="977" y="807"/>
                    <a:pt x="977" y="807"/>
                    <a:pt x="977" y="807"/>
                  </a:cubicBezTo>
                  <a:close/>
                  <a:moveTo>
                    <a:pt x="989" y="786"/>
                  </a:moveTo>
                  <a:cubicBezTo>
                    <a:pt x="993" y="779"/>
                    <a:pt x="997" y="772"/>
                    <a:pt x="1000" y="765"/>
                  </a:cubicBezTo>
                  <a:cubicBezTo>
                    <a:pt x="1000" y="765"/>
                    <a:pt x="1000" y="765"/>
                    <a:pt x="1000" y="765"/>
                  </a:cubicBezTo>
                  <a:cubicBezTo>
                    <a:pt x="1006" y="768"/>
                    <a:pt x="1006" y="768"/>
                    <a:pt x="1006" y="768"/>
                  </a:cubicBezTo>
                  <a:cubicBezTo>
                    <a:pt x="1002" y="775"/>
                    <a:pt x="998" y="782"/>
                    <a:pt x="994" y="789"/>
                  </a:cubicBezTo>
                  <a:cubicBezTo>
                    <a:pt x="994" y="789"/>
                    <a:pt x="994" y="789"/>
                    <a:pt x="994" y="789"/>
                  </a:cubicBezTo>
                  <a:cubicBezTo>
                    <a:pt x="989" y="786"/>
                    <a:pt x="989" y="786"/>
                    <a:pt x="989" y="786"/>
                  </a:cubicBezTo>
                  <a:close/>
                  <a:moveTo>
                    <a:pt x="49" y="755"/>
                  </a:moveTo>
                  <a:cubicBezTo>
                    <a:pt x="55" y="752"/>
                    <a:pt x="55" y="752"/>
                    <a:pt x="55" y="752"/>
                  </a:cubicBezTo>
                  <a:cubicBezTo>
                    <a:pt x="58" y="759"/>
                    <a:pt x="61" y="766"/>
                    <a:pt x="65" y="773"/>
                  </a:cubicBezTo>
                  <a:cubicBezTo>
                    <a:pt x="65" y="773"/>
                    <a:pt x="65" y="773"/>
                    <a:pt x="65" y="773"/>
                  </a:cubicBezTo>
                  <a:cubicBezTo>
                    <a:pt x="60" y="776"/>
                    <a:pt x="60" y="776"/>
                    <a:pt x="60" y="776"/>
                  </a:cubicBezTo>
                  <a:cubicBezTo>
                    <a:pt x="56" y="769"/>
                    <a:pt x="53" y="762"/>
                    <a:pt x="49" y="755"/>
                  </a:cubicBezTo>
                  <a:close/>
                  <a:moveTo>
                    <a:pt x="1011" y="744"/>
                  </a:moveTo>
                  <a:cubicBezTo>
                    <a:pt x="1014" y="736"/>
                    <a:pt x="1017" y="729"/>
                    <a:pt x="1020" y="722"/>
                  </a:cubicBezTo>
                  <a:cubicBezTo>
                    <a:pt x="1020" y="722"/>
                    <a:pt x="1020" y="722"/>
                    <a:pt x="1020" y="722"/>
                  </a:cubicBezTo>
                  <a:cubicBezTo>
                    <a:pt x="1025" y="724"/>
                    <a:pt x="1025" y="724"/>
                    <a:pt x="1025" y="724"/>
                  </a:cubicBezTo>
                  <a:cubicBezTo>
                    <a:pt x="1022" y="731"/>
                    <a:pt x="1019" y="739"/>
                    <a:pt x="1016" y="746"/>
                  </a:cubicBezTo>
                  <a:cubicBezTo>
                    <a:pt x="1016" y="746"/>
                    <a:pt x="1016" y="746"/>
                    <a:pt x="1016" y="746"/>
                  </a:cubicBezTo>
                  <a:cubicBezTo>
                    <a:pt x="1011" y="744"/>
                    <a:pt x="1011" y="744"/>
                    <a:pt x="1011" y="744"/>
                  </a:cubicBezTo>
                  <a:close/>
                  <a:moveTo>
                    <a:pt x="31" y="710"/>
                  </a:moveTo>
                  <a:cubicBezTo>
                    <a:pt x="36" y="708"/>
                    <a:pt x="36" y="708"/>
                    <a:pt x="36" y="708"/>
                  </a:cubicBezTo>
                  <a:cubicBezTo>
                    <a:pt x="39" y="715"/>
                    <a:pt x="42" y="723"/>
                    <a:pt x="45" y="730"/>
                  </a:cubicBezTo>
                  <a:cubicBezTo>
                    <a:pt x="45" y="730"/>
                    <a:pt x="45" y="730"/>
                    <a:pt x="45" y="730"/>
                  </a:cubicBezTo>
                  <a:cubicBezTo>
                    <a:pt x="40" y="733"/>
                    <a:pt x="40" y="733"/>
                    <a:pt x="40" y="733"/>
                  </a:cubicBezTo>
                  <a:cubicBezTo>
                    <a:pt x="36" y="725"/>
                    <a:pt x="34" y="718"/>
                    <a:pt x="31" y="710"/>
                  </a:cubicBezTo>
                  <a:close/>
                  <a:moveTo>
                    <a:pt x="45" y="730"/>
                  </a:moveTo>
                  <a:cubicBezTo>
                    <a:pt x="45" y="730"/>
                    <a:pt x="45" y="730"/>
                    <a:pt x="45" y="730"/>
                  </a:cubicBezTo>
                  <a:cubicBezTo>
                    <a:pt x="45" y="730"/>
                    <a:pt x="45" y="730"/>
                    <a:pt x="45" y="730"/>
                  </a:cubicBezTo>
                  <a:cubicBezTo>
                    <a:pt x="45" y="730"/>
                    <a:pt x="45" y="730"/>
                    <a:pt x="45" y="730"/>
                  </a:cubicBezTo>
                  <a:close/>
                  <a:moveTo>
                    <a:pt x="1028" y="699"/>
                  </a:moveTo>
                  <a:cubicBezTo>
                    <a:pt x="1030" y="692"/>
                    <a:pt x="1033" y="684"/>
                    <a:pt x="1035" y="676"/>
                  </a:cubicBezTo>
                  <a:cubicBezTo>
                    <a:pt x="1035" y="676"/>
                    <a:pt x="1035" y="676"/>
                    <a:pt x="1035" y="676"/>
                  </a:cubicBezTo>
                  <a:cubicBezTo>
                    <a:pt x="1041" y="678"/>
                    <a:pt x="1041" y="678"/>
                    <a:pt x="1041" y="678"/>
                  </a:cubicBezTo>
                  <a:cubicBezTo>
                    <a:pt x="1039" y="686"/>
                    <a:pt x="1036" y="693"/>
                    <a:pt x="1034" y="701"/>
                  </a:cubicBezTo>
                  <a:cubicBezTo>
                    <a:pt x="1034" y="701"/>
                    <a:pt x="1034" y="701"/>
                    <a:pt x="1034" y="701"/>
                  </a:cubicBezTo>
                  <a:cubicBezTo>
                    <a:pt x="1028" y="699"/>
                    <a:pt x="1028" y="699"/>
                    <a:pt x="1028" y="699"/>
                  </a:cubicBezTo>
                  <a:close/>
                  <a:moveTo>
                    <a:pt x="17" y="664"/>
                  </a:moveTo>
                  <a:cubicBezTo>
                    <a:pt x="22" y="662"/>
                    <a:pt x="22" y="662"/>
                    <a:pt x="22" y="662"/>
                  </a:cubicBezTo>
                  <a:cubicBezTo>
                    <a:pt x="24" y="670"/>
                    <a:pt x="27" y="678"/>
                    <a:pt x="29" y="685"/>
                  </a:cubicBezTo>
                  <a:cubicBezTo>
                    <a:pt x="29" y="685"/>
                    <a:pt x="29" y="685"/>
                    <a:pt x="29" y="685"/>
                  </a:cubicBezTo>
                  <a:cubicBezTo>
                    <a:pt x="23" y="687"/>
                    <a:pt x="23" y="687"/>
                    <a:pt x="23" y="687"/>
                  </a:cubicBezTo>
                  <a:cubicBezTo>
                    <a:pt x="21" y="679"/>
                    <a:pt x="19" y="672"/>
                    <a:pt x="17" y="664"/>
                  </a:cubicBezTo>
                  <a:close/>
                  <a:moveTo>
                    <a:pt x="1041" y="653"/>
                  </a:moveTo>
                  <a:cubicBezTo>
                    <a:pt x="1043" y="646"/>
                    <a:pt x="1045" y="638"/>
                    <a:pt x="1046" y="630"/>
                  </a:cubicBezTo>
                  <a:cubicBezTo>
                    <a:pt x="1046" y="630"/>
                    <a:pt x="1046" y="630"/>
                    <a:pt x="1046" y="630"/>
                  </a:cubicBezTo>
                  <a:cubicBezTo>
                    <a:pt x="1052" y="631"/>
                    <a:pt x="1052" y="631"/>
                    <a:pt x="1052" y="631"/>
                  </a:cubicBezTo>
                  <a:cubicBezTo>
                    <a:pt x="1051" y="639"/>
                    <a:pt x="1049" y="647"/>
                    <a:pt x="1047" y="655"/>
                  </a:cubicBezTo>
                  <a:cubicBezTo>
                    <a:pt x="1047" y="655"/>
                    <a:pt x="1047" y="655"/>
                    <a:pt x="1047" y="655"/>
                  </a:cubicBezTo>
                  <a:cubicBezTo>
                    <a:pt x="1041" y="653"/>
                    <a:pt x="1041" y="653"/>
                    <a:pt x="1041" y="653"/>
                  </a:cubicBezTo>
                  <a:close/>
                  <a:moveTo>
                    <a:pt x="7" y="617"/>
                  </a:moveTo>
                  <a:cubicBezTo>
                    <a:pt x="13" y="616"/>
                    <a:pt x="13" y="616"/>
                    <a:pt x="13" y="616"/>
                  </a:cubicBezTo>
                  <a:cubicBezTo>
                    <a:pt x="14" y="624"/>
                    <a:pt x="15" y="632"/>
                    <a:pt x="17" y="639"/>
                  </a:cubicBezTo>
                  <a:cubicBezTo>
                    <a:pt x="17" y="639"/>
                    <a:pt x="17" y="639"/>
                    <a:pt x="17" y="639"/>
                  </a:cubicBezTo>
                  <a:cubicBezTo>
                    <a:pt x="17" y="639"/>
                    <a:pt x="17" y="639"/>
                    <a:pt x="17" y="639"/>
                  </a:cubicBezTo>
                  <a:cubicBezTo>
                    <a:pt x="11" y="640"/>
                    <a:pt x="11" y="640"/>
                    <a:pt x="11" y="640"/>
                  </a:cubicBezTo>
                  <a:cubicBezTo>
                    <a:pt x="9" y="633"/>
                    <a:pt x="8" y="625"/>
                    <a:pt x="7" y="617"/>
                  </a:cubicBezTo>
                  <a:close/>
                  <a:moveTo>
                    <a:pt x="1050" y="606"/>
                  </a:moveTo>
                  <a:cubicBezTo>
                    <a:pt x="1051" y="599"/>
                    <a:pt x="1052" y="591"/>
                    <a:pt x="1053" y="583"/>
                  </a:cubicBezTo>
                  <a:cubicBezTo>
                    <a:pt x="1053" y="583"/>
                    <a:pt x="1053" y="583"/>
                    <a:pt x="1053" y="583"/>
                  </a:cubicBezTo>
                  <a:cubicBezTo>
                    <a:pt x="1053" y="583"/>
                    <a:pt x="1053" y="583"/>
                    <a:pt x="1053" y="583"/>
                  </a:cubicBezTo>
                  <a:cubicBezTo>
                    <a:pt x="1059" y="583"/>
                    <a:pt x="1059" y="583"/>
                    <a:pt x="1059" y="583"/>
                  </a:cubicBezTo>
                  <a:cubicBezTo>
                    <a:pt x="1058" y="591"/>
                    <a:pt x="1057" y="599"/>
                    <a:pt x="1056" y="607"/>
                  </a:cubicBezTo>
                  <a:cubicBezTo>
                    <a:pt x="1056" y="607"/>
                    <a:pt x="1056" y="607"/>
                    <a:pt x="1056" y="607"/>
                  </a:cubicBezTo>
                  <a:cubicBezTo>
                    <a:pt x="1050" y="606"/>
                    <a:pt x="1050" y="606"/>
                    <a:pt x="1050" y="606"/>
                  </a:cubicBezTo>
                  <a:close/>
                  <a:moveTo>
                    <a:pt x="1" y="569"/>
                  </a:moveTo>
                  <a:cubicBezTo>
                    <a:pt x="7" y="569"/>
                    <a:pt x="7" y="569"/>
                    <a:pt x="7" y="569"/>
                  </a:cubicBezTo>
                  <a:cubicBezTo>
                    <a:pt x="8" y="576"/>
                    <a:pt x="8" y="584"/>
                    <a:pt x="9" y="592"/>
                  </a:cubicBezTo>
                  <a:cubicBezTo>
                    <a:pt x="9" y="592"/>
                    <a:pt x="9" y="592"/>
                    <a:pt x="9" y="592"/>
                  </a:cubicBezTo>
                  <a:cubicBezTo>
                    <a:pt x="3" y="593"/>
                    <a:pt x="3" y="593"/>
                    <a:pt x="3" y="593"/>
                  </a:cubicBezTo>
                  <a:cubicBezTo>
                    <a:pt x="2" y="585"/>
                    <a:pt x="2" y="577"/>
                    <a:pt x="1" y="569"/>
                  </a:cubicBezTo>
                  <a:close/>
                  <a:moveTo>
                    <a:pt x="1055" y="559"/>
                  </a:moveTo>
                  <a:cubicBezTo>
                    <a:pt x="1055" y="551"/>
                    <a:pt x="1055" y="543"/>
                    <a:pt x="1056" y="535"/>
                  </a:cubicBezTo>
                  <a:cubicBezTo>
                    <a:pt x="1056" y="535"/>
                    <a:pt x="1056" y="535"/>
                    <a:pt x="1056" y="535"/>
                  </a:cubicBezTo>
                  <a:cubicBezTo>
                    <a:pt x="1062" y="535"/>
                    <a:pt x="1062" y="535"/>
                    <a:pt x="1062" y="535"/>
                  </a:cubicBezTo>
                  <a:cubicBezTo>
                    <a:pt x="1061" y="543"/>
                    <a:pt x="1061" y="551"/>
                    <a:pt x="1061" y="559"/>
                  </a:cubicBezTo>
                  <a:cubicBezTo>
                    <a:pt x="1061" y="559"/>
                    <a:pt x="1061" y="559"/>
                    <a:pt x="1061" y="559"/>
                  </a:cubicBezTo>
                  <a:cubicBezTo>
                    <a:pt x="1055" y="559"/>
                    <a:pt x="1055" y="559"/>
                    <a:pt x="1055" y="559"/>
                  </a:cubicBezTo>
                  <a:close/>
                  <a:moveTo>
                    <a:pt x="0" y="530"/>
                  </a:moveTo>
                  <a:cubicBezTo>
                    <a:pt x="0" y="527"/>
                    <a:pt x="0" y="524"/>
                    <a:pt x="0" y="521"/>
                  </a:cubicBezTo>
                  <a:cubicBezTo>
                    <a:pt x="0" y="521"/>
                    <a:pt x="0" y="521"/>
                    <a:pt x="0" y="521"/>
                  </a:cubicBezTo>
                  <a:cubicBezTo>
                    <a:pt x="6" y="521"/>
                    <a:pt x="6" y="521"/>
                    <a:pt x="6" y="521"/>
                  </a:cubicBezTo>
                  <a:cubicBezTo>
                    <a:pt x="6" y="524"/>
                    <a:pt x="6" y="527"/>
                    <a:pt x="6" y="530"/>
                  </a:cubicBezTo>
                  <a:cubicBezTo>
                    <a:pt x="6" y="530"/>
                    <a:pt x="6" y="530"/>
                    <a:pt x="6" y="530"/>
                  </a:cubicBezTo>
                  <a:cubicBezTo>
                    <a:pt x="6" y="535"/>
                    <a:pt x="6" y="540"/>
                    <a:pt x="6" y="545"/>
                  </a:cubicBezTo>
                  <a:cubicBezTo>
                    <a:pt x="6" y="545"/>
                    <a:pt x="6" y="545"/>
                    <a:pt x="6" y="545"/>
                  </a:cubicBezTo>
                  <a:cubicBezTo>
                    <a:pt x="0" y="545"/>
                    <a:pt x="0" y="545"/>
                    <a:pt x="0" y="545"/>
                  </a:cubicBezTo>
                  <a:cubicBezTo>
                    <a:pt x="0" y="540"/>
                    <a:pt x="0" y="535"/>
                    <a:pt x="0" y="530"/>
                  </a:cubicBezTo>
                  <a:close/>
                  <a:moveTo>
                    <a:pt x="6" y="545"/>
                  </a:moveTo>
                  <a:cubicBezTo>
                    <a:pt x="6" y="545"/>
                    <a:pt x="6" y="545"/>
                    <a:pt x="6" y="545"/>
                  </a:cubicBezTo>
                  <a:cubicBezTo>
                    <a:pt x="6" y="545"/>
                    <a:pt x="6" y="545"/>
                    <a:pt x="6" y="545"/>
                  </a:cubicBezTo>
                  <a:close/>
                  <a:moveTo>
                    <a:pt x="1054" y="488"/>
                  </a:moveTo>
                  <a:cubicBezTo>
                    <a:pt x="1060" y="487"/>
                    <a:pt x="1060" y="487"/>
                    <a:pt x="1060" y="487"/>
                  </a:cubicBezTo>
                  <a:cubicBezTo>
                    <a:pt x="1060" y="495"/>
                    <a:pt x="1061" y="503"/>
                    <a:pt x="1061" y="511"/>
                  </a:cubicBezTo>
                  <a:cubicBezTo>
                    <a:pt x="1061" y="511"/>
                    <a:pt x="1061" y="511"/>
                    <a:pt x="1061" y="511"/>
                  </a:cubicBezTo>
                  <a:cubicBezTo>
                    <a:pt x="1055" y="511"/>
                    <a:pt x="1055" y="511"/>
                    <a:pt x="1055" y="511"/>
                  </a:cubicBezTo>
                  <a:cubicBezTo>
                    <a:pt x="1055" y="503"/>
                    <a:pt x="1054" y="495"/>
                    <a:pt x="1054" y="488"/>
                  </a:cubicBezTo>
                  <a:close/>
                  <a:moveTo>
                    <a:pt x="1" y="497"/>
                  </a:moveTo>
                  <a:cubicBezTo>
                    <a:pt x="1" y="489"/>
                    <a:pt x="2" y="481"/>
                    <a:pt x="3" y="473"/>
                  </a:cubicBezTo>
                  <a:cubicBezTo>
                    <a:pt x="3" y="473"/>
                    <a:pt x="3" y="473"/>
                    <a:pt x="3" y="473"/>
                  </a:cubicBezTo>
                  <a:cubicBezTo>
                    <a:pt x="9" y="473"/>
                    <a:pt x="9" y="473"/>
                    <a:pt x="9" y="473"/>
                  </a:cubicBezTo>
                  <a:cubicBezTo>
                    <a:pt x="8" y="481"/>
                    <a:pt x="7" y="489"/>
                    <a:pt x="7" y="497"/>
                  </a:cubicBezTo>
                  <a:cubicBezTo>
                    <a:pt x="7" y="497"/>
                    <a:pt x="7" y="497"/>
                    <a:pt x="7" y="497"/>
                  </a:cubicBezTo>
                  <a:cubicBezTo>
                    <a:pt x="1" y="497"/>
                    <a:pt x="1" y="497"/>
                    <a:pt x="1" y="497"/>
                  </a:cubicBezTo>
                  <a:close/>
                  <a:moveTo>
                    <a:pt x="1048" y="440"/>
                  </a:moveTo>
                  <a:cubicBezTo>
                    <a:pt x="1054" y="439"/>
                    <a:pt x="1054" y="439"/>
                    <a:pt x="1054" y="439"/>
                  </a:cubicBezTo>
                  <a:cubicBezTo>
                    <a:pt x="1055" y="447"/>
                    <a:pt x="1056" y="455"/>
                    <a:pt x="1057" y="463"/>
                  </a:cubicBezTo>
                  <a:cubicBezTo>
                    <a:pt x="1057" y="463"/>
                    <a:pt x="1057" y="463"/>
                    <a:pt x="1057" y="463"/>
                  </a:cubicBezTo>
                  <a:cubicBezTo>
                    <a:pt x="1051" y="464"/>
                    <a:pt x="1051" y="464"/>
                    <a:pt x="1051" y="464"/>
                  </a:cubicBezTo>
                  <a:cubicBezTo>
                    <a:pt x="1050" y="456"/>
                    <a:pt x="1049" y="448"/>
                    <a:pt x="1048" y="440"/>
                  </a:cubicBezTo>
                  <a:close/>
                  <a:moveTo>
                    <a:pt x="6" y="449"/>
                  </a:moveTo>
                  <a:cubicBezTo>
                    <a:pt x="7" y="441"/>
                    <a:pt x="9" y="433"/>
                    <a:pt x="10" y="425"/>
                  </a:cubicBezTo>
                  <a:cubicBezTo>
                    <a:pt x="10" y="425"/>
                    <a:pt x="10" y="425"/>
                    <a:pt x="10" y="425"/>
                  </a:cubicBezTo>
                  <a:cubicBezTo>
                    <a:pt x="16" y="426"/>
                    <a:pt x="16" y="426"/>
                    <a:pt x="16" y="426"/>
                  </a:cubicBezTo>
                  <a:cubicBezTo>
                    <a:pt x="14" y="434"/>
                    <a:pt x="13" y="442"/>
                    <a:pt x="12" y="450"/>
                  </a:cubicBezTo>
                  <a:cubicBezTo>
                    <a:pt x="12" y="450"/>
                    <a:pt x="12" y="450"/>
                    <a:pt x="12" y="450"/>
                  </a:cubicBezTo>
                  <a:cubicBezTo>
                    <a:pt x="6" y="449"/>
                    <a:pt x="6" y="449"/>
                    <a:pt x="6" y="449"/>
                  </a:cubicBezTo>
                  <a:close/>
                  <a:moveTo>
                    <a:pt x="1038" y="394"/>
                  </a:moveTo>
                  <a:cubicBezTo>
                    <a:pt x="1038" y="394"/>
                    <a:pt x="1038" y="394"/>
                    <a:pt x="1038" y="394"/>
                  </a:cubicBezTo>
                  <a:cubicBezTo>
                    <a:pt x="1043" y="392"/>
                    <a:pt x="1043" y="392"/>
                    <a:pt x="1043" y="392"/>
                  </a:cubicBezTo>
                  <a:cubicBezTo>
                    <a:pt x="1045" y="400"/>
                    <a:pt x="1047" y="408"/>
                    <a:pt x="1049" y="416"/>
                  </a:cubicBezTo>
                  <a:cubicBezTo>
                    <a:pt x="1049" y="416"/>
                    <a:pt x="1049" y="416"/>
                    <a:pt x="1049" y="416"/>
                  </a:cubicBezTo>
                  <a:cubicBezTo>
                    <a:pt x="1043" y="417"/>
                    <a:pt x="1043" y="417"/>
                    <a:pt x="1043" y="417"/>
                  </a:cubicBezTo>
                  <a:cubicBezTo>
                    <a:pt x="1042" y="409"/>
                    <a:pt x="1040" y="401"/>
                    <a:pt x="1038" y="394"/>
                  </a:cubicBezTo>
                  <a:close/>
                  <a:moveTo>
                    <a:pt x="15" y="402"/>
                  </a:moveTo>
                  <a:cubicBezTo>
                    <a:pt x="17" y="394"/>
                    <a:pt x="20" y="386"/>
                    <a:pt x="22" y="378"/>
                  </a:cubicBezTo>
                  <a:cubicBezTo>
                    <a:pt x="22" y="378"/>
                    <a:pt x="22" y="378"/>
                    <a:pt x="22" y="378"/>
                  </a:cubicBezTo>
                  <a:cubicBezTo>
                    <a:pt x="28" y="380"/>
                    <a:pt x="28" y="380"/>
                    <a:pt x="28" y="380"/>
                  </a:cubicBezTo>
                  <a:cubicBezTo>
                    <a:pt x="25" y="388"/>
                    <a:pt x="23" y="395"/>
                    <a:pt x="21" y="403"/>
                  </a:cubicBezTo>
                  <a:cubicBezTo>
                    <a:pt x="21" y="403"/>
                    <a:pt x="21" y="403"/>
                    <a:pt x="21" y="403"/>
                  </a:cubicBezTo>
                  <a:cubicBezTo>
                    <a:pt x="15" y="402"/>
                    <a:pt x="15" y="402"/>
                    <a:pt x="15" y="402"/>
                  </a:cubicBezTo>
                  <a:close/>
                  <a:moveTo>
                    <a:pt x="1023" y="348"/>
                  </a:moveTo>
                  <a:cubicBezTo>
                    <a:pt x="1029" y="346"/>
                    <a:pt x="1029" y="346"/>
                    <a:pt x="1029" y="346"/>
                  </a:cubicBezTo>
                  <a:cubicBezTo>
                    <a:pt x="1032" y="354"/>
                    <a:pt x="1034" y="361"/>
                    <a:pt x="1037" y="369"/>
                  </a:cubicBezTo>
                  <a:cubicBezTo>
                    <a:pt x="1037" y="369"/>
                    <a:pt x="1037" y="369"/>
                    <a:pt x="1037" y="369"/>
                  </a:cubicBezTo>
                  <a:cubicBezTo>
                    <a:pt x="1031" y="371"/>
                    <a:pt x="1031" y="371"/>
                    <a:pt x="1031" y="371"/>
                  </a:cubicBezTo>
                  <a:cubicBezTo>
                    <a:pt x="1028" y="363"/>
                    <a:pt x="1026" y="356"/>
                    <a:pt x="1023" y="348"/>
                  </a:cubicBezTo>
                  <a:close/>
                  <a:moveTo>
                    <a:pt x="29" y="355"/>
                  </a:moveTo>
                  <a:cubicBezTo>
                    <a:pt x="32" y="348"/>
                    <a:pt x="35" y="340"/>
                    <a:pt x="38" y="333"/>
                  </a:cubicBezTo>
                  <a:cubicBezTo>
                    <a:pt x="38" y="333"/>
                    <a:pt x="38" y="333"/>
                    <a:pt x="38" y="333"/>
                  </a:cubicBezTo>
                  <a:cubicBezTo>
                    <a:pt x="43" y="335"/>
                    <a:pt x="43" y="335"/>
                    <a:pt x="43" y="335"/>
                  </a:cubicBezTo>
                  <a:cubicBezTo>
                    <a:pt x="40" y="342"/>
                    <a:pt x="38" y="350"/>
                    <a:pt x="35" y="357"/>
                  </a:cubicBezTo>
                  <a:cubicBezTo>
                    <a:pt x="35" y="357"/>
                    <a:pt x="35" y="357"/>
                    <a:pt x="35" y="357"/>
                  </a:cubicBezTo>
                  <a:cubicBezTo>
                    <a:pt x="29" y="355"/>
                    <a:pt x="29" y="355"/>
                    <a:pt x="29" y="355"/>
                  </a:cubicBezTo>
                  <a:close/>
                  <a:moveTo>
                    <a:pt x="1005" y="305"/>
                  </a:moveTo>
                  <a:cubicBezTo>
                    <a:pt x="1005" y="305"/>
                    <a:pt x="1005" y="305"/>
                    <a:pt x="1005" y="305"/>
                  </a:cubicBezTo>
                  <a:cubicBezTo>
                    <a:pt x="1010" y="302"/>
                    <a:pt x="1010" y="302"/>
                    <a:pt x="1010" y="302"/>
                  </a:cubicBezTo>
                  <a:cubicBezTo>
                    <a:pt x="1014" y="309"/>
                    <a:pt x="1017" y="317"/>
                    <a:pt x="1020" y="324"/>
                  </a:cubicBezTo>
                  <a:cubicBezTo>
                    <a:pt x="1020" y="324"/>
                    <a:pt x="1020" y="324"/>
                    <a:pt x="1020" y="324"/>
                  </a:cubicBezTo>
                  <a:cubicBezTo>
                    <a:pt x="1014" y="326"/>
                    <a:pt x="1014" y="326"/>
                    <a:pt x="1014" y="326"/>
                  </a:cubicBezTo>
                  <a:cubicBezTo>
                    <a:pt x="1011" y="319"/>
                    <a:pt x="1008" y="312"/>
                    <a:pt x="1005" y="305"/>
                  </a:cubicBezTo>
                  <a:close/>
                  <a:moveTo>
                    <a:pt x="47" y="311"/>
                  </a:moveTo>
                  <a:cubicBezTo>
                    <a:pt x="51" y="303"/>
                    <a:pt x="54" y="296"/>
                    <a:pt x="58" y="289"/>
                  </a:cubicBezTo>
                  <a:cubicBezTo>
                    <a:pt x="58" y="289"/>
                    <a:pt x="58" y="289"/>
                    <a:pt x="58" y="289"/>
                  </a:cubicBezTo>
                  <a:cubicBezTo>
                    <a:pt x="63" y="292"/>
                    <a:pt x="63" y="292"/>
                    <a:pt x="63" y="292"/>
                  </a:cubicBezTo>
                  <a:cubicBezTo>
                    <a:pt x="59" y="299"/>
                    <a:pt x="56" y="306"/>
                    <a:pt x="53" y="313"/>
                  </a:cubicBezTo>
                  <a:cubicBezTo>
                    <a:pt x="53" y="313"/>
                    <a:pt x="53" y="313"/>
                    <a:pt x="53" y="313"/>
                  </a:cubicBezTo>
                  <a:cubicBezTo>
                    <a:pt x="47" y="311"/>
                    <a:pt x="47" y="311"/>
                    <a:pt x="47" y="311"/>
                  </a:cubicBezTo>
                  <a:close/>
                  <a:moveTo>
                    <a:pt x="982" y="263"/>
                  </a:moveTo>
                  <a:cubicBezTo>
                    <a:pt x="987" y="260"/>
                    <a:pt x="987" y="260"/>
                    <a:pt x="987" y="260"/>
                  </a:cubicBezTo>
                  <a:cubicBezTo>
                    <a:pt x="991" y="266"/>
                    <a:pt x="995" y="273"/>
                    <a:pt x="999" y="281"/>
                  </a:cubicBezTo>
                  <a:cubicBezTo>
                    <a:pt x="999" y="281"/>
                    <a:pt x="999" y="281"/>
                    <a:pt x="999" y="281"/>
                  </a:cubicBezTo>
                  <a:cubicBezTo>
                    <a:pt x="994" y="283"/>
                    <a:pt x="994" y="283"/>
                    <a:pt x="994" y="283"/>
                  </a:cubicBezTo>
                  <a:cubicBezTo>
                    <a:pt x="990" y="276"/>
                    <a:pt x="986" y="269"/>
                    <a:pt x="982" y="263"/>
                  </a:cubicBezTo>
                  <a:close/>
                  <a:moveTo>
                    <a:pt x="69" y="268"/>
                  </a:moveTo>
                  <a:cubicBezTo>
                    <a:pt x="73" y="261"/>
                    <a:pt x="77" y="254"/>
                    <a:pt x="82" y="247"/>
                  </a:cubicBezTo>
                  <a:cubicBezTo>
                    <a:pt x="82" y="247"/>
                    <a:pt x="82" y="247"/>
                    <a:pt x="82" y="247"/>
                  </a:cubicBezTo>
                  <a:cubicBezTo>
                    <a:pt x="87" y="250"/>
                    <a:pt x="87" y="250"/>
                    <a:pt x="87" y="250"/>
                  </a:cubicBezTo>
                  <a:cubicBezTo>
                    <a:pt x="83" y="257"/>
                    <a:pt x="78" y="264"/>
                    <a:pt x="74" y="271"/>
                  </a:cubicBezTo>
                  <a:cubicBezTo>
                    <a:pt x="74" y="271"/>
                    <a:pt x="74" y="271"/>
                    <a:pt x="74" y="271"/>
                  </a:cubicBezTo>
                  <a:cubicBezTo>
                    <a:pt x="69" y="268"/>
                    <a:pt x="69" y="268"/>
                    <a:pt x="69" y="268"/>
                  </a:cubicBezTo>
                  <a:close/>
                  <a:moveTo>
                    <a:pt x="956" y="223"/>
                  </a:moveTo>
                  <a:cubicBezTo>
                    <a:pt x="956" y="223"/>
                    <a:pt x="956" y="223"/>
                    <a:pt x="956" y="223"/>
                  </a:cubicBezTo>
                  <a:cubicBezTo>
                    <a:pt x="961" y="219"/>
                    <a:pt x="961" y="219"/>
                    <a:pt x="961" y="219"/>
                  </a:cubicBezTo>
                  <a:cubicBezTo>
                    <a:pt x="966" y="226"/>
                    <a:pt x="970" y="232"/>
                    <a:pt x="975" y="239"/>
                  </a:cubicBezTo>
                  <a:cubicBezTo>
                    <a:pt x="975" y="239"/>
                    <a:pt x="975" y="239"/>
                    <a:pt x="975" y="239"/>
                  </a:cubicBezTo>
                  <a:cubicBezTo>
                    <a:pt x="970" y="242"/>
                    <a:pt x="970" y="242"/>
                    <a:pt x="970" y="242"/>
                  </a:cubicBezTo>
                  <a:cubicBezTo>
                    <a:pt x="965" y="236"/>
                    <a:pt x="961" y="229"/>
                    <a:pt x="956" y="223"/>
                  </a:cubicBezTo>
                  <a:close/>
                  <a:moveTo>
                    <a:pt x="100" y="230"/>
                  </a:moveTo>
                  <a:cubicBezTo>
                    <a:pt x="100" y="230"/>
                    <a:pt x="100" y="230"/>
                    <a:pt x="100" y="230"/>
                  </a:cubicBezTo>
                  <a:cubicBezTo>
                    <a:pt x="100" y="230"/>
                    <a:pt x="100" y="230"/>
                    <a:pt x="100" y="230"/>
                  </a:cubicBezTo>
                  <a:cubicBezTo>
                    <a:pt x="100" y="230"/>
                    <a:pt x="100" y="230"/>
                    <a:pt x="100" y="230"/>
                  </a:cubicBezTo>
                  <a:cubicBezTo>
                    <a:pt x="100" y="230"/>
                    <a:pt x="100" y="230"/>
                    <a:pt x="100" y="230"/>
                  </a:cubicBezTo>
                  <a:close/>
                  <a:moveTo>
                    <a:pt x="95" y="227"/>
                  </a:moveTo>
                  <a:cubicBezTo>
                    <a:pt x="100" y="220"/>
                    <a:pt x="104" y="214"/>
                    <a:pt x="109" y="207"/>
                  </a:cubicBezTo>
                  <a:cubicBezTo>
                    <a:pt x="109" y="207"/>
                    <a:pt x="109" y="207"/>
                    <a:pt x="109" y="207"/>
                  </a:cubicBezTo>
                  <a:cubicBezTo>
                    <a:pt x="114" y="211"/>
                    <a:pt x="114" y="211"/>
                    <a:pt x="114" y="211"/>
                  </a:cubicBezTo>
                  <a:cubicBezTo>
                    <a:pt x="109" y="217"/>
                    <a:pt x="105" y="224"/>
                    <a:pt x="100" y="230"/>
                  </a:cubicBezTo>
                  <a:cubicBezTo>
                    <a:pt x="100" y="230"/>
                    <a:pt x="100" y="230"/>
                    <a:pt x="100" y="230"/>
                  </a:cubicBezTo>
                  <a:cubicBezTo>
                    <a:pt x="95" y="227"/>
                    <a:pt x="95" y="227"/>
                    <a:pt x="95" y="227"/>
                  </a:cubicBezTo>
                  <a:close/>
                  <a:moveTo>
                    <a:pt x="926" y="186"/>
                  </a:moveTo>
                  <a:cubicBezTo>
                    <a:pt x="931" y="182"/>
                    <a:pt x="931" y="182"/>
                    <a:pt x="931" y="182"/>
                  </a:cubicBezTo>
                  <a:cubicBezTo>
                    <a:pt x="936" y="188"/>
                    <a:pt x="941" y="194"/>
                    <a:pt x="946" y="200"/>
                  </a:cubicBezTo>
                  <a:cubicBezTo>
                    <a:pt x="946" y="200"/>
                    <a:pt x="946" y="200"/>
                    <a:pt x="946" y="200"/>
                  </a:cubicBezTo>
                  <a:cubicBezTo>
                    <a:pt x="942" y="204"/>
                    <a:pt x="942" y="204"/>
                    <a:pt x="942" y="204"/>
                  </a:cubicBezTo>
                  <a:cubicBezTo>
                    <a:pt x="937" y="198"/>
                    <a:pt x="932" y="192"/>
                    <a:pt x="926" y="186"/>
                  </a:cubicBezTo>
                  <a:close/>
                  <a:moveTo>
                    <a:pt x="129" y="192"/>
                  </a:moveTo>
                  <a:cubicBezTo>
                    <a:pt x="129" y="192"/>
                    <a:pt x="129" y="192"/>
                    <a:pt x="129" y="192"/>
                  </a:cubicBezTo>
                  <a:cubicBezTo>
                    <a:pt x="129" y="192"/>
                    <a:pt x="129" y="192"/>
                    <a:pt x="129" y="192"/>
                  </a:cubicBezTo>
                  <a:cubicBezTo>
                    <a:pt x="129" y="192"/>
                    <a:pt x="129" y="192"/>
                    <a:pt x="129" y="192"/>
                  </a:cubicBezTo>
                  <a:cubicBezTo>
                    <a:pt x="129" y="192"/>
                    <a:pt x="129" y="192"/>
                    <a:pt x="129" y="192"/>
                  </a:cubicBezTo>
                  <a:close/>
                  <a:moveTo>
                    <a:pt x="124" y="189"/>
                  </a:moveTo>
                  <a:cubicBezTo>
                    <a:pt x="130" y="182"/>
                    <a:pt x="135" y="176"/>
                    <a:pt x="140" y="170"/>
                  </a:cubicBezTo>
                  <a:cubicBezTo>
                    <a:pt x="140" y="170"/>
                    <a:pt x="140" y="170"/>
                    <a:pt x="140" y="170"/>
                  </a:cubicBezTo>
                  <a:cubicBezTo>
                    <a:pt x="145" y="175"/>
                    <a:pt x="145" y="175"/>
                    <a:pt x="145" y="175"/>
                  </a:cubicBezTo>
                  <a:cubicBezTo>
                    <a:pt x="139" y="180"/>
                    <a:pt x="134" y="186"/>
                    <a:pt x="129" y="192"/>
                  </a:cubicBezTo>
                  <a:cubicBezTo>
                    <a:pt x="129" y="192"/>
                    <a:pt x="129" y="192"/>
                    <a:pt x="129" y="192"/>
                  </a:cubicBezTo>
                  <a:cubicBezTo>
                    <a:pt x="124" y="189"/>
                    <a:pt x="124" y="189"/>
                    <a:pt x="124" y="189"/>
                  </a:cubicBezTo>
                  <a:close/>
                  <a:moveTo>
                    <a:pt x="894" y="151"/>
                  </a:moveTo>
                  <a:cubicBezTo>
                    <a:pt x="898" y="147"/>
                    <a:pt x="898" y="147"/>
                    <a:pt x="898" y="147"/>
                  </a:cubicBezTo>
                  <a:cubicBezTo>
                    <a:pt x="903" y="152"/>
                    <a:pt x="909" y="158"/>
                    <a:pt x="915" y="164"/>
                  </a:cubicBezTo>
                  <a:cubicBezTo>
                    <a:pt x="915" y="164"/>
                    <a:pt x="915" y="164"/>
                    <a:pt x="915" y="164"/>
                  </a:cubicBezTo>
                  <a:cubicBezTo>
                    <a:pt x="910" y="168"/>
                    <a:pt x="910" y="168"/>
                    <a:pt x="910" y="168"/>
                  </a:cubicBezTo>
                  <a:cubicBezTo>
                    <a:pt x="905" y="162"/>
                    <a:pt x="899" y="157"/>
                    <a:pt x="894" y="151"/>
                  </a:cubicBezTo>
                  <a:close/>
                  <a:moveTo>
                    <a:pt x="161" y="157"/>
                  </a:moveTo>
                  <a:cubicBezTo>
                    <a:pt x="157" y="153"/>
                    <a:pt x="157" y="153"/>
                    <a:pt x="157" y="153"/>
                  </a:cubicBezTo>
                  <a:cubicBezTo>
                    <a:pt x="163" y="147"/>
                    <a:pt x="169" y="142"/>
                    <a:pt x="175" y="137"/>
                  </a:cubicBezTo>
                  <a:cubicBezTo>
                    <a:pt x="175" y="137"/>
                    <a:pt x="175" y="137"/>
                    <a:pt x="175" y="137"/>
                  </a:cubicBezTo>
                  <a:cubicBezTo>
                    <a:pt x="179" y="141"/>
                    <a:pt x="179" y="141"/>
                    <a:pt x="179" y="141"/>
                  </a:cubicBezTo>
                  <a:cubicBezTo>
                    <a:pt x="173" y="146"/>
                    <a:pt x="167" y="152"/>
                    <a:pt x="161" y="157"/>
                  </a:cubicBezTo>
                  <a:cubicBezTo>
                    <a:pt x="161" y="157"/>
                    <a:pt x="161" y="157"/>
                    <a:pt x="161" y="157"/>
                  </a:cubicBezTo>
                  <a:cubicBezTo>
                    <a:pt x="161" y="157"/>
                    <a:pt x="161" y="157"/>
                    <a:pt x="161" y="157"/>
                  </a:cubicBezTo>
                  <a:close/>
                  <a:moveTo>
                    <a:pt x="858" y="120"/>
                  </a:moveTo>
                  <a:cubicBezTo>
                    <a:pt x="861" y="115"/>
                    <a:pt x="861" y="115"/>
                    <a:pt x="861" y="115"/>
                  </a:cubicBezTo>
                  <a:cubicBezTo>
                    <a:pt x="868" y="120"/>
                    <a:pt x="874" y="125"/>
                    <a:pt x="880" y="131"/>
                  </a:cubicBezTo>
                  <a:cubicBezTo>
                    <a:pt x="880" y="131"/>
                    <a:pt x="880" y="131"/>
                    <a:pt x="880" y="131"/>
                  </a:cubicBezTo>
                  <a:cubicBezTo>
                    <a:pt x="876" y="135"/>
                    <a:pt x="876" y="135"/>
                    <a:pt x="876" y="135"/>
                  </a:cubicBezTo>
                  <a:cubicBezTo>
                    <a:pt x="870" y="130"/>
                    <a:pt x="864" y="125"/>
                    <a:pt x="858" y="120"/>
                  </a:cubicBezTo>
                  <a:close/>
                  <a:moveTo>
                    <a:pt x="193" y="121"/>
                  </a:moveTo>
                  <a:cubicBezTo>
                    <a:pt x="199" y="116"/>
                    <a:pt x="205" y="111"/>
                    <a:pt x="212" y="106"/>
                  </a:cubicBezTo>
                  <a:cubicBezTo>
                    <a:pt x="212" y="106"/>
                    <a:pt x="212" y="106"/>
                    <a:pt x="212" y="106"/>
                  </a:cubicBezTo>
                  <a:cubicBezTo>
                    <a:pt x="215" y="111"/>
                    <a:pt x="215" y="111"/>
                    <a:pt x="215" y="111"/>
                  </a:cubicBezTo>
                  <a:cubicBezTo>
                    <a:pt x="209" y="115"/>
                    <a:pt x="203" y="120"/>
                    <a:pt x="197" y="125"/>
                  </a:cubicBezTo>
                  <a:cubicBezTo>
                    <a:pt x="197" y="125"/>
                    <a:pt x="197" y="125"/>
                    <a:pt x="197" y="125"/>
                  </a:cubicBezTo>
                  <a:cubicBezTo>
                    <a:pt x="193" y="121"/>
                    <a:pt x="193" y="121"/>
                    <a:pt x="193" y="121"/>
                  </a:cubicBezTo>
                  <a:close/>
                  <a:moveTo>
                    <a:pt x="819" y="92"/>
                  </a:moveTo>
                  <a:cubicBezTo>
                    <a:pt x="822" y="87"/>
                    <a:pt x="822" y="87"/>
                    <a:pt x="822" y="87"/>
                  </a:cubicBezTo>
                  <a:cubicBezTo>
                    <a:pt x="829" y="91"/>
                    <a:pt x="836" y="96"/>
                    <a:pt x="842" y="100"/>
                  </a:cubicBezTo>
                  <a:cubicBezTo>
                    <a:pt x="842" y="100"/>
                    <a:pt x="842" y="100"/>
                    <a:pt x="842" y="100"/>
                  </a:cubicBezTo>
                  <a:cubicBezTo>
                    <a:pt x="839" y="105"/>
                    <a:pt x="839" y="105"/>
                    <a:pt x="839" y="105"/>
                  </a:cubicBezTo>
                  <a:cubicBezTo>
                    <a:pt x="832" y="101"/>
                    <a:pt x="826" y="96"/>
                    <a:pt x="819" y="92"/>
                  </a:cubicBezTo>
                  <a:close/>
                  <a:moveTo>
                    <a:pt x="231" y="92"/>
                  </a:moveTo>
                  <a:cubicBezTo>
                    <a:pt x="238" y="87"/>
                    <a:pt x="245" y="83"/>
                    <a:pt x="252" y="79"/>
                  </a:cubicBezTo>
                  <a:cubicBezTo>
                    <a:pt x="252" y="79"/>
                    <a:pt x="252" y="79"/>
                    <a:pt x="252" y="79"/>
                  </a:cubicBezTo>
                  <a:cubicBezTo>
                    <a:pt x="255" y="84"/>
                    <a:pt x="255" y="84"/>
                    <a:pt x="255" y="84"/>
                  </a:cubicBezTo>
                  <a:cubicBezTo>
                    <a:pt x="248" y="88"/>
                    <a:pt x="241" y="92"/>
                    <a:pt x="235" y="97"/>
                  </a:cubicBezTo>
                  <a:cubicBezTo>
                    <a:pt x="235" y="97"/>
                    <a:pt x="235" y="97"/>
                    <a:pt x="235" y="97"/>
                  </a:cubicBezTo>
                  <a:cubicBezTo>
                    <a:pt x="231" y="92"/>
                    <a:pt x="231" y="92"/>
                    <a:pt x="231" y="92"/>
                  </a:cubicBezTo>
                  <a:close/>
                  <a:moveTo>
                    <a:pt x="819" y="92"/>
                  </a:moveTo>
                  <a:cubicBezTo>
                    <a:pt x="819" y="92"/>
                    <a:pt x="819" y="92"/>
                    <a:pt x="819" y="92"/>
                  </a:cubicBezTo>
                  <a:cubicBezTo>
                    <a:pt x="819" y="92"/>
                    <a:pt x="819" y="92"/>
                    <a:pt x="819" y="92"/>
                  </a:cubicBezTo>
                  <a:cubicBezTo>
                    <a:pt x="819" y="92"/>
                    <a:pt x="819" y="92"/>
                    <a:pt x="819" y="92"/>
                  </a:cubicBezTo>
                  <a:cubicBezTo>
                    <a:pt x="819" y="92"/>
                    <a:pt x="819" y="92"/>
                    <a:pt x="819" y="92"/>
                  </a:cubicBezTo>
                  <a:close/>
                  <a:moveTo>
                    <a:pt x="778" y="67"/>
                  </a:moveTo>
                  <a:cubicBezTo>
                    <a:pt x="781" y="62"/>
                    <a:pt x="781" y="62"/>
                    <a:pt x="781" y="62"/>
                  </a:cubicBezTo>
                  <a:cubicBezTo>
                    <a:pt x="788" y="66"/>
                    <a:pt x="795" y="70"/>
                    <a:pt x="802" y="74"/>
                  </a:cubicBezTo>
                  <a:cubicBezTo>
                    <a:pt x="802" y="74"/>
                    <a:pt x="802" y="74"/>
                    <a:pt x="802" y="74"/>
                  </a:cubicBezTo>
                  <a:cubicBezTo>
                    <a:pt x="799" y="79"/>
                    <a:pt x="799" y="79"/>
                    <a:pt x="799" y="79"/>
                  </a:cubicBezTo>
                  <a:cubicBezTo>
                    <a:pt x="792" y="75"/>
                    <a:pt x="785" y="71"/>
                    <a:pt x="778" y="67"/>
                  </a:cubicBezTo>
                  <a:close/>
                  <a:moveTo>
                    <a:pt x="275" y="72"/>
                  </a:moveTo>
                  <a:cubicBezTo>
                    <a:pt x="272" y="66"/>
                    <a:pt x="272" y="66"/>
                    <a:pt x="272" y="66"/>
                  </a:cubicBezTo>
                  <a:cubicBezTo>
                    <a:pt x="279" y="63"/>
                    <a:pt x="286" y="59"/>
                    <a:pt x="294" y="55"/>
                  </a:cubicBezTo>
                  <a:cubicBezTo>
                    <a:pt x="294" y="55"/>
                    <a:pt x="294" y="55"/>
                    <a:pt x="294" y="55"/>
                  </a:cubicBezTo>
                  <a:cubicBezTo>
                    <a:pt x="296" y="61"/>
                    <a:pt x="296" y="61"/>
                    <a:pt x="296" y="61"/>
                  </a:cubicBezTo>
                  <a:cubicBezTo>
                    <a:pt x="289" y="64"/>
                    <a:pt x="282" y="68"/>
                    <a:pt x="275" y="72"/>
                  </a:cubicBezTo>
                  <a:cubicBezTo>
                    <a:pt x="275" y="72"/>
                    <a:pt x="275" y="72"/>
                    <a:pt x="275" y="72"/>
                  </a:cubicBezTo>
                  <a:cubicBezTo>
                    <a:pt x="275" y="72"/>
                    <a:pt x="275" y="72"/>
                    <a:pt x="275" y="72"/>
                  </a:cubicBezTo>
                  <a:close/>
                  <a:moveTo>
                    <a:pt x="735" y="47"/>
                  </a:moveTo>
                  <a:cubicBezTo>
                    <a:pt x="737" y="41"/>
                    <a:pt x="737" y="41"/>
                    <a:pt x="737" y="41"/>
                  </a:cubicBezTo>
                  <a:cubicBezTo>
                    <a:pt x="745" y="44"/>
                    <a:pt x="752" y="48"/>
                    <a:pt x="759" y="51"/>
                  </a:cubicBezTo>
                  <a:cubicBezTo>
                    <a:pt x="759" y="51"/>
                    <a:pt x="759" y="51"/>
                    <a:pt x="759" y="51"/>
                  </a:cubicBezTo>
                  <a:cubicBezTo>
                    <a:pt x="757" y="57"/>
                    <a:pt x="757" y="57"/>
                    <a:pt x="757" y="57"/>
                  </a:cubicBezTo>
                  <a:cubicBezTo>
                    <a:pt x="750" y="53"/>
                    <a:pt x="742" y="50"/>
                    <a:pt x="735" y="47"/>
                  </a:cubicBezTo>
                  <a:close/>
                  <a:moveTo>
                    <a:pt x="315" y="45"/>
                  </a:moveTo>
                  <a:cubicBezTo>
                    <a:pt x="323" y="42"/>
                    <a:pt x="330" y="39"/>
                    <a:pt x="338" y="36"/>
                  </a:cubicBezTo>
                  <a:cubicBezTo>
                    <a:pt x="338" y="36"/>
                    <a:pt x="338" y="36"/>
                    <a:pt x="338" y="36"/>
                  </a:cubicBezTo>
                  <a:cubicBezTo>
                    <a:pt x="340" y="41"/>
                    <a:pt x="340" y="41"/>
                    <a:pt x="340" y="41"/>
                  </a:cubicBezTo>
                  <a:cubicBezTo>
                    <a:pt x="332" y="44"/>
                    <a:pt x="325" y="47"/>
                    <a:pt x="318" y="50"/>
                  </a:cubicBezTo>
                  <a:cubicBezTo>
                    <a:pt x="318" y="50"/>
                    <a:pt x="318" y="50"/>
                    <a:pt x="318" y="50"/>
                  </a:cubicBezTo>
                  <a:cubicBezTo>
                    <a:pt x="315" y="45"/>
                    <a:pt x="315" y="45"/>
                    <a:pt x="315" y="45"/>
                  </a:cubicBezTo>
                  <a:close/>
                  <a:moveTo>
                    <a:pt x="690" y="30"/>
                  </a:moveTo>
                  <a:cubicBezTo>
                    <a:pt x="692" y="24"/>
                    <a:pt x="692" y="24"/>
                    <a:pt x="692" y="24"/>
                  </a:cubicBezTo>
                  <a:cubicBezTo>
                    <a:pt x="700" y="27"/>
                    <a:pt x="707" y="30"/>
                    <a:pt x="715" y="32"/>
                  </a:cubicBezTo>
                  <a:cubicBezTo>
                    <a:pt x="715" y="32"/>
                    <a:pt x="715" y="32"/>
                    <a:pt x="715" y="32"/>
                  </a:cubicBezTo>
                  <a:cubicBezTo>
                    <a:pt x="713" y="38"/>
                    <a:pt x="713" y="38"/>
                    <a:pt x="713" y="38"/>
                  </a:cubicBezTo>
                  <a:cubicBezTo>
                    <a:pt x="705" y="35"/>
                    <a:pt x="698" y="33"/>
                    <a:pt x="690" y="30"/>
                  </a:cubicBezTo>
                  <a:close/>
                  <a:moveTo>
                    <a:pt x="362" y="33"/>
                  </a:moveTo>
                  <a:cubicBezTo>
                    <a:pt x="362" y="33"/>
                    <a:pt x="362" y="33"/>
                    <a:pt x="362" y="33"/>
                  </a:cubicBezTo>
                  <a:cubicBezTo>
                    <a:pt x="362" y="33"/>
                    <a:pt x="362" y="33"/>
                    <a:pt x="362" y="33"/>
                  </a:cubicBezTo>
                  <a:cubicBezTo>
                    <a:pt x="362" y="33"/>
                    <a:pt x="362" y="33"/>
                    <a:pt x="362" y="33"/>
                  </a:cubicBezTo>
                  <a:cubicBezTo>
                    <a:pt x="362" y="33"/>
                    <a:pt x="362" y="33"/>
                    <a:pt x="362" y="33"/>
                  </a:cubicBezTo>
                  <a:close/>
                  <a:moveTo>
                    <a:pt x="360" y="27"/>
                  </a:moveTo>
                  <a:cubicBezTo>
                    <a:pt x="368" y="25"/>
                    <a:pt x="375" y="22"/>
                    <a:pt x="383" y="20"/>
                  </a:cubicBezTo>
                  <a:cubicBezTo>
                    <a:pt x="383" y="20"/>
                    <a:pt x="383" y="20"/>
                    <a:pt x="383" y="20"/>
                  </a:cubicBezTo>
                  <a:cubicBezTo>
                    <a:pt x="385" y="26"/>
                    <a:pt x="385" y="26"/>
                    <a:pt x="385" y="26"/>
                  </a:cubicBezTo>
                  <a:cubicBezTo>
                    <a:pt x="377" y="28"/>
                    <a:pt x="370" y="31"/>
                    <a:pt x="362" y="33"/>
                  </a:cubicBezTo>
                  <a:cubicBezTo>
                    <a:pt x="362" y="33"/>
                    <a:pt x="362" y="33"/>
                    <a:pt x="362" y="33"/>
                  </a:cubicBezTo>
                  <a:cubicBezTo>
                    <a:pt x="360" y="27"/>
                    <a:pt x="360" y="27"/>
                    <a:pt x="360" y="27"/>
                  </a:cubicBezTo>
                  <a:close/>
                  <a:moveTo>
                    <a:pt x="644" y="18"/>
                  </a:moveTo>
                  <a:cubicBezTo>
                    <a:pt x="644" y="18"/>
                    <a:pt x="644" y="18"/>
                    <a:pt x="644" y="18"/>
                  </a:cubicBezTo>
                  <a:cubicBezTo>
                    <a:pt x="645" y="12"/>
                    <a:pt x="645" y="12"/>
                    <a:pt x="645" y="12"/>
                  </a:cubicBezTo>
                  <a:cubicBezTo>
                    <a:pt x="653" y="14"/>
                    <a:pt x="661" y="16"/>
                    <a:pt x="669" y="18"/>
                  </a:cubicBezTo>
                  <a:cubicBezTo>
                    <a:pt x="669" y="18"/>
                    <a:pt x="669" y="18"/>
                    <a:pt x="669" y="18"/>
                  </a:cubicBezTo>
                  <a:cubicBezTo>
                    <a:pt x="667" y="23"/>
                    <a:pt x="667" y="23"/>
                    <a:pt x="667" y="23"/>
                  </a:cubicBezTo>
                  <a:cubicBezTo>
                    <a:pt x="660" y="21"/>
                    <a:pt x="652" y="20"/>
                    <a:pt x="644" y="18"/>
                  </a:cubicBezTo>
                  <a:close/>
                  <a:moveTo>
                    <a:pt x="406" y="14"/>
                  </a:moveTo>
                  <a:cubicBezTo>
                    <a:pt x="414" y="12"/>
                    <a:pt x="422" y="11"/>
                    <a:pt x="430" y="9"/>
                  </a:cubicBezTo>
                  <a:cubicBezTo>
                    <a:pt x="430" y="9"/>
                    <a:pt x="430" y="9"/>
                    <a:pt x="430" y="9"/>
                  </a:cubicBezTo>
                  <a:cubicBezTo>
                    <a:pt x="431" y="15"/>
                    <a:pt x="431" y="15"/>
                    <a:pt x="431" y="15"/>
                  </a:cubicBezTo>
                  <a:cubicBezTo>
                    <a:pt x="423" y="16"/>
                    <a:pt x="416" y="18"/>
                    <a:pt x="408" y="20"/>
                  </a:cubicBezTo>
                  <a:cubicBezTo>
                    <a:pt x="408" y="20"/>
                    <a:pt x="408" y="20"/>
                    <a:pt x="408" y="20"/>
                  </a:cubicBezTo>
                  <a:cubicBezTo>
                    <a:pt x="406" y="14"/>
                    <a:pt x="406" y="14"/>
                    <a:pt x="406" y="14"/>
                  </a:cubicBezTo>
                  <a:close/>
                  <a:moveTo>
                    <a:pt x="597" y="10"/>
                  </a:moveTo>
                  <a:cubicBezTo>
                    <a:pt x="598" y="4"/>
                    <a:pt x="598" y="4"/>
                    <a:pt x="598" y="4"/>
                  </a:cubicBezTo>
                  <a:cubicBezTo>
                    <a:pt x="606" y="5"/>
                    <a:pt x="614" y="6"/>
                    <a:pt x="622" y="7"/>
                  </a:cubicBezTo>
                  <a:cubicBezTo>
                    <a:pt x="622" y="7"/>
                    <a:pt x="622" y="7"/>
                    <a:pt x="622" y="7"/>
                  </a:cubicBezTo>
                  <a:cubicBezTo>
                    <a:pt x="621" y="13"/>
                    <a:pt x="621" y="13"/>
                    <a:pt x="621" y="13"/>
                  </a:cubicBezTo>
                  <a:cubicBezTo>
                    <a:pt x="613" y="12"/>
                    <a:pt x="605" y="11"/>
                    <a:pt x="597" y="10"/>
                  </a:cubicBezTo>
                  <a:close/>
                  <a:moveTo>
                    <a:pt x="454" y="5"/>
                  </a:moveTo>
                  <a:cubicBezTo>
                    <a:pt x="462" y="4"/>
                    <a:pt x="470" y="3"/>
                    <a:pt x="478" y="2"/>
                  </a:cubicBezTo>
                  <a:cubicBezTo>
                    <a:pt x="478" y="2"/>
                    <a:pt x="478" y="2"/>
                    <a:pt x="478" y="2"/>
                  </a:cubicBezTo>
                  <a:cubicBezTo>
                    <a:pt x="478" y="8"/>
                    <a:pt x="478" y="8"/>
                    <a:pt x="478" y="8"/>
                  </a:cubicBezTo>
                  <a:cubicBezTo>
                    <a:pt x="470" y="9"/>
                    <a:pt x="462" y="10"/>
                    <a:pt x="455" y="11"/>
                  </a:cubicBezTo>
                  <a:cubicBezTo>
                    <a:pt x="455" y="11"/>
                    <a:pt x="455" y="11"/>
                    <a:pt x="455" y="11"/>
                  </a:cubicBezTo>
                  <a:cubicBezTo>
                    <a:pt x="454" y="5"/>
                    <a:pt x="454" y="5"/>
                    <a:pt x="454" y="5"/>
                  </a:cubicBezTo>
                  <a:close/>
                  <a:moveTo>
                    <a:pt x="550" y="6"/>
                  </a:moveTo>
                  <a:cubicBezTo>
                    <a:pt x="550" y="0"/>
                    <a:pt x="550" y="0"/>
                    <a:pt x="550" y="0"/>
                  </a:cubicBezTo>
                  <a:cubicBezTo>
                    <a:pt x="558" y="0"/>
                    <a:pt x="566" y="1"/>
                    <a:pt x="574" y="1"/>
                  </a:cubicBezTo>
                  <a:cubicBezTo>
                    <a:pt x="574" y="1"/>
                    <a:pt x="574" y="1"/>
                    <a:pt x="574" y="1"/>
                  </a:cubicBezTo>
                  <a:cubicBezTo>
                    <a:pt x="574" y="7"/>
                    <a:pt x="574" y="7"/>
                    <a:pt x="574" y="7"/>
                  </a:cubicBezTo>
                  <a:cubicBezTo>
                    <a:pt x="566" y="7"/>
                    <a:pt x="558" y="6"/>
                    <a:pt x="550" y="6"/>
                  </a:cubicBezTo>
                  <a:close/>
                  <a:moveTo>
                    <a:pt x="502" y="0"/>
                  </a:moveTo>
                  <a:cubicBezTo>
                    <a:pt x="510" y="0"/>
                    <a:pt x="518" y="0"/>
                    <a:pt x="526" y="0"/>
                  </a:cubicBezTo>
                  <a:cubicBezTo>
                    <a:pt x="526" y="0"/>
                    <a:pt x="526" y="0"/>
                    <a:pt x="526" y="0"/>
                  </a:cubicBezTo>
                  <a:cubicBezTo>
                    <a:pt x="526" y="6"/>
                    <a:pt x="526" y="6"/>
                    <a:pt x="526" y="6"/>
                  </a:cubicBezTo>
                  <a:cubicBezTo>
                    <a:pt x="518" y="6"/>
                    <a:pt x="510" y="6"/>
                    <a:pt x="502" y="6"/>
                  </a:cubicBezTo>
                  <a:cubicBezTo>
                    <a:pt x="502" y="6"/>
                    <a:pt x="502" y="6"/>
                    <a:pt x="502" y="6"/>
                  </a:cubicBezTo>
                  <a:cubicBezTo>
                    <a:pt x="502" y="0"/>
                    <a:pt x="502" y="0"/>
                    <a:pt x="502" y="0"/>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9" name="Freeform 12"/>
            <p:cNvSpPr>
              <a:spLocks noEditPoints="1"/>
            </p:cNvSpPr>
            <p:nvPr/>
          </p:nvSpPr>
          <p:spPr bwMode="auto">
            <a:xfrm>
              <a:off x="8473515" y="1636490"/>
              <a:ext cx="2891331" cy="2897271"/>
            </a:xfrm>
            <a:custGeom>
              <a:avLst/>
              <a:gdLst>
                <a:gd name="T0" fmla="*/ 487 w 973"/>
                <a:gd name="T1" fmla="*/ 973 h 973"/>
                <a:gd name="T2" fmla="*/ 517 w 973"/>
                <a:gd name="T3" fmla="*/ 972 h 973"/>
                <a:gd name="T4" fmla="*/ 560 w 973"/>
                <a:gd name="T5" fmla="*/ 961 h 973"/>
                <a:gd name="T6" fmla="*/ 443 w 973"/>
                <a:gd name="T7" fmla="*/ 965 h 973"/>
                <a:gd name="T8" fmla="*/ 377 w 973"/>
                <a:gd name="T9" fmla="*/ 961 h 973"/>
                <a:gd name="T10" fmla="*/ 335 w 973"/>
                <a:gd name="T11" fmla="*/ 949 h 973"/>
                <a:gd name="T12" fmla="*/ 665 w 973"/>
                <a:gd name="T13" fmla="*/ 933 h 973"/>
                <a:gd name="T14" fmla="*/ 316 w 973"/>
                <a:gd name="T15" fmla="*/ 936 h 973"/>
                <a:gd name="T16" fmla="*/ 708 w 973"/>
                <a:gd name="T17" fmla="*/ 920 h 973"/>
                <a:gd name="T18" fmla="*/ 273 w 973"/>
                <a:gd name="T19" fmla="*/ 924 h 973"/>
                <a:gd name="T20" fmla="*/ 743 w 973"/>
                <a:gd name="T21" fmla="*/ 893 h 973"/>
                <a:gd name="T22" fmla="*/ 237 w 973"/>
                <a:gd name="T23" fmla="*/ 897 h 973"/>
                <a:gd name="T24" fmla="*/ 764 w 973"/>
                <a:gd name="T25" fmla="*/ 886 h 973"/>
                <a:gd name="T26" fmla="*/ 796 w 973"/>
                <a:gd name="T27" fmla="*/ 854 h 973"/>
                <a:gd name="T28" fmla="*/ 151 w 973"/>
                <a:gd name="T29" fmla="*/ 831 h 973"/>
                <a:gd name="T30" fmla="*/ 812 w 973"/>
                <a:gd name="T31" fmla="*/ 840 h 973"/>
                <a:gd name="T32" fmla="*/ 828 w 973"/>
                <a:gd name="T33" fmla="*/ 825 h 973"/>
                <a:gd name="T34" fmla="*/ 871 w 973"/>
                <a:gd name="T35" fmla="*/ 775 h 973"/>
                <a:gd name="T36" fmla="*/ 108 w 973"/>
                <a:gd name="T37" fmla="*/ 782 h 973"/>
                <a:gd name="T38" fmla="*/ 888 w 973"/>
                <a:gd name="T39" fmla="*/ 761 h 973"/>
                <a:gd name="T40" fmla="*/ 66 w 973"/>
                <a:gd name="T41" fmla="*/ 731 h 973"/>
                <a:gd name="T42" fmla="*/ 45 w 973"/>
                <a:gd name="T43" fmla="*/ 692 h 973"/>
                <a:gd name="T44" fmla="*/ 934 w 973"/>
                <a:gd name="T45" fmla="*/ 661 h 973"/>
                <a:gd name="T46" fmla="*/ 42 w 973"/>
                <a:gd name="T47" fmla="*/ 669 h 973"/>
                <a:gd name="T48" fmla="*/ 947 w 973"/>
                <a:gd name="T49" fmla="*/ 643 h 973"/>
                <a:gd name="T50" fmla="*/ 16 w 973"/>
                <a:gd name="T51" fmla="*/ 609 h 973"/>
                <a:gd name="T52" fmla="*/ 954 w 973"/>
                <a:gd name="T53" fmla="*/ 599 h 973"/>
                <a:gd name="T54" fmla="*/ 962 w 973"/>
                <a:gd name="T55" fmla="*/ 556 h 973"/>
                <a:gd name="T56" fmla="*/ 7 w 973"/>
                <a:gd name="T57" fmla="*/ 521 h 973"/>
                <a:gd name="T58" fmla="*/ 973 w 973"/>
                <a:gd name="T59" fmla="*/ 491 h 973"/>
                <a:gd name="T60" fmla="*/ 6 w 973"/>
                <a:gd name="T61" fmla="*/ 486 h 973"/>
                <a:gd name="T62" fmla="*/ 972 w 973"/>
                <a:gd name="T63" fmla="*/ 447 h 973"/>
                <a:gd name="T64" fmla="*/ 9 w 973"/>
                <a:gd name="T65" fmla="*/ 434 h 973"/>
                <a:gd name="T66" fmla="*/ 969 w 973"/>
                <a:gd name="T67" fmla="*/ 425 h 973"/>
                <a:gd name="T68" fmla="*/ 12 w 973"/>
                <a:gd name="T69" fmla="*/ 413 h 973"/>
                <a:gd name="T70" fmla="*/ 15 w 973"/>
                <a:gd name="T71" fmla="*/ 368 h 973"/>
                <a:gd name="T72" fmla="*/ 943 w 973"/>
                <a:gd name="T73" fmla="*/ 318 h 973"/>
                <a:gd name="T74" fmla="*/ 41 w 973"/>
                <a:gd name="T75" fmla="*/ 307 h 973"/>
                <a:gd name="T76" fmla="*/ 935 w 973"/>
                <a:gd name="T77" fmla="*/ 297 h 973"/>
                <a:gd name="T78" fmla="*/ 44 w 973"/>
                <a:gd name="T79" fmla="*/ 285 h 973"/>
                <a:gd name="T80" fmla="*/ 900 w 973"/>
                <a:gd name="T81" fmla="*/ 241 h 973"/>
                <a:gd name="T82" fmla="*/ 75 w 973"/>
                <a:gd name="T83" fmla="*/ 227 h 973"/>
                <a:gd name="T84" fmla="*/ 893 w 973"/>
                <a:gd name="T85" fmla="*/ 220 h 973"/>
                <a:gd name="T86" fmla="*/ 92 w 973"/>
                <a:gd name="T87" fmla="*/ 212 h 973"/>
                <a:gd name="T88" fmla="*/ 849 w 973"/>
                <a:gd name="T89" fmla="*/ 171 h 973"/>
                <a:gd name="T90" fmla="*/ 819 w 973"/>
                <a:gd name="T91" fmla="*/ 139 h 973"/>
                <a:gd name="T92" fmla="*/ 160 w 973"/>
                <a:gd name="T93" fmla="*/ 126 h 973"/>
                <a:gd name="T94" fmla="*/ 819 w 973"/>
                <a:gd name="T95" fmla="*/ 139 h 973"/>
                <a:gd name="T96" fmla="*/ 786 w 973"/>
                <a:gd name="T97" fmla="*/ 111 h 973"/>
                <a:gd name="T98" fmla="*/ 751 w 973"/>
                <a:gd name="T99" fmla="*/ 85 h 973"/>
                <a:gd name="T100" fmla="*/ 231 w 973"/>
                <a:gd name="T101" fmla="*/ 73 h 973"/>
                <a:gd name="T102" fmla="*/ 735 w 973"/>
                <a:gd name="T103" fmla="*/ 68 h 973"/>
                <a:gd name="T104" fmla="*/ 253 w 973"/>
                <a:gd name="T105" fmla="*/ 67 h 973"/>
                <a:gd name="T106" fmla="*/ 289 w 973"/>
                <a:gd name="T107" fmla="*/ 42 h 973"/>
                <a:gd name="T108" fmla="*/ 633 w 973"/>
                <a:gd name="T109" fmla="*/ 28 h 973"/>
                <a:gd name="T110" fmla="*/ 351 w 973"/>
                <a:gd name="T111" fmla="*/ 19 h 973"/>
                <a:gd name="T112" fmla="*/ 613 w 973"/>
                <a:gd name="T113" fmla="*/ 17 h 973"/>
                <a:gd name="T114" fmla="*/ 374 w 973"/>
                <a:gd name="T115" fmla="*/ 19 h 973"/>
                <a:gd name="T116" fmla="*/ 416 w 973"/>
                <a:gd name="T117" fmla="*/ 5 h 973"/>
                <a:gd name="T118" fmla="*/ 504 w 973"/>
                <a:gd name="T119" fmla="*/ 0 h 973"/>
                <a:gd name="T120" fmla="*/ 482 w 973"/>
                <a:gd name="T121" fmla="*/ 6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3" h="973">
                  <a:moveTo>
                    <a:pt x="465" y="972"/>
                  </a:moveTo>
                  <a:cubicBezTo>
                    <a:pt x="465" y="966"/>
                    <a:pt x="465" y="966"/>
                    <a:pt x="465" y="966"/>
                  </a:cubicBezTo>
                  <a:cubicBezTo>
                    <a:pt x="472" y="967"/>
                    <a:pt x="479" y="967"/>
                    <a:pt x="487" y="967"/>
                  </a:cubicBezTo>
                  <a:cubicBezTo>
                    <a:pt x="487" y="967"/>
                    <a:pt x="487" y="967"/>
                    <a:pt x="487" y="967"/>
                  </a:cubicBezTo>
                  <a:cubicBezTo>
                    <a:pt x="490" y="967"/>
                    <a:pt x="492" y="967"/>
                    <a:pt x="495" y="967"/>
                  </a:cubicBezTo>
                  <a:cubicBezTo>
                    <a:pt x="495" y="967"/>
                    <a:pt x="495" y="967"/>
                    <a:pt x="495" y="967"/>
                  </a:cubicBezTo>
                  <a:cubicBezTo>
                    <a:pt x="495" y="973"/>
                    <a:pt x="495" y="973"/>
                    <a:pt x="495" y="973"/>
                  </a:cubicBezTo>
                  <a:cubicBezTo>
                    <a:pt x="492" y="973"/>
                    <a:pt x="490" y="973"/>
                    <a:pt x="487" y="973"/>
                  </a:cubicBezTo>
                  <a:cubicBezTo>
                    <a:pt x="487" y="973"/>
                    <a:pt x="487" y="973"/>
                    <a:pt x="487" y="973"/>
                  </a:cubicBezTo>
                  <a:cubicBezTo>
                    <a:pt x="479" y="973"/>
                    <a:pt x="472" y="973"/>
                    <a:pt x="465" y="972"/>
                  </a:cubicBezTo>
                  <a:close/>
                  <a:moveTo>
                    <a:pt x="517" y="966"/>
                  </a:moveTo>
                  <a:cubicBezTo>
                    <a:pt x="524" y="966"/>
                    <a:pt x="532" y="965"/>
                    <a:pt x="539" y="964"/>
                  </a:cubicBezTo>
                  <a:cubicBezTo>
                    <a:pt x="539" y="964"/>
                    <a:pt x="539" y="964"/>
                    <a:pt x="539" y="964"/>
                  </a:cubicBezTo>
                  <a:cubicBezTo>
                    <a:pt x="539" y="970"/>
                    <a:pt x="539" y="970"/>
                    <a:pt x="539" y="970"/>
                  </a:cubicBezTo>
                  <a:cubicBezTo>
                    <a:pt x="532" y="971"/>
                    <a:pt x="525" y="971"/>
                    <a:pt x="517" y="972"/>
                  </a:cubicBezTo>
                  <a:cubicBezTo>
                    <a:pt x="517" y="972"/>
                    <a:pt x="517" y="972"/>
                    <a:pt x="517" y="972"/>
                  </a:cubicBezTo>
                  <a:cubicBezTo>
                    <a:pt x="517" y="966"/>
                    <a:pt x="517" y="966"/>
                    <a:pt x="517" y="966"/>
                  </a:cubicBezTo>
                  <a:close/>
                  <a:moveTo>
                    <a:pt x="421" y="968"/>
                  </a:moveTo>
                  <a:cubicBezTo>
                    <a:pt x="421" y="963"/>
                    <a:pt x="421" y="963"/>
                    <a:pt x="421" y="963"/>
                  </a:cubicBezTo>
                  <a:cubicBezTo>
                    <a:pt x="429" y="964"/>
                    <a:pt x="436" y="964"/>
                    <a:pt x="443" y="965"/>
                  </a:cubicBezTo>
                  <a:cubicBezTo>
                    <a:pt x="443" y="965"/>
                    <a:pt x="443" y="965"/>
                    <a:pt x="443" y="965"/>
                  </a:cubicBezTo>
                  <a:cubicBezTo>
                    <a:pt x="443" y="971"/>
                    <a:pt x="443" y="971"/>
                    <a:pt x="443" y="971"/>
                  </a:cubicBezTo>
                  <a:cubicBezTo>
                    <a:pt x="435" y="970"/>
                    <a:pt x="428" y="969"/>
                    <a:pt x="421" y="968"/>
                  </a:cubicBezTo>
                  <a:close/>
                  <a:moveTo>
                    <a:pt x="560" y="961"/>
                  </a:moveTo>
                  <a:cubicBezTo>
                    <a:pt x="568" y="960"/>
                    <a:pt x="575" y="959"/>
                    <a:pt x="582" y="958"/>
                  </a:cubicBezTo>
                  <a:cubicBezTo>
                    <a:pt x="582" y="958"/>
                    <a:pt x="582" y="958"/>
                    <a:pt x="582" y="958"/>
                  </a:cubicBezTo>
                  <a:cubicBezTo>
                    <a:pt x="583" y="963"/>
                    <a:pt x="583" y="963"/>
                    <a:pt x="583" y="963"/>
                  </a:cubicBezTo>
                  <a:cubicBezTo>
                    <a:pt x="576" y="965"/>
                    <a:pt x="569" y="966"/>
                    <a:pt x="561" y="967"/>
                  </a:cubicBezTo>
                  <a:cubicBezTo>
                    <a:pt x="561" y="967"/>
                    <a:pt x="561" y="967"/>
                    <a:pt x="561" y="967"/>
                  </a:cubicBezTo>
                  <a:cubicBezTo>
                    <a:pt x="560" y="961"/>
                    <a:pt x="560" y="961"/>
                    <a:pt x="560" y="961"/>
                  </a:cubicBezTo>
                  <a:close/>
                  <a:moveTo>
                    <a:pt x="443" y="965"/>
                  </a:moveTo>
                  <a:cubicBezTo>
                    <a:pt x="443" y="965"/>
                    <a:pt x="443" y="965"/>
                    <a:pt x="443" y="965"/>
                  </a:cubicBezTo>
                  <a:cubicBezTo>
                    <a:pt x="443" y="965"/>
                    <a:pt x="443" y="965"/>
                    <a:pt x="443" y="965"/>
                  </a:cubicBezTo>
                  <a:cubicBezTo>
                    <a:pt x="443" y="965"/>
                    <a:pt x="443" y="965"/>
                    <a:pt x="443" y="965"/>
                  </a:cubicBezTo>
                  <a:close/>
                  <a:moveTo>
                    <a:pt x="377" y="961"/>
                  </a:moveTo>
                  <a:cubicBezTo>
                    <a:pt x="378" y="955"/>
                    <a:pt x="378" y="955"/>
                    <a:pt x="378" y="955"/>
                  </a:cubicBezTo>
                  <a:cubicBezTo>
                    <a:pt x="386" y="956"/>
                    <a:pt x="393" y="958"/>
                    <a:pt x="400" y="959"/>
                  </a:cubicBezTo>
                  <a:cubicBezTo>
                    <a:pt x="400" y="959"/>
                    <a:pt x="400" y="959"/>
                    <a:pt x="400" y="959"/>
                  </a:cubicBezTo>
                  <a:cubicBezTo>
                    <a:pt x="399" y="965"/>
                    <a:pt x="399" y="965"/>
                    <a:pt x="399" y="965"/>
                  </a:cubicBezTo>
                  <a:cubicBezTo>
                    <a:pt x="391" y="964"/>
                    <a:pt x="384" y="962"/>
                    <a:pt x="377" y="961"/>
                  </a:cubicBezTo>
                  <a:close/>
                  <a:moveTo>
                    <a:pt x="603" y="953"/>
                  </a:moveTo>
                  <a:cubicBezTo>
                    <a:pt x="610" y="951"/>
                    <a:pt x="617" y="949"/>
                    <a:pt x="624" y="947"/>
                  </a:cubicBezTo>
                  <a:cubicBezTo>
                    <a:pt x="624" y="947"/>
                    <a:pt x="624" y="947"/>
                    <a:pt x="624" y="947"/>
                  </a:cubicBezTo>
                  <a:cubicBezTo>
                    <a:pt x="626" y="953"/>
                    <a:pt x="626" y="953"/>
                    <a:pt x="626" y="953"/>
                  </a:cubicBezTo>
                  <a:cubicBezTo>
                    <a:pt x="619" y="955"/>
                    <a:pt x="612" y="957"/>
                    <a:pt x="605" y="958"/>
                  </a:cubicBezTo>
                  <a:cubicBezTo>
                    <a:pt x="605" y="958"/>
                    <a:pt x="605" y="958"/>
                    <a:pt x="605" y="958"/>
                  </a:cubicBezTo>
                  <a:cubicBezTo>
                    <a:pt x="603" y="953"/>
                    <a:pt x="603" y="953"/>
                    <a:pt x="603" y="953"/>
                  </a:cubicBezTo>
                  <a:close/>
                  <a:moveTo>
                    <a:pt x="335" y="949"/>
                  </a:moveTo>
                  <a:cubicBezTo>
                    <a:pt x="336" y="943"/>
                    <a:pt x="336" y="943"/>
                    <a:pt x="336" y="943"/>
                  </a:cubicBezTo>
                  <a:cubicBezTo>
                    <a:pt x="343" y="945"/>
                    <a:pt x="350" y="947"/>
                    <a:pt x="357" y="949"/>
                  </a:cubicBezTo>
                  <a:cubicBezTo>
                    <a:pt x="357" y="949"/>
                    <a:pt x="357" y="949"/>
                    <a:pt x="357" y="949"/>
                  </a:cubicBezTo>
                  <a:cubicBezTo>
                    <a:pt x="357" y="949"/>
                    <a:pt x="357" y="949"/>
                    <a:pt x="357" y="949"/>
                  </a:cubicBezTo>
                  <a:cubicBezTo>
                    <a:pt x="356" y="955"/>
                    <a:pt x="356" y="955"/>
                    <a:pt x="356" y="955"/>
                  </a:cubicBezTo>
                  <a:cubicBezTo>
                    <a:pt x="349" y="953"/>
                    <a:pt x="342" y="951"/>
                    <a:pt x="335" y="949"/>
                  </a:cubicBezTo>
                  <a:close/>
                  <a:moveTo>
                    <a:pt x="645" y="940"/>
                  </a:moveTo>
                  <a:cubicBezTo>
                    <a:pt x="652" y="938"/>
                    <a:pt x="659" y="935"/>
                    <a:pt x="665" y="933"/>
                  </a:cubicBezTo>
                  <a:cubicBezTo>
                    <a:pt x="665" y="933"/>
                    <a:pt x="665" y="933"/>
                    <a:pt x="665" y="933"/>
                  </a:cubicBezTo>
                  <a:cubicBezTo>
                    <a:pt x="668" y="938"/>
                    <a:pt x="668" y="938"/>
                    <a:pt x="668" y="938"/>
                  </a:cubicBezTo>
                  <a:cubicBezTo>
                    <a:pt x="661" y="941"/>
                    <a:pt x="654" y="943"/>
                    <a:pt x="647" y="946"/>
                  </a:cubicBezTo>
                  <a:cubicBezTo>
                    <a:pt x="647" y="946"/>
                    <a:pt x="647" y="946"/>
                    <a:pt x="647" y="946"/>
                  </a:cubicBezTo>
                  <a:cubicBezTo>
                    <a:pt x="645" y="940"/>
                    <a:pt x="645" y="940"/>
                    <a:pt x="645" y="940"/>
                  </a:cubicBezTo>
                  <a:close/>
                  <a:moveTo>
                    <a:pt x="293" y="933"/>
                  </a:moveTo>
                  <a:cubicBezTo>
                    <a:pt x="296" y="928"/>
                    <a:pt x="296" y="928"/>
                    <a:pt x="296" y="928"/>
                  </a:cubicBezTo>
                  <a:cubicBezTo>
                    <a:pt x="302" y="930"/>
                    <a:pt x="309" y="933"/>
                    <a:pt x="316" y="936"/>
                  </a:cubicBezTo>
                  <a:cubicBezTo>
                    <a:pt x="316" y="936"/>
                    <a:pt x="316" y="936"/>
                    <a:pt x="316" y="936"/>
                  </a:cubicBezTo>
                  <a:cubicBezTo>
                    <a:pt x="316" y="936"/>
                    <a:pt x="316" y="936"/>
                    <a:pt x="316" y="936"/>
                  </a:cubicBezTo>
                  <a:cubicBezTo>
                    <a:pt x="314" y="941"/>
                    <a:pt x="314" y="941"/>
                    <a:pt x="314" y="941"/>
                  </a:cubicBezTo>
                  <a:cubicBezTo>
                    <a:pt x="307" y="939"/>
                    <a:pt x="300" y="936"/>
                    <a:pt x="293" y="933"/>
                  </a:cubicBezTo>
                  <a:close/>
                  <a:moveTo>
                    <a:pt x="685" y="924"/>
                  </a:moveTo>
                  <a:cubicBezTo>
                    <a:pt x="692" y="921"/>
                    <a:pt x="699" y="918"/>
                    <a:pt x="705" y="915"/>
                  </a:cubicBezTo>
                  <a:cubicBezTo>
                    <a:pt x="705" y="915"/>
                    <a:pt x="705" y="915"/>
                    <a:pt x="705" y="915"/>
                  </a:cubicBezTo>
                  <a:cubicBezTo>
                    <a:pt x="708" y="920"/>
                    <a:pt x="708" y="920"/>
                    <a:pt x="708" y="920"/>
                  </a:cubicBezTo>
                  <a:cubicBezTo>
                    <a:pt x="701" y="923"/>
                    <a:pt x="695" y="926"/>
                    <a:pt x="688" y="929"/>
                  </a:cubicBezTo>
                  <a:cubicBezTo>
                    <a:pt x="688" y="929"/>
                    <a:pt x="688" y="929"/>
                    <a:pt x="688" y="929"/>
                  </a:cubicBezTo>
                  <a:cubicBezTo>
                    <a:pt x="685" y="924"/>
                    <a:pt x="685" y="924"/>
                    <a:pt x="685" y="924"/>
                  </a:cubicBezTo>
                  <a:close/>
                  <a:moveTo>
                    <a:pt x="253" y="914"/>
                  </a:moveTo>
                  <a:cubicBezTo>
                    <a:pt x="256" y="908"/>
                    <a:pt x="256" y="908"/>
                    <a:pt x="256" y="908"/>
                  </a:cubicBezTo>
                  <a:cubicBezTo>
                    <a:pt x="263" y="912"/>
                    <a:pt x="269" y="915"/>
                    <a:pt x="276" y="918"/>
                  </a:cubicBezTo>
                  <a:cubicBezTo>
                    <a:pt x="276" y="918"/>
                    <a:pt x="276" y="918"/>
                    <a:pt x="276" y="918"/>
                  </a:cubicBezTo>
                  <a:cubicBezTo>
                    <a:pt x="273" y="924"/>
                    <a:pt x="273" y="924"/>
                    <a:pt x="273" y="924"/>
                  </a:cubicBezTo>
                  <a:cubicBezTo>
                    <a:pt x="266" y="920"/>
                    <a:pt x="260" y="917"/>
                    <a:pt x="253" y="914"/>
                  </a:cubicBezTo>
                  <a:close/>
                  <a:moveTo>
                    <a:pt x="276" y="918"/>
                  </a:moveTo>
                  <a:cubicBezTo>
                    <a:pt x="276" y="918"/>
                    <a:pt x="276" y="918"/>
                    <a:pt x="276" y="918"/>
                  </a:cubicBezTo>
                  <a:cubicBezTo>
                    <a:pt x="276" y="918"/>
                    <a:pt x="276" y="918"/>
                    <a:pt x="276" y="918"/>
                  </a:cubicBezTo>
                  <a:cubicBezTo>
                    <a:pt x="276" y="918"/>
                    <a:pt x="276" y="918"/>
                    <a:pt x="276" y="918"/>
                  </a:cubicBezTo>
                  <a:close/>
                  <a:moveTo>
                    <a:pt x="724" y="904"/>
                  </a:moveTo>
                  <a:cubicBezTo>
                    <a:pt x="731" y="901"/>
                    <a:pt x="737" y="897"/>
                    <a:pt x="743" y="893"/>
                  </a:cubicBezTo>
                  <a:cubicBezTo>
                    <a:pt x="743" y="893"/>
                    <a:pt x="743" y="893"/>
                    <a:pt x="743" y="893"/>
                  </a:cubicBezTo>
                  <a:cubicBezTo>
                    <a:pt x="746" y="898"/>
                    <a:pt x="746" y="898"/>
                    <a:pt x="746" y="898"/>
                  </a:cubicBezTo>
                  <a:cubicBezTo>
                    <a:pt x="740" y="902"/>
                    <a:pt x="734" y="906"/>
                    <a:pt x="727" y="909"/>
                  </a:cubicBezTo>
                  <a:cubicBezTo>
                    <a:pt x="727" y="909"/>
                    <a:pt x="727" y="909"/>
                    <a:pt x="727" y="909"/>
                  </a:cubicBezTo>
                  <a:cubicBezTo>
                    <a:pt x="724" y="904"/>
                    <a:pt x="724" y="904"/>
                    <a:pt x="724" y="904"/>
                  </a:cubicBezTo>
                  <a:close/>
                  <a:moveTo>
                    <a:pt x="216" y="891"/>
                  </a:moveTo>
                  <a:cubicBezTo>
                    <a:pt x="219" y="886"/>
                    <a:pt x="219" y="886"/>
                    <a:pt x="219" y="886"/>
                  </a:cubicBezTo>
                  <a:cubicBezTo>
                    <a:pt x="225" y="890"/>
                    <a:pt x="231" y="894"/>
                    <a:pt x="237" y="897"/>
                  </a:cubicBezTo>
                  <a:cubicBezTo>
                    <a:pt x="237" y="897"/>
                    <a:pt x="237" y="897"/>
                    <a:pt x="237" y="897"/>
                  </a:cubicBezTo>
                  <a:cubicBezTo>
                    <a:pt x="234" y="902"/>
                    <a:pt x="234" y="902"/>
                    <a:pt x="234" y="902"/>
                  </a:cubicBezTo>
                  <a:cubicBezTo>
                    <a:pt x="228" y="899"/>
                    <a:pt x="222" y="895"/>
                    <a:pt x="216" y="891"/>
                  </a:cubicBezTo>
                  <a:close/>
                  <a:moveTo>
                    <a:pt x="761" y="881"/>
                  </a:moveTo>
                  <a:cubicBezTo>
                    <a:pt x="767" y="877"/>
                    <a:pt x="773" y="872"/>
                    <a:pt x="779" y="868"/>
                  </a:cubicBezTo>
                  <a:cubicBezTo>
                    <a:pt x="779" y="868"/>
                    <a:pt x="779" y="868"/>
                    <a:pt x="779" y="868"/>
                  </a:cubicBezTo>
                  <a:cubicBezTo>
                    <a:pt x="782" y="873"/>
                    <a:pt x="782" y="873"/>
                    <a:pt x="782" y="873"/>
                  </a:cubicBezTo>
                  <a:cubicBezTo>
                    <a:pt x="776" y="877"/>
                    <a:pt x="771" y="882"/>
                    <a:pt x="764" y="886"/>
                  </a:cubicBezTo>
                  <a:cubicBezTo>
                    <a:pt x="764" y="886"/>
                    <a:pt x="764" y="886"/>
                    <a:pt x="764" y="886"/>
                  </a:cubicBezTo>
                  <a:cubicBezTo>
                    <a:pt x="761" y="881"/>
                    <a:pt x="761" y="881"/>
                    <a:pt x="761" y="881"/>
                  </a:cubicBezTo>
                  <a:close/>
                  <a:moveTo>
                    <a:pt x="180" y="864"/>
                  </a:moveTo>
                  <a:cubicBezTo>
                    <a:pt x="184" y="860"/>
                    <a:pt x="184" y="860"/>
                    <a:pt x="184" y="860"/>
                  </a:cubicBezTo>
                  <a:cubicBezTo>
                    <a:pt x="190" y="864"/>
                    <a:pt x="195" y="869"/>
                    <a:pt x="201" y="873"/>
                  </a:cubicBezTo>
                  <a:cubicBezTo>
                    <a:pt x="201" y="873"/>
                    <a:pt x="201" y="873"/>
                    <a:pt x="201" y="873"/>
                  </a:cubicBezTo>
                  <a:cubicBezTo>
                    <a:pt x="198" y="878"/>
                    <a:pt x="198" y="878"/>
                    <a:pt x="198" y="878"/>
                  </a:cubicBezTo>
                  <a:cubicBezTo>
                    <a:pt x="192" y="873"/>
                    <a:pt x="186" y="869"/>
                    <a:pt x="180" y="864"/>
                  </a:cubicBezTo>
                  <a:close/>
                  <a:moveTo>
                    <a:pt x="796" y="854"/>
                  </a:moveTo>
                  <a:cubicBezTo>
                    <a:pt x="801" y="850"/>
                    <a:pt x="807" y="845"/>
                    <a:pt x="812" y="840"/>
                  </a:cubicBezTo>
                  <a:cubicBezTo>
                    <a:pt x="812" y="840"/>
                    <a:pt x="812" y="840"/>
                    <a:pt x="812" y="840"/>
                  </a:cubicBezTo>
                  <a:cubicBezTo>
                    <a:pt x="816" y="844"/>
                    <a:pt x="816" y="844"/>
                    <a:pt x="816" y="844"/>
                  </a:cubicBezTo>
                  <a:cubicBezTo>
                    <a:pt x="811" y="849"/>
                    <a:pt x="805" y="854"/>
                    <a:pt x="799" y="859"/>
                  </a:cubicBezTo>
                  <a:cubicBezTo>
                    <a:pt x="799" y="859"/>
                    <a:pt x="799" y="859"/>
                    <a:pt x="799" y="859"/>
                  </a:cubicBezTo>
                  <a:cubicBezTo>
                    <a:pt x="796" y="854"/>
                    <a:pt x="796" y="854"/>
                    <a:pt x="796" y="854"/>
                  </a:cubicBezTo>
                  <a:close/>
                  <a:moveTo>
                    <a:pt x="147" y="835"/>
                  </a:moveTo>
                  <a:cubicBezTo>
                    <a:pt x="151" y="831"/>
                    <a:pt x="151" y="831"/>
                    <a:pt x="151" y="831"/>
                  </a:cubicBezTo>
                  <a:cubicBezTo>
                    <a:pt x="157" y="836"/>
                    <a:pt x="162" y="841"/>
                    <a:pt x="167" y="846"/>
                  </a:cubicBezTo>
                  <a:cubicBezTo>
                    <a:pt x="167" y="846"/>
                    <a:pt x="167" y="846"/>
                    <a:pt x="167" y="846"/>
                  </a:cubicBezTo>
                  <a:cubicBezTo>
                    <a:pt x="163" y="850"/>
                    <a:pt x="163" y="850"/>
                    <a:pt x="163" y="850"/>
                  </a:cubicBezTo>
                  <a:cubicBezTo>
                    <a:pt x="158" y="845"/>
                    <a:pt x="152" y="840"/>
                    <a:pt x="147" y="835"/>
                  </a:cubicBezTo>
                  <a:close/>
                  <a:moveTo>
                    <a:pt x="812" y="840"/>
                  </a:moveTo>
                  <a:cubicBezTo>
                    <a:pt x="812" y="840"/>
                    <a:pt x="812" y="840"/>
                    <a:pt x="812" y="840"/>
                  </a:cubicBezTo>
                  <a:cubicBezTo>
                    <a:pt x="812" y="840"/>
                    <a:pt x="812" y="840"/>
                    <a:pt x="812" y="840"/>
                  </a:cubicBezTo>
                  <a:cubicBezTo>
                    <a:pt x="812" y="840"/>
                    <a:pt x="812" y="840"/>
                    <a:pt x="812" y="840"/>
                  </a:cubicBezTo>
                  <a:cubicBezTo>
                    <a:pt x="812" y="840"/>
                    <a:pt x="812" y="840"/>
                    <a:pt x="812" y="840"/>
                  </a:cubicBezTo>
                  <a:close/>
                  <a:moveTo>
                    <a:pt x="828" y="825"/>
                  </a:moveTo>
                  <a:cubicBezTo>
                    <a:pt x="833" y="820"/>
                    <a:pt x="838" y="814"/>
                    <a:pt x="843" y="809"/>
                  </a:cubicBezTo>
                  <a:cubicBezTo>
                    <a:pt x="843" y="809"/>
                    <a:pt x="843" y="809"/>
                    <a:pt x="843" y="809"/>
                  </a:cubicBezTo>
                  <a:cubicBezTo>
                    <a:pt x="847" y="813"/>
                    <a:pt x="847" y="813"/>
                    <a:pt x="847" y="813"/>
                  </a:cubicBezTo>
                  <a:cubicBezTo>
                    <a:pt x="842" y="818"/>
                    <a:pt x="837" y="824"/>
                    <a:pt x="832" y="829"/>
                  </a:cubicBezTo>
                  <a:cubicBezTo>
                    <a:pt x="832" y="829"/>
                    <a:pt x="832" y="829"/>
                    <a:pt x="832" y="829"/>
                  </a:cubicBezTo>
                  <a:cubicBezTo>
                    <a:pt x="828" y="825"/>
                    <a:pt x="828" y="825"/>
                    <a:pt x="828" y="825"/>
                  </a:cubicBezTo>
                  <a:close/>
                  <a:moveTo>
                    <a:pt x="117" y="803"/>
                  </a:moveTo>
                  <a:cubicBezTo>
                    <a:pt x="121" y="799"/>
                    <a:pt x="121" y="799"/>
                    <a:pt x="121" y="799"/>
                  </a:cubicBezTo>
                  <a:cubicBezTo>
                    <a:pt x="126" y="804"/>
                    <a:pt x="131" y="810"/>
                    <a:pt x="136" y="815"/>
                  </a:cubicBezTo>
                  <a:cubicBezTo>
                    <a:pt x="136" y="815"/>
                    <a:pt x="136" y="815"/>
                    <a:pt x="136" y="815"/>
                  </a:cubicBezTo>
                  <a:cubicBezTo>
                    <a:pt x="132" y="819"/>
                    <a:pt x="132" y="819"/>
                    <a:pt x="132" y="819"/>
                  </a:cubicBezTo>
                  <a:cubicBezTo>
                    <a:pt x="127" y="814"/>
                    <a:pt x="122" y="808"/>
                    <a:pt x="117" y="803"/>
                  </a:cubicBezTo>
                  <a:close/>
                  <a:moveTo>
                    <a:pt x="857" y="793"/>
                  </a:moveTo>
                  <a:cubicBezTo>
                    <a:pt x="862" y="787"/>
                    <a:pt x="866" y="781"/>
                    <a:pt x="871" y="775"/>
                  </a:cubicBezTo>
                  <a:cubicBezTo>
                    <a:pt x="871" y="775"/>
                    <a:pt x="871" y="775"/>
                    <a:pt x="871" y="775"/>
                  </a:cubicBezTo>
                  <a:cubicBezTo>
                    <a:pt x="875" y="779"/>
                    <a:pt x="875" y="779"/>
                    <a:pt x="875" y="779"/>
                  </a:cubicBezTo>
                  <a:cubicBezTo>
                    <a:pt x="871" y="785"/>
                    <a:pt x="866" y="791"/>
                    <a:pt x="862" y="796"/>
                  </a:cubicBezTo>
                  <a:cubicBezTo>
                    <a:pt x="862" y="796"/>
                    <a:pt x="862" y="796"/>
                    <a:pt x="862" y="796"/>
                  </a:cubicBezTo>
                  <a:cubicBezTo>
                    <a:pt x="857" y="793"/>
                    <a:pt x="857" y="793"/>
                    <a:pt x="857" y="793"/>
                  </a:cubicBezTo>
                  <a:close/>
                  <a:moveTo>
                    <a:pt x="90" y="768"/>
                  </a:moveTo>
                  <a:cubicBezTo>
                    <a:pt x="95" y="764"/>
                    <a:pt x="95" y="764"/>
                    <a:pt x="95" y="764"/>
                  </a:cubicBezTo>
                  <a:cubicBezTo>
                    <a:pt x="99" y="770"/>
                    <a:pt x="103" y="776"/>
                    <a:pt x="108" y="782"/>
                  </a:cubicBezTo>
                  <a:cubicBezTo>
                    <a:pt x="108" y="782"/>
                    <a:pt x="108" y="782"/>
                    <a:pt x="108" y="782"/>
                  </a:cubicBezTo>
                  <a:cubicBezTo>
                    <a:pt x="103" y="786"/>
                    <a:pt x="103" y="786"/>
                    <a:pt x="103" y="786"/>
                  </a:cubicBezTo>
                  <a:cubicBezTo>
                    <a:pt x="98" y="780"/>
                    <a:pt x="94" y="774"/>
                    <a:pt x="90" y="768"/>
                  </a:cubicBezTo>
                  <a:close/>
                  <a:moveTo>
                    <a:pt x="883" y="758"/>
                  </a:moveTo>
                  <a:cubicBezTo>
                    <a:pt x="887" y="752"/>
                    <a:pt x="891" y="746"/>
                    <a:pt x="895" y="739"/>
                  </a:cubicBezTo>
                  <a:cubicBezTo>
                    <a:pt x="895" y="739"/>
                    <a:pt x="895" y="739"/>
                    <a:pt x="895" y="739"/>
                  </a:cubicBezTo>
                  <a:cubicBezTo>
                    <a:pt x="900" y="743"/>
                    <a:pt x="900" y="743"/>
                    <a:pt x="900" y="743"/>
                  </a:cubicBezTo>
                  <a:cubicBezTo>
                    <a:pt x="896" y="749"/>
                    <a:pt x="892" y="755"/>
                    <a:pt x="888" y="761"/>
                  </a:cubicBezTo>
                  <a:cubicBezTo>
                    <a:pt x="888" y="761"/>
                    <a:pt x="888" y="761"/>
                    <a:pt x="888" y="761"/>
                  </a:cubicBezTo>
                  <a:cubicBezTo>
                    <a:pt x="883" y="758"/>
                    <a:pt x="883" y="758"/>
                    <a:pt x="883" y="758"/>
                  </a:cubicBezTo>
                  <a:close/>
                  <a:moveTo>
                    <a:pt x="66" y="731"/>
                  </a:moveTo>
                  <a:cubicBezTo>
                    <a:pt x="71" y="728"/>
                    <a:pt x="71" y="728"/>
                    <a:pt x="71" y="728"/>
                  </a:cubicBezTo>
                  <a:cubicBezTo>
                    <a:pt x="75" y="734"/>
                    <a:pt x="78" y="740"/>
                    <a:pt x="82" y="746"/>
                  </a:cubicBezTo>
                  <a:cubicBezTo>
                    <a:pt x="82" y="746"/>
                    <a:pt x="82" y="746"/>
                    <a:pt x="82" y="746"/>
                  </a:cubicBezTo>
                  <a:cubicBezTo>
                    <a:pt x="77" y="750"/>
                    <a:pt x="77" y="750"/>
                    <a:pt x="77" y="750"/>
                  </a:cubicBezTo>
                  <a:cubicBezTo>
                    <a:pt x="73" y="743"/>
                    <a:pt x="70" y="737"/>
                    <a:pt x="66" y="731"/>
                  </a:cubicBezTo>
                  <a:close/>
                  <a:moveTo>
                    <a:pt x="906" y="721"/>
                  </a:moveTo>
                  <a:cubicBezTo>
                    <a:pt x="910" y="714"/>
                    <a:pt x="913" y="708"/>
                    <a:pt x="917" y="701"/>
                  </a:cubicBezTo>
                  <a:cubicBezTo>
                    <a:pt x="917" y="701"/>
                    <a:pt x="917" y="701"/>
                    <a:pt x="917" y="701"/>
                  </a:cubicBezTo>
                  <a:cubicBezTo>
                    <a:pt x="922" y="704"/>
                    <a:pt x="922" y="704"/>
                    <a:pt x="922" y="704"/>
                  </a:cubicBezTo>
                  <a:cubicBezTo>
                    <a:pt x="919" y="711"/>
                    <a:pt x="915" y="717"/>
                    <a:pt x="912" y="723"/>
                  </a:cubicBezTo>
                  <a:cubicBezTo>
                    <a:pt x="912" y="723"/>
                    <a:pt x="912" y="723"/>
                    <a:pt x="912" y="723"/>
                  </a:cubicBezTo>
                  <a:cubicBezTo>
                    <a:pt x="906" y="721"/>
                    <a:pt x="906" y="721"/>
                    <a:pt x="906" y="721"/>
                  </a:cubicBezTo>
                  <a:close/>
                  <a:moveTo>
                    <a:pt x="45" y="692"/>
                  </a:moveTo>
                  <a:cubicBezTo>
                    <a:pt x="51" y="689"/>
                    <a:pt x="51" y="689"/>
                    <a:pt x="51" y="689"/>
                  </a:cubicBezTo>
                  <a:cubicBezTo>
                    <a:pt x="54" y="696"/>
                    <a:pt x="57" y="702"/>
                    <a:pt x="61" y="709"/>
                  </a:cubicBezTo>
                  <a:cubicBezTo>
                    <a:pt x="61" y="709"/>
                    <a:pt x="61" y="709"/>
                    <a:pt x="61" y="709"/>
                  </a:cubicBezTo>
                  <a:cubicBezTo>
                    <a:pt x="55" y="712"/>
                    <a:pt x="55" y="712"/>
                    <a:pt x="55" y="712"/>
                  </a:cubicBezTo>
                  <a:cubicBezTo>
                    <a:pt x="52" y="705"/>
                    <a:pt x="49" y="698"/>
                    <a:pt x="45" y="692"/>
                  </a:cubicBezTo>
                  <a:close/>
                  <a:moveTo>
                    <a:pt x="926" y="682"/>
                  </a:moveTo>
                  <a:cubicBezTo>
                    <a:pt x="929" y="675"/>
                    <a:pt x="932" y="668"/>
                    <a:pt x="934" y="661"/>
                  </a:cubicBezTo>
                  <a:cubicBezTo>
                    <a:pt x="934" y="661"/>
                    <a:pt x="934" y="661"/>
                    <a:pt x="934" y="661"/>
                  </a:cubicBezTo>
                  <a:cubicBezTo>
                    <a:pt x="940" y="664"/>
                    <a:pt x="940" y="664"/>
                    <a:pt x="940" y="664"/>
                  </a:cubicBezTo>
                  <a:cubicBezTo>
                    <a:pt x="937" y="670"/>
                    <a:pt x="934" y="677"/>
                    <a:pt x="931" y="684"/>
                  </a:cubicBezTo>
                  <a:cubicBezTo>
                    <a:pt x="931" y="684"/>
                    <a:pt x="931" y="684"/>
                    <a:pt x="931" y="684"/>
                  </a:cubicBezTo>
                  <a:cubicBezTo>
                    <a:pt x="926" y="682"/>
                    <a:pt x="926" y="682"/>
                    <a:pt x="926" y="682"/>
                  </a:cubicBezTo>
                  <a:close/>
                  <a:moveTo>
                    <a:pt x="29" y="651"/>
                  </a:moveTo>
                  <a:cubicBezTo>
                    <a:pt x="34" y="649"/>
                    <a:pt x="34" y="649"/>
                    <a:pt x="34" y="649"/>
                  </a:cubicBezTo>
                  <a:cubicBezTo>
                    <a:pt x="37" y="656"/>
                    <a:pt x="39" y="663"/>
                    <a:pt x="42" y="669"/>
                  </a:cubicBezTo>
                  <a:cubicBezTo>
                    <a:pt x="42" y="669"/>
                    <a:pt x="42" y="669"/>
                    <a:pt x="42" y="669"/>
                  </a:cubicBezTo>
                  <a:cubicBezTo>
                    <a:pt x="37" y="672"/>
                    <a:pt x="37" y="672"/>
                    <a:pt x="37" y="672"/>
                  </a:cubicBezTo>
                  <a:cubicBezTo>
                    <a:pt x="34" y="665"/>
                    <a:pt x="31" y="658"/>
                    <a:pt x="29" y="651"/>
                  </a:cubicBezTo>
                  <a:close/>
                  <a:moveTo>
                    <a:pt x="942" y="641"/>
                  </a:moveTo>
                  <a:cubicBezTo>
                    <a:pt x="944" y="634"/>
                    <a:pt x="946" y="627"/>
                    <a:pt x="948" y="620"/>
                  </a:cubicBezTo>
                  <a:cubicBezTo>
                    <a:pt x="948" y="620"/>
                    <a:pt x="948" y="620"/>
                    <a:pt x="948" y="620"/>
                  </a:cubicBezTo>
                  <a:cubicBezTo>
                    <a:pt x="948" y="620"/>
                    <a:pt x="948" y="620"/>
                    <a:pt x="948" y="620"/>
                  </a:cubicBezTo>
                  <a:cubicBezTo>
                    <a:pt x="954" y="622"/>
                    <a:pt x="954" y="622"/>
                    <a:pt x="954" y="622"/>
                  </a:cubicBezTo>
                  <a:cubicBezTo>
                    <a:pt x="952" y="629"/>
                    <a:pt x="950" y="636"/>
                    <a:pt x="947" y="643"/>
                  </a:cubicBezTo>
                  <a:cubicBezTo>
                    <a:pt x="947" y="643"/>
                    <a:pt x="947" y="643"/>
                    <a:pt x="947" y="643"/>
                  </a:cubicBezTo>
                  <a:cubicBezTo>
                    <a:pt x="942" y="641"/>
                    <a:pt x="942" y="641"/>
                    <a:pt x="942" y="641"/>
                  </a:cubicBezTo>
                  <a:close/>
                  <a:moveTo>
                    <a:pt x="16" y="609"/>
                  </a:moveTo>
                  <a:cubicBezTo>
                    <a:pt x="21" y="607"/>
                    <a:pt x="21" y="607"/>
                    <a:pt x="21" y="607"/>
                  </a:cubicBezTo>
                  <a:cubicBezTo>
                    <a:pt x="23" y="614"/>
                    <a:pt x="25" y="621"/>
                    <a:pt x="27" y="628"/>
                  </a:cubicBezTo>
                  <a:cubicBezTo>
                    <a:pt x="27" y="628"/>
                    <a:pt x="27" y="628"/>
                    <a:pt x="27" y="628"/>
                  </a:cubicBezTo>
                  <a:cubicBezTo>
                    <a:pt x="22" y="630"/>
                    <a:pt x="22" y="630"/>
                    <a:pt x="22" y="630"/>
                  </a:cubicBezTo>
                  <a:cubicBezTo>
                    <a:pt x="20" y="623"/>
                    <a:pt x="18" y="616"/>
                    <a:pt x="16" y="609"/>
                  </a:cubicBezTo>
                  <a:close/>
                  <a:moveTo>
                    <a:pt x="954" y="599"/>
                  </a:moveTo>
                  <a:cubicBezTo>
                    <a:pt x="956" y="592"/>
                    <a:pt x="957" y="585"/>
                    <a:pt x="959" y="578"/>
                  </a:cubicBezTo>
                  <a:cubicBezTo>
                    <a:pt x="959" y="578"/>
                    <a:pt x="959" y="578"/>
                    <a:pt x="959" y="578"/>
                  </a:cubicBezTo>
                  <a:cubicBezTo>
                    <a:pt x="959" y="578"/>
                    <a:pt x="959" y="578"/>
                    <a:pt x="959" y="578"/>
                  </a:cubicBezTo>
                  <a:cubicBezTo>
                    <a:pt x="964" y="579"/>
                    <a:pt x="964" y="579"/>
                    <a:pt x="964" y="579"/>
                  </a:cubicBezTo>
                  <a:cubicBezTo>
                    <a:pt x="963" y="586"/>
                    <a:pt x="961" y="593"/>
                    <a:pt x="960" y="600"/>
                  </a:cubicBezTo>
                  <a:cubicBezTo>
                    <a:pt x="960" y="600"/>
                    <a:pt x="960" y="600"/>
                    <a:pt x="960" y="600"/>
                  </a:cubicBezTo>
                  <a:cubicBezTo>
                    <a:pt x="954" y="599"/>
                    <a:pt x="954" y="599"/>
                    <a:pt x="954" y="599"/>
                  </a:cubicBezTo>
                  <a:close/>
                  <a:moveTo>
                    <a:pt x="7" y="566"/>
                  </a:moveTo>
                  <a:cubicBezTo>
                    <a:pt x="12" y="565"/>
                    <a:pt x="12" y="565"/>
                    <a:pt x="12" y="565"/>
                  </a:cubicBezTo>
                  <a:cubicBezTo>
                    <a:pt x="14" y="572"/>
                    <a:pt x="15" y="579"/>
                    <a:pt x="16" y="586"/>
                  </a:cubicBezTo>
                  <a:cubicBezTo>
                    <a:pt x="16" y="586"/>
                    <a:pt x="16" y="586"/>
                    <a:pt x="16" y="586"/>
                  </a:cubicBezTo>
                  <a:cubicBezTo>
                    <a:pt x="16" y="586"/>
                    <a:pt x="16" y="586"/>
                    <a:pt x="16" y="586"/>
                  </a:cubicBezTo>
                  <a:cubicBezTo>
                    <a:pt x="11" y="587"/>
                    <a:pt x="11" y="587"/>
                    <a:pt x="11" y="587"/>
                  </a:cubicBezTo>
                  <a:cubicBezTo>
                    <a:pt x="9" y="580"/>
                    <a:pt x="8" y="573"/>
                    <a:pt x="7" y="566"/>
                  </a:cubicBezTo>
                  <a:close/>
                  <a:moveTo>
                    <a:pt x="962" y="556"/>
                  </a:moveTo>
                  <a:cubicBezTo>
                    <a:pt x="963" y="549"/>
                    <a:pt x="964" y="542"/>
                    <a:pt x="965" y="534"/>
                  </a:cubicBezTo>
                  <a:cubicBezTo>
                    <a:pt x="965" y="534"/>
                    <a:pt x="965" y="534"/>
                    <a:pt x="965" y="534"/>
                  </a:cubicBezTo>
                  <a:cubicBezTo>
                    <a:pt x="971" y="535"/>
                    <a:pt x="971" y="535"/>
                    <a:pt x="971" y="535"/>
                  </a:cubicBezTo>
                  <a:cubicBezTo>
                    <a:pt x="970" y="542"/>
                    <a:pt x="969" y="550"/>
                    <a:pt x="968" y="557"/>
                  </a:cubicBezTo>
                  <a:cubicBezTo>
                    <a:pt x="968" y="557"/>
                    <a:pt x="968" y="557"/>
                    <a:pt x="968" y="557"/>
                  </a:cubicBezTo>
                  <a:cubicBezTo>
                    <a:pt x="962" y="556"/>
                    <a:pt x="962" y="556"/>
                    <a:pt x="962" y="556"/>
                  </a:cubicBezTo>
                  <a:close/>
                  <a:moveTo>
                    <a:pt x="1" y="522"/>
                  </a:moveTo>
                  <a:cubicBezTo>
                    <a:pt x="7" y="521"/>
                    <a:pt x="7" y="521"/>
                    <a:pt x="7" y="521"/>
                  </a:cubicBezTo>
                  <a:cubicBezTo>
                    <a:pt x="8" y="529"/>
                    <a:pt x="9" y="536"/>
                    <a:pt x="9" y="543"/>
                  </a:cubicBezTo>
                  <a:cubicBezTo>
                    <a:pt x="9" y="543"/>
                    <a:pt x="9" y="543"/>
                    <a:pt x="9" y="543"/>
                  </a:cubicBezTo>
                  <a:cubicBezTo>
                    <a:pt x="3" y="544"/>
                    <a:pt x="3" y="544"/>
                    <a:pt x="3" y="544"/>
                  </a:cubicBezTo>
                  <a:cubicBezTo>
                    <a:pt x="3" y="536"/>
                    <a:pt x="2" y="529"/>
                    <a:pt x="1" y="522"/>
                  </a:cubicBezTo>
                  <a:close/>
                  <a:moveTo>
                    <a:pt x="966" y="513"/>
                  </a:moveTo>
                  <a:cubicBezTo>
                    <a:pt x="967" y="505"/>
                    <a:pt x="967" y="498"/>
                    <a:pt x="967" y="491"/>
                  </a:cubicBezTo>
                  <a:cubicBezTo>
                    <a:pt x="967" y="491"/>
                    <a:pt x="967" y="491"/>
                    <a:pt x="967" y="491"/>
                  </a:cubicBezTo>
                  <a:cubicBezTo>
                    <a:pt x="973" y="491"/>
                    <a:pt x="973" y="491"/>
                    <a:pt x="973" y="491"/>
                  </a:cubicBezTo>
                  <a:cubicBezTo>
                    <a:pt x="973" y="498"/>
                    <a:pt x="973" y="506"/>
                    <a:pt x="972" y="513"/>
                  </a:cubicBezTo>
                  <a:cubicBezTo>
                    <a:pt x="972" y="513"/>
                    <a:pt x="972" y="513"/>
                    <a:pt x="972" y="513"/>
                  </a:cubicBezTo>
                  <a:cubicBezTo>
                    <a:pt x="966" y="513"/>
                    <a:pt x="966" y="513"/>
                    <a:pt x="966" y="513"/>
                  </a:cubicBezTo>
                  <a:close/>
                  <a:moveTo>
                    <a:pt x="0" y="486"/>
                  </a:moveTo>
                  <a:cubicBezTo>
                    <a:pt x="0" y="483"/>
                    <a:pt x="0" y="481"/>
                    <a:pt x="0" y="478"/>
                  </a:cubicBezTo>
                  <a:cubicBezTo>
                    <a:pt x="0" y="478"/>
                    <a:pt x="0" y="478"/>
                    <a:pt x="0" y="478"/>
                  </a:cubicBezTo>
                  <a:cubicBezTo>
                    <a:pt x="6" y="478"/>
                    <a:pt x="6" y="478"/>
                    <a:pt x="6" y="478"/>
                  </a:cubicBezTo>
                  <a:cubicBezTo>
                    <a:pt x="6" y="481"/>
                    <a:pt x="6" y="484"/>
                    <a:pt x="6" y="486"/>
                  </a:cubicBezTo>
                  <a:cubicBezTo>
                    <a:pt x="6" y="486"/>
                    <a:pt x="6" y="486"/>
                    <a:pt x="6" y="486"/>
                  </a:cubicBezTo>
                  <a:cubicBezTo>
                    <a:pt x="6" y="491"/>
                    <a:pt x="6" y="495"/>
                    <a:pt x="6" y="499"/>
                  </a:cubicBezTo>
                  <a:cubicBezTo>
                    <a:pt x="6" y="499"/>
                    <a:pt x="6" y="499"/>
                    <a:pt x="6" y="499"/>
                  </a:cubicBezTo>
                  <a:cubicBezTo>
                    <a:pt x="0" y="500"/>
                    <a:pt x="0" y="500"/>
                    <a:pt x="0" y="500"/>
                  </a:cubicBezTo>
                  <a:cubicBezTo>
                    <a:pt x="0" y="495"/>
                    <a:pt x="0" y="491"/>
                    <a:pt x="0" y="486"/>
                  </a:cubicBezTo>
                  <a:close/>
                  <a:moveTo>
                    <a:pt x="966" y="447"/>
                  </a:moveTo>
                  <a:cubicBezTo>
                    <a:pt x="966" y="447"/>
                    <a:pt x="966" y="447"/>
                    <a:pt x="966" y="447"/>
                  </a:cubicBezTo>
                  <a:cubicBezTo>
                    <a:pt x="972" y="447"/>
                    <a:pt x="972" y="447"/>
                    <a:pt x="972" y="447"/>
                  </a:cubicBezTo>
                  <a:cubicBezTo>
                    <a:pt x="972" y="454"/>
                    <a:pt x="973" y="461"/>
                    <a:pt x="973" y="469"/>
                  </a:cubicBezTo>
                  <a:cubicBezTo>
                    <a:pt x="973" y="469"/>
                    <a:pt x="973" y="469"/>
                    <a:pt x="973" y="469"/>
                  </a:cubicBezTo>
                  <a:cubicBezTo>
                    <a:pt x="967" y="469"/>
                    <a:pt x="967" y="469"/>
                    <a:pt x="967" y="469"/>
                  </a:cubicBezTo>
                  <a:cubicBezTo>
                    <a:pt x="967" y="462"/>
                    <a:pt x="966" y="454"/>
                    <a:pt x="966" y="447"/>
                  </a:cubicBezTo>
                  <a:close/>
                  <a:moveTo>
                    <a:pt x="1" y="455"/>
                  </a:moveTo>
                  <a:cubicBezTo>
                    <a:pt x="2" y="448"/>
                    <a:pt x="2" y="441"/>
                    <a:pt x="3" y="433"/>
                  </a:cubicBezTo>
                  <a:cubicBezTo>
                    <a:pt x="3" y="433"/>
                    <a:pt x="3" y="433"/>
                    <a:pt x="3" y="433"/>
                  </a:cubicBezTo>
                  <a:cubicBezTo>
                    <a:pt x="9" y="434"/>
                    <a:pt x="9" y="434"/>
                    <a:pt x="9" y="434"/>
                  </a:cubicBezTo>
                  <a:cubicBezTo>
                    <a:pt x="8" y="441"/>
                    <a:pt x="7" y="449"/>
                    <a:pt x="7" y="456"/>
                  </a:cubicBezTo>
                  <a:cubicBezTo>
                    <a:pt x="7" y="456"/>
                    <a:pt x="7" y="456"/>
                    <a:pt x="7" y="456"/>
                  </a:cubicBezTo>
                  <a:cubicBezTo>
                    <a:pt x="7" y="456"/>
                    <a:pt x="7" y="456"/>
                    <a:pt x="7" y="456"/>
                  </a:cubicBezTo>
                  <a:cubicBezTo>
                    <a:pt x="1" y="455"/>
                    <a:pt x="1" y="455"/>
                    <a:pt x="1" y="455"/>
                  </a:cubicBezTo>
                  <a:close/>
                  <a:moveTo>
                    <a:pt x="960" y="404"/>
                  </a:moveTo>
                  <a:cubicBezTo>
                    <a:pt x="966" y="403"/>
                    <a:pt x="966" y="403"/>
                    <a:pt x="966" y="403"/>
                  </a:cubicBezTo>
                  <a:cubicBezTo>
                    <a:pt x="967" y="410"/>
                    <a:pt x="968" y="417"/>
                    <a:pt x="969" y="425"/>
                  </a:cubicBezTo>
                  <a:cubicBezTo>
                    <a:pt x="969" y="425"/>
                    <a:pt x="969" y="425"/>
                    <a:pt x="969" y="425"/>
                  </a:cubicBezTo>
                  <a:cubicBezTo>
                    <a:pt x="963" y="426"/>
                    <a:pt x="963" y="426"/>
                    <a:pt x="963" y="426"/>
                  </a:cubicBezTo>
                  <a:cubicBezTo>
                    <a:pt x="962" y="418"/>
                    <a:pt x="961" y="411"/>
                    <a:pt x="960" y="404"/>
                  </a:cubicBezTo>
                  <a:close/>
                  <a:moveTo>
                    <a:pt x="6" y="412"/>
                  </a:moveTo>
                  <a:cubicBezTo>
                    <a:pt x="7" y="404"/>
                    <a:pt x="8" y="397"/>
                    <a:pt x="10" y="390"/>
                  </a:cubicBezTo>
                  <a:cubicBezTo>
                    <a:pt x="10" y="390"/>
                    <a:pt x="10" y="390"/>
                    <a:pt x="10" y="390"/>
                  </a:cubicBezTo>
                  <a:cubicBezTo>
                    <a:pt x="16" y="391"/>
                    <a:pt x="16" y="391"/>
                    <a:pt x="16" y="391"/>
                  </a:cubicBezTo>
                  <a:cubicBezTo>
                    <a:pt x="14" y="398"/>
                    <a:pt x="13" y="405"/>
                    <a:pt x="12" y="413"/>
                  </a:cubicBezTo>
                  <a:cubicBezTo>
                    <a:pt x="12" y="413"/>
                    <a:pt x="12" y="413"/>
                    <a:pt x="12" y="413"/>
                  </a:cubicBezTo>
                  <a:cubicBezTo>
                    <a:pt x="6" y="412"/>
                    <a:pt x="6" y="412"/>
                    <a:pt x="6" y="412"/>
                  </a:cubicBezTo>
                  <a:close/>
                  <a:moveTo>
                    <a:pt x="951" y="361"/>
                  </a:moveTo>
                  <a:cubicBezTo>
                    <a:pt x="956" y="360"/>
                    <a:pt x="956" y="360"/>
                    <a:pt x="956" y="360"/>
                  </a:cubicBezTo>
                  <a:cubicBezTo>
                    <a:pt x="958" y="367"/>
                    <a:pt x="960" y="374"/>
                    <a:pt x="962" y="381"/>
                  </a:cubicBezTo>
                  <a:cubicBezTo>
                    <a:pt x="962" y="381"/>
                    <a:pt x="962" y="381"/>
                    <a:pt x="962" y="381"/>
                  </a:cubicBezTo>
                  <a:cubicBezTo>
                    <a:pt x="956" y="383"/>
                    <a:pt x="956" y="383"/>
                    <a:pt x="956" y="383"/>
                  </a:cubicBezTo>
                  <a:cubicBezTo>
                    <a:pt x="954" y="375"/>
                    <a:pt x="953" y="368"/>
                    <a:pt x="951" y="361"/>
                  </a:cubicBezTo>
                  <a:close/>
                  <a:moveTo>
                    <a:pt x="15" y="368"/>
                  </a:moveTo>
                  <a:cubicBezTo>
                    <a:pt x="16" y="361"/>
                    <a:pt x="18" y="354"/>
                    <a:pt x="20" y="347"/>
                  </a:cubicBezTo>
                  <a:cubicBezTo>
                    <a:pt x="20" y="347"/>
                    <a:pt x="20" y="347"/>
                    <a:pt x="20" y="347"/>
                  </a:cubicBezTo>
                  <a:cubicBezTo>
                    <a:pt x="26" y="349"/>
                    <a:pt x="26" y="349"/>
                    <a:pt x="26" y="349"/>
                  </a:cubicBezTo>
                  <a:cubicBezTo>
                    <a:pt x="24" y="356"/>
                    <a:pt x="22" y="363"/>
                    <a:pt x="20" y="370"/>
                  </a:cubicBezTo>
                  <a:cubicBezTo>
                    <a:pt x="20" y="370"/>
                    <a:pt x="20" y="370"/>
                    <a:pt x="20" y="370"/>
                  </a:cubicBezTo>
                  <a:cubicBezTo>
                    <a:pt x="15" y="368"/>
                    <a:pt x="15" y="368"/>
                    <a:pt x="15" y="368"/>
                  </a:cubicBezTo>
                  <a:close/>
                  <a:moveTo>
                    <a:pt x="937" y="320"/>
                  </a:moveTo>
                  <a:cubicBezTo>
                    <a:pt x="943" y="318"/>
                    <a:pt x="943" y="318"/>
                    <a:pt x="943" y="318"/>
                  </a:cubicBezTo>
                  <a:cubicBezTo>
                    <a:pt x="946" y="325"/>
                    <a:pt x="948" y="332"/>
                    <a:pt x="950" y="339"/>
                  </a:cubicBezTo>
                  <a:cubicBezTo>
                    <a:pt x="950" y="339"/>
                    <a:pt x="950" y="339"/>
                    <a:pt x="950" y="339"/>
                  </a:cubicBezTo>
                  <a:cubicBezTo>
                    <a:pt x="945" y="340"/>
                    <a:pt x="945" y="340"/>
                    <a:pt x="945" y="340"/>
                  </a:cubicBezTo>
                  <a:cubicBezTo>
                    <a:pt x="942" y="333"/>
                    <a:pt x="940" y="327"/>
                    <a:pt x="937" y="320"/>
                  </a:cubicBezTo>
                  <a:close/>
                  <a:moveTo>
                    <a:pt x="27" y="326"/>
                  </a:moveTo>
                  <a:cubicBezTo>
                    <a:pt x="30" y="319"/>
                    <a:pt x="32" y="312"/>
                    <a:pt x="35" y="305"/>
                  </a:cubicBezTo>
                  <a:cubicBezTo>
                    <a:pt x="35" y="305"/>
                    <a:pt x="35" y="305"/>
                    <a:pt x="35" y="305"/>
                  </a:cubicBezTo>
                  <a:cubicBezTo>
                    <a:pt x="41" y="307"/>
                    <a:pt x="41" y="307"/>
                    <a:pt x="41" y="307"/>
                  </a:cubicBezTo>
                  <a:cubicBezTo>
                    <a:pt x="38" y="314"/>
                    <a:pt x="35" y="321"/>
                    <a:pt x="33" y="328"/>
                  </a:cubicBezTo>
                  <a:cubicBezTo>
                    <a:pt x="33" y="328"/>
                    <a:pt x="33" y="328"/>
                    <a:pt x="33" y="328"/>
                  </a:cubicBezTo>
                  <a:cubicBezTo>
                    <a:pt x="27" y="326"/>
                    <a:pt x="27" y="326"/>
                    <a:pt x="27" y="326"/>
                  </a:cubicBezTo>
                  <a:close/>
                  <a:moveTo>
                    <a:pt x="921" y="280"/>
                  </a:moveTo>
                  <a:cubicBezTo>
                    <a:pt x="921" y="280"/>
                    <a:pt x="921" y="280"/>
                    <a:pt x="921" y="280"/>
                  </a:cubicBezTo>
                  <a:cubicBezTo>
                    <a:pt x="926" y="277"/>
                    <a:pt x="926" y="277"/>
                    <a:pt x="926" y="277"/>
                  </a:cubicBezTo>
                  <a:cubicBezTo>
                    <a:pt x="929" y="284"/>
                    <a:pt x="932" y="290"/>
                    <a:pt x="935" y="297"/>
                  </a:cubicBezTo>
                  <a:cubicBezTo>
                    <a:pt x="935" y="297"/>
                    <a:pt x="935" y="297"/>
                    <a:pt x="935" y="297"/>
                  </a:cubicBezTo>
                  <a:cubicBezTo>
                    <a:pt x="929" y="300"/>
                    <a:pt x="929" y="300"/>
                    <a:pt x="929" y="300"/>
                  </a:cubicBezTo>
                  <a:cubicBezTo>
                    <a:pt x="927" y="293"/>
                    <a:pt x="924" y="286"/>
                    <a:pt x="921" y="280"/>
                  </a:cubicBezTo>
                  <a:close/>
                  <a:moveTo>
                    <a:pt x="49" y="287"/>
                  </a:moveTo>
                  <a:cubicBezTo>
                    <a:pt x="49" y="287"/>
                    <a:pt x="49" y="287"/>
                    <a:pt x="49" y="287"/>
                  </a:cubicBezTo>
                  <a:cubicBezTo>
                    <a:pt x="49" y="287"/>
                    <a:pt x="49" y="287"/>
                    <a:pt x="49" y="287"/>
                  </a:cubicBezTo>
                  <a:cubicBezTo>
                    <a:pt x="49" y="287"/>
                    <a:pt x="49" y="287"/>
                    <a:pt x="49" y="287"/>
                  </a:cubicBezTo>
                  <a:cubicBezTo>
                    <a:pt x="49" y="287"/>
                    <a:pt x="49" y="287"/>
                    <a:pt x="49" y="287"/>
                  </a:cubicBezTo>
                  <a:close/>
                  <a:moveTo>
                    <a:pt x="44" y="285"/>
                  </a:moveTo>
                  <a:cubicBezTo>
                    <a:pt x="47" y="278"/>
                    <a:pt x="50" y="272"/>
                    <a:pt x="53" y="265"/>
                  </a:cubicBezTo>
                  <a:cubicBezTo>
                    <a:pt x="53" y="265"/>
                    <a:pt x="53" y="265"/>
                    <a:pt x="53" y="265"/>
                  </a:cubicBezTo>
                  <a:cubicBezTo>
                    <a:pt x="59" y="268"/>
                    <a:pt x="59" y="268"/>
                    <a:pt x="59" y="268"/>
                  </a:cubicBezTo>
                  <a:cubicBezTo>
                    <a:pt x="55" y="274"/>
                    <a:pt x="52" y="281"/>
                    <a:pt x="49" y="287"/>
                  </a:cubicBezTo>
                  <a:cubicBezTo>
                    <a:pt x="49" y="287"/>
                    <a:pt x="49" y="287"/>
                    <a:pt x="49" y="287"/>
                  </a:cubicBezTo>
                  <a:cubicBezTo>
                    <a:pt x="44" y="285"/>
                    <a:pt x="44" y="285"/>
                    <a:pt x="44" y="285"/>
                  </a:cubicBezTo>
                  <a:close/>
                  <a:moveTo>
                    <a:pt x="900" y="241"/>
                  </a:moveTo>
                  <a:cubicBezTo>
                    <a:pt x="900" y="241"/>
                    <a:pt x="900" y="241"/>
                    <a:pt x="900" y="241"/>
                  </a:cubicBezTo>
                  <a:cubicBezTo>
                    <a:pt x="905" y="238"/>
                    <a:pt x="905" y="238"/>
                    <a:pt x="905" y="238"/>
                  </a:cubicBezTo>
                  <a:cubicBezTo>
                    <a:pt x="909" y="245"/>
                    <a:pt x="913" y="251"/>
                    <a:pt x="916" y="257"/>
                  </a:cubicBezTo>
                  <a:cubicBezTo>
                    <a:pt x="916" y="257"/>
                    <a:pt x="916" y="257"/>
                    <a:pt x="916" y="257"/>
                  </a:cubicBezTo>
                  <a:cubicBezTo>
                    <a:pt x="911" y="260"/>
                    <a:pt x="911" y="260"/>
                    <a:pt x="911" y="260"/>
                  </a:cubicBezTo>
                  <a:cubicBezTo>
                    <a:pt x="907" y="254"/>
                    <a:pt x="904" y="248"/>
                    <a:pt x="900" y="241"/>
                  </a:cubicBezTo>
                  <a:close/>
                  <a:moveTo>
                    <a:pt x="64" y="246"/>
                  </a:moveTo>
                  <a:cubicBezTo>
                    <a:pt x="68" y="239"/>
                    <a:pt x="71" y="233"/>
                    <a:pt x="75" y="227"/>
                  </a:cubicBezTo>
                  <a:cubicBezTo>
                    <a:pt x="75" y="227"/>
                    <a:pt x="75" y="227"/>
                    <a:pt x="75" y="227"/>
                  </a:cubicBezTo>
                  <a:cubicBezTo>
                    <a:pt x="80" y="230"/>
                    <a:pt x="80" y="230"/>
                    <a:pt x="80" y="230"/>
                  </a:cubicBezTo>
                  <a:cubicBezTo>
                    <a:pt x="76" y="236"/>
                    <a:pt x="73" y="242"/>
                    <a:pt x="69" y="248"/>
                  </a:cubicBezTo>
                  <a:cubicBezTo>
                    <a:pt x="69" y="248"/>
                    <a:pt x="69" y="248"/>
                    <a:pt x="69" y="248"/>
                  </a:cubicBezTo>
                  <a:cubicBezTo>
                    <a:pt x="64" y="246"/>
                    <a:pt x="64" y="246"/>
                    <a:pt x="64" y="246"/>
                  </a:cubicBezTo>
                  <a:close/>
                  <a:moveTo>
                    <a:pt x="876" y="205"/>
                  </a:moveTo>
                  <a:cubicBezTo>
                    <a:pt x="881" y="201"/>
                    <a:pt x="881" y="201"/>
                    <a:pt x="881" y="201"/>
                  </a:cubicBezTo>
                  <a:cubicBezTo>
                    <a:pt x="885" y="207"/>
                    <a:pt x="889" y="213"/>
                    <a:pt x="893" y="220"/>
                  </a:cubicBezTo>
                  <a:cubicBezTo>
                    <a:pt x="893" y="220"/>
                    <a:pt x="893" y="220"/>
                    <a:pt x="893" y="220"/>
                  </a:cubicBezTo>
                  <a:cubicBezTo>
                    <a:pt x="888" y="223"/>
                    <a:pt x="888" y="223"/>
                    <a:pt x="888" y="223"/>
                  </a:cubicBezTo>
                  <a:cubicBezTo>
                    <a:pt x="884" y="217"/>
                    <a:pt x="880" y="211"/>
                    <a:pt x="876" y="205"/>
                  </a:cubicBezTo>
                  <a:close/>
                  <a:moveTo>
                    <a:pt x="92" y="212"/>
                  </a:moveTo>
                  <a:cubicBezTo>
                    <a:pt x="88" y="208"/>
                    <a:pt x="88" y="208"/>
                    <a:pt x="88" y="208"/>
                  </a:cubicBezTo>
                  <a:cubicBezTo>
                    <a:pt x="92" y="202"/>
                    <a:pt x="96" y="196"/>
                    <a:pt x="101" y="190"/>
                  </a:cubicBezTo>
                  <a:cubicBezTo>
                    <a:pt x="101" y="190"/>
                    <a:pt x="101" y="190"/>
                    <a:pt x="101" y="190"/>
                  </a:cubicBezTo>
                  <a:cubicBezTo>
                    <a:pt x="105" y="194"/>
                    <a:pt x="105" y="194"/>
                    <a:pt x="105" y="194"/>
                  </a:cubicBezTo>
                  <a:cubicBezTo>
                    <a:pt x="101" y="200"/>
                    <a:pt x="97" y="206"/>
                    <a:pt x="92" y="212"/>
                  </a:cubicBezTo>
                  <a:cubicBezTo>
                    <a:pt x="92" y="212"/>
                    <a:pt x="92" y="212"/>
                    <a:pt x="92" y="212"/>
                  </a:cubicBezTo>
                  <a:cubicBezTo>
                    <a:pt x="92" y="212"/>
                    <a:pt x="92" y="212"/>
                    <a:pt x="92" y="212"/>
                  </a:cubicBezTo>
                  <a:close/>
                  <a:moveTo>
                    <a:pt x="849" y="171"/>
                  </a:moveTo>
                  <a:cubicBezTo>
                    <a:pt x="853" y="167"/>
                    <a:pt x="853" y="167"/>
                    <a:pt x="853" y="167"/>
                  </a:cubicBezTo>
                  <a:cubicBezTo>
                    <a:pt x="858" y="172"/>
                    <a:pt x="863" y="178"/>
                    <a:pt x="868" y="184"/>
                  </a:cubicBezTo>
                  <a:cubicBezTo>
                    <a:pt x="868" y="184"/>
                    <a:pt x="868" y="184"/>
                    <a:pt x="868" y="184"/>
                  </a:cubicBezTo>
                  <a:cubicBezTo>
                    <a:pt x="863" y="188"/>
                    <a:pt x="863" y="188"/>
                    <a:pt x="863" y="188"/>
                  </a:cubicBezTo>
                  <a:cubicBezTo>
                    <a:pt x="858" y="182"/>
                    <a:pt x="854" y="176"/>
                    <a:pt x="849" y="171"/>
                  </a:cubicBezTo>
                  <a:close/>
                  <a:moveTo>
                    <a:pt x="114" y="173"/>
                  </a:moveTo>
                  <a:cubicBezTo>
                    <a:pt x="119" y="168"/>
                    <a:pt x="124" y="162"/>
                    <a:pt x="129" y="157"/>
                  </a:cubicBezTo>
                  <a:cubicBezTo>
                    <a:pt x="129" y="157"/>
                    <a:pt x="129" y="157"/>
                    <a:pt x="129" y="157"/>
                  </a:cubicBezTo>
                  <a:cubicBezTo>
                    <a:pt x="133" y="161"/>
                    <a:pt x="133" y="161"/>
                    <a:pt x="133" y="161"/>
                  </a:cubicBezTo>
                  <a:cubicBezTo>
                    <a:pt x="128" y="166"/>
                    <a:pt x="124" y="171"/>
                    <a:pt x="119" y="177"/>
                  </a:cubicBezTo>
                  <a:cubicBezTo>
                    <a:pt x="119" y="177"/>
                    <a:pt x="119" y="177"/>
                    <a:pt x="119" y="177"/>
                  </a:cubicBezTo>
                  <a:cubicBezTo>
                    <a:pt x="114" y="173"/>
                    <a:pt x="114" y="173"/>
                    <a:pt x="114" y="173"/>
                  </a:cubicBezTo>
                  <a:close/>
                  <a:moveTo>
                    <a:pt x="819" y="139"/>
                  </a:moveTo>
                  <a:cubicBezTo>
                    <a:pt x="823" y="135"/>
                    <a:pt x="823" y="135"/>
                    <a:pt x="823" y="135"/>
                  </a:cubicBezTo>
                  <a:cubicBezTo>
                    <a:pt x="828" y="140"/>
                    <a:pt x="833" y="145"/>
                    <a:pt x="839" y="151"/>
                  </a:cubicBezTo>
                  <a:cubicBezTo>
                    <a:pt x="839" y="151"/>
                    <a:pt x="839" y="151"/>
                    <a:pt x="839" y="151"/>
                  </a:cubicBezTo>
                  <a:cubicBezTo>
                    <a:pt x="834" y="155"/>
                    <a:pt x="834" y="155"/>
                    <a:pt x="834" y="155"/>
                  </a:cubicBezTo>
                  <a:cubicBezTo>
                    <a:pt x="829" y="149"/>
                    <a:pt x="824" y="144"/>
                    <a:pt x="819" y="139"/>
                  </a:cubicBezTo>
                  <a:close/>
                  <a:moveTo>
                    <a:pt x="144" y="141"/>
                  </a:moveTo>
                  <a:cubicBezTo>
                    <a:pt x="150" y="136"/>
                    <a:pt x="155" y="130"/>
                    <a:pt x="160" y="126"/>
                  </a:cubicBezTo>
                  <a:cubicBezTo>
                    <a:pt x="160" y="126"/>
                    <a:pt x="160" y="126"/>
                    <a:pt x="160" y="126"/>
                  </a:cubicBezTo>
                  <a:cubicBezTo>
                    <a:pt x="164" y="130"/>
                    <a:pt x="164" y="130"/>
                    <a:pt x="164" y="130"/>
                  </a:cubicBezTo>
                  <a:cubicBezTo>
                    <a:pt x="159" y="135"/>
                    <a:pt x="154" y="140"/>
                    <a:pt x="149" y="145"/>
                  </a:cubicBezTo>
                  <a:cubicBezTo>
                    <a:pt x="149" y="145"/>
                    <a:pt x="149" y="145"/>
                    <a:pt x="149" y="145"/>
                  </a:cubicBezTo>
                  <a:cubicBezTo>
                    <a:pt x="144" y="141"/>
                    <a:pt x="144" y="141"/>
                    <a:pt x="144" y="141"/>
                  </a:cubicBezTo>
                  <a:close/>
                  <a:moveTo>
                    <a:pt x="819" y="139"/>
                  </a:moveTo>
                  <a:cubicBezTo>
                    <a:pt x="819" y="139"/>
                    <a:pt x="819" y="139"/>
                    <a:pt x="819" y="139"/>
                  </a:cubicBezTo>
                  <a:cubicBezTo>
                    <a:pt x="819" y="139"/>
                    <a:pt x="819" y="139"/>
                    <a:pt x="819" y="139"/>
                  </a:cubicBezTo>
                  <a:cubicBezTo>
                    <a:pt x="819" y="139"/>
                    <a:pt x="819" y="139"/>
                    <a:pt x="819" y="139"/>
                  </a:cubicBezTo>
                  <a:cubicBezTo>
                    <a:pt x="819" y="139"/>
                    <a:pt x="819" y="139"/>
                    <a:pt x="819" y="139"/>
                  </a:cubicBezTo>
                  <a:close/>
                  <a:moveTo>
                    <a:pt x="786" y="111"/>
                  </a:moveTo>
                  <a:cubicBezTo>
                    <a:pt x="786" y="110"/>
                    <a:pt x="786" y="110"/>
                    <a:pt x="786" y="110"/>
                  </a:cubicBezTo>
                  <a:cubicBezTo>
                    <a:pt x="790" y="106"/>
                    <a:pt x="790" y="106"/>
                    <a:pt x="790" y="106"/>
                  </a:cubicBezTo>
                  <a:cubicBezTo>
                    <a:pt x="795" y="110"/>
                    <a:pt x="801" y="115"/>
                    <a:pt x="807" y="120"/>
                  </a:cubicBezTo>
                  <a:cubicBezTo>
                    <a:pt x="807" y="120"/>
                    <a:pt x="807" y="120"/>
                    <a:pt x="807" y="120"/>
                  </a:cubicBezTo>
                  <a:cubicBezTo>
                    <a:pt x="803" y="124"/>
                    <a:pt x="803" y="124"/>
                    <a:pt x="803" y="124"/>
                  </a:cubicBezTo>
                  <a:cubicBezTo>
                    <a:pt x="797" y="120"/>
                    <a:pt x="792" y="115"/>
                    <a:pt x="786" y="111"/>
                  </a:cubicBezTo>
                  <a:close/>
                  <a:moveTo>
                    <a:pt x="177" y="111"/>
                  </a:moveTo>
                  <a:cubicBezTo>
                    <a:pt x="183" y="106"/>
                    <a:pt x="189" y="102"/>
                    <a:pt x="194" y="97"/>
                  </a:cubicBezTo>
                  <a:cubicBezTo>
                    <a:pt x="194" y="97"/>
                    <a:pt x="194" y="97"/>
                    <a:pt x="194" y="97"/>
                  </a:cubicBezTo>
                  <a:cubicBezTo>
                    <a:pt x="198" y="102"/>
                    <a:pt x="198" y="102"/>
                    <a:pt x="198" y="102"/>
                  </a:cubicBezTo>
                  <a:cubicBezTo>
                    <a:pt x="192" y="107"/>
                    <a:pt x="187" y="111"/>
                    <a:pt x="181" y="116"/>
                  </a:cubicBezTo>
                  <a:cubicBezTo>
                    <a:pt x="181" y="116"/>
                    <a:pt x="181" y="116"/>
                    <a:pt x="181" y="116"/>
                  </a:cubicBezTo>
                  <a:cubicBezTo>
                    <a:pt x="177" y="111"/>
                    <a:pt x="177" y="111"/>
                    <a:pt x="177" y="111"/>
                  </a:cubicBezTo>
                  <a:close/>
                  <a:moveTo>
                    <a:pt x="751" y="85"/>
                  </a:moveTo>
                  <a:cubicBezTo>
                    <a:pt x="754" y="80"/>
                    <a:pt x="754" y="80"/>
                    <a:pt x="754" y="80"/>
                  </a:cubicBezTo>
                  <a:cubicBezTo>
                    <a:pt x="760" y="84"/>
                    <a:pt x="766" y="88"/>
                    <a:pt x="772" y="92"/>
                  </a:cubicBezTo>
                  <a:cubicBezTo>
                    <a:pt x="772" y="92"/>
                    <a:pt x="772" y="92"/>
                    <a:pt x="772" y="92"/>
                  </a:cubicBezTo>
                  <a:cubicBezTo>
                    <a:pt x="769" y="97"/>
                    <a:pt x="769" y="97"/>
                    <a:pt x="769" y="97"/>
                  </a:cubicBezTo>
                  <a:cubicBezTo>
                    <a:pt x="763" y="93"/>
                    <a:pt x="757" y="89"/>
                    <a:pt x="751" y="85"/>
                  </a:cubicBezTo>
                  <a:close/>
                  <a:moveTo>
                    <a:pt x="212" y="85"/>
                  </a:moveTo>
                  <a:cubicBezTo>
                    <a:pt x="218" y="80"/>
                    <a:pt x="225" y="76"/>
                    <a:pt x="231" y="73"/>
                  </a:cubicBezTo>
                  <a:cubicBezTo>
                    <a:pt x="231" y="73"/>
                    <a:pt x="231" y="73"/>
                    <a:pt x="231" y="73"/>
                  </a:cubicBezTo>
                  <a:cubicBezTo>
                    <a:pt x="234" y="78"/>
                    <a:pt x="234" y="78"/>
                    <a:pt x="234" y="78"/>
                  </a:cubicBezTo>
                  <a:cubicBezTo>
                    <a:pt x="228" y="81"/>
                    <a:pt x="222" y="85"/>
                    <a:pt x="216" y="89"/>
                  </a:cubicBezTo>
                  <a:cubicBezTo>
                    <a:pt x="216" y="89"/>
                    <a:pt x="216" y="89"/>
                    <a:pt x="216" y="89"/>
                  </a:cubicBezTo>
                  <a:cubicBezTo>
                    <a:pt x="212" y="85"/>
                    <a:pt x="212" y="85"/>
                    <a:pt x="212" y="85"/>
                  </a:cubicBezTo>
                  <a:close/>
                  <a:moveTo>
                    <a:pt x="713" y="63"/>
                  </a:moveTo>
                  <a:cubicBezTo>
                    <a:pt x="716" y="57"/>
                    <a:pt x="716" y="57"/>
                    <a:pt x="716" y="57"/>
                  </a:cubicBezTo>
                  <a:cubicBezTo>
                    <a:pt x="722" y="61"/>
                    <a:pt x="729" y="64"/>
                    <a:pt x="735" y="68"/>
                  </a:cubicBezTo>
                  <a:cubicBezTo>
                    <a:pt x="735" y="68"/>
                    <a:pt x="735" y="68"/>
                    <a:pt x="735" y="68"/>
                  </a:cubicBezTo>
                  <a:cubicBezTo>
                    <a:pt x="732" y="73"/>
                    <a:pt x="732" y="73"/>
                    <a:pt x="732" y="73"/>
                  </a:cubicBezTo>
                  <a:cubicBezTo>
                    <a:pt x="726" y="70"/>
                    <a:pt x="720" y="66"/>
                    <a:pt x="713" y="63"/>
                  </a:cubicBezTo>
                  <a:close/>
                  <a:moveTo>
                    <a:pt x="250" y="61"/>
                  </a:moveTo>
                  <a:cubicBezTo>
                    <a:pt x="256" y="58"/>
                    <a:pt x="263" y="54"/>
                    <a:pt x="269" y="51"/>
                  </a:cubicBezTo>
                  <a:cubicBezTo>
                    <a:pt x="269" y="51"/>
                    <a:pt x="269" y="51"/>
                    <a:pt x="269" y="51"/>
                  </a:cubicBezTo>
                  <a:cubicBezTo>
                    <a:pt x="272" y="56"/>
                    <a:pt x="272" y="56"/>
                    <a:pt x="272" y="56"/>
                  </a:cubicBezTo>
                  <a:cubicBezTo>
                    <a:pt x="266" y="60"/>
                    <a:pt x="259" y="63"/>
                    <a:pt x="253" y="67"/>
                  </a:cubicBezTo>
                  <a:cubicBezTo>
                    <a:pt x="253" y="67"/>
                    <a:pt x="253" y="67"/>
                    <a:pt x="253" y="67"/>
                  </a:cubicBezTo>
                  <a:cubicBezTo>
                    <a:pt x="250" y="61"/>
                    <a:pt x="250" y="61"/>
                    <a:pt x="250" y="61"/>
                  </a:cubicBezTo>
                  <a:close/>
                  <a:moveTo>
                    <a:pt x="674" y="44"/>
                  </a:moveTo>
                  <a:cubicBezTo>
                    <a:pt x="676" y="38"/>
                    <a:pt x="676" y="38"/>
                    <a:pt x="676" y="38"/>
                  </a:cubicBezTo>
                  <a:cubicBezTo>
                    <a:pt x="683" y="41"/>
                    <a:pt x="690" y="44"/>
                    <a:pt x="696" y="47"/>
                  </a:cubicBezTo>
                  <a:cubicBezTo>
                    <a:pt x="696" y="47"/>
                    <a:pt x="696" y="47"/>
                    <a:pt x="696" y="47"/>
                  </a:cubicBezTo>
                  <a:cubicBezTo>
                    <a:pt x="694" y="53"/>
                    <a:pt x="694" y="53"/>
                    <a:pt x="694" y="53"/>
                  </a:cubicBezTo>
                  <a:cubicBezTo>
                    <a:pt x="687" y="50"/>
                    <a:pt x="680" y="47"/>
                    <a:pt x="674" y="44"/>
                  </a:cubicBezTo>
                  <a:close/>
                  <a:moveTo>
                    <a:pt x="289" y="42"/>
                  </a:moveTo>
                  <a:cubicBezTo>
                    <a:pt x="296" y="39"/>
                    <a:pt x="303" y="36"/>
                    <a:pt x="310" y="33"/>
                  </a:cubicBezTo>
                  <a:cubicBezTo>
                    <a:pt x="310" y="33"/>
                    <a:pt x="310" y="33"/>
                    <a:pt x="310" y="33"/>
                  </a:cubicBezTo>
                  <a:cubicBezTo>
                    <a:pt x="312" y="39"/>
                    <a:pt x="312" y="39"/>
                    <a:pt x="312" y="39"/>
                  </a:cubicBezTo>
                  <a:cubicBezTo>
                    <a:pt x="305" y="41"/>
                    <a:pt x="298" y="44"/>
                    <a:pt x="292" y="47"/>
                  </a:cubicBezTo>
                  <a:cubicBezTo>
                    <a:pt x="292" y="47"/>
                    <a:pt x="292" y="47"/>
                    <a:pt x="292" y="47"/>
                  </a:cubicBezTo>
                  <a:cubicBezTo>
                    <a:pt x="289" y="42"/>
                    <a:pt x="289" y="42"/>
                    <a:pt x="289" y="42"/>
                  </a:cubicBezTo>
                  <a:close/>
                  <a:moveTo>
                    <a:pt x="633" y="28"/>
                  </a:moveTo>
                  <a:cubicBezTo>
                    <a:pt x="633" y="28"/>
                    <a:pt x="633" y="28"/>
                    <a:pt x="633" y="28"/>
                  </a:cubicBezTo>
                  <a:cubicBezTo>
                    <a:pt x="634" y="23"/>
                    <a:pt x="634" y="23"/>
                    <a:pt x="634" y="23"/>
                  </a:cubicBezTo>
                  <a:cubicBezTo>
                    <a:pt x="642" y="25"/>
                    <a:pt x="649" y="27"/>
                    <a:pt x="655" y="30"/>
                  </a:cubicBezTo>
                  <a:cubicBezTo>
                    <a:pt x="655" y="30"/>
                    <a:pt x="655" y="30"/>
                    <a:pt x="655" y="30"/>
                  </a:cubicBezTo>
                  <a:cubicBezTo>
                    <a:pt x="653" y="36"/>
                    <a:pt x="653" y="36"/>
                    <a:pt x="653" y="36"/>
                  </a:cubicBezTo>
                  <a:cubicBezTo>
                    <a:pt x="647" y="33"/>
                    <a:pt x="640" y="31"/>
                    <a:pt x="633" y="28"/>
                  </a:cubicBezTo>
                  <a:close/>
                  <a:moveTo>
                    <a:pt x="330" y="26"/>
                  </a:moveTo>
                  <a:cubicBezTo>
                    <a:pt x="337" y="23"/>
                    <a:pt x="344" y="21"/>
                    <a:pt x="351" y="19"/>
                  </a:cubicBezTo>
                  <a:cubicBezTo>
                    <a:pt x="351" y="19"/>
                    <a:pt x="351" y="19"/>
                    <a:pt x="351" y="19"/>
                  </a:cubicBezTo>
                  <a:cubicBezTo>
                    <a:pt x="353" y="25"/>
                    <a:pt x="353" y="25"/>
                    <a:pt x="353" y="25"/>
                  </a:cubicBezTo>
                  <a:cubicBezTo>
                    <a:pt x="346" y="27"/>
                    <a:pt x="339" y="29"/>
                    <a:pt x="332" y="31"/>
                  </a:cubicBezTo>
                  <a:cubicBezTo>
                    <a:pt x="332" y="31"/>
                    <a:pt x="332" y="31"/>
                    <a:pt x="332" y="31"/>
                  </a:cubicBezTo>
                  <a:cubicBezTo>
                    <a:pt x="330" y="26"/>
                    <a:pt x="330" y="26"/>
                    <a:pt x="330" y="26"/>
                  </a:cubicBezTo>
                  <a:close/>
                  <a:moveTo>
                    <a:pt x="591" y="17"/>
                  </a:moveTo>
                  <a:cubicBezTo>
                    <a:pt x="592" y="11"/>
                    <a:pt x="592" y="11"/>
                    <a:pt x="592" y="11"/>
                  </a:cubicBezTo>
                  <a:cubicBezTo>
                    <a:pt x="599" y="13"/>
                    <a:pt x="606" y="15"/>
                    <a:pt x="613" y="17"/>
                  </a:cubicBezTo>
                  <a:cubicBezTo>
                    <a:pt x="613" y="17"/>
                    <a:pt x="613" y="17"/>
                    <a:pt x="613" y="17"/>
                  </a:cubicBezTo>
                  <a:cubicBezTo>
                    <a:pt x="612" y="22"/>
                    <a:pt x="612" y="22"/>
                    <a:pt x="612" y="22"/>
                  </a:cubicBezTo>
                  <a:cubicBezTo>
                    <a:pt x="605" y="20"/>
                    <a:pt x="598" y="19"/>
                    <a:pt x="591" y="17"/>
                  </a:cubicBezTo>
                  <a:close/>
                  <a:moveTo>
                    <a:pt x="373" y="13"/>
                  </a:moveTo>
                  <a:cubicBezTo>
                    <a:pt x="380" y="12"/>
                    <a:pt x="387" y="10"/>
                    <a:pt x="394" y="9"/>
                  </a:cubicBezTo>
                  <a:cubicBezTo>
                    <a:pt x="394" y="9"/>
                    <a:pt x="394" y="9"/>
                    <a:pt x="394" y="9"/>
                  </a:cubicBezTo>
                  <a:cubicBezTo>
                    <a:pt x="396" y="15"/>
                    <a:pt x="396" y="15"/>
                    <a:pt x="396" y="15"/>
                  </a:cubicBezTo>
                  <a:cubicBezTo>
                    <a:pt x="388" y="16"/>
                    <a:pt x="381" y="17"/>
                    <a:pt x="374" y="19"/>
                  </a:cubicBezTo>
                  <a:cubicBezTo>
                    <a:pt x="374" y="19"/>
                    <a:pt x="374" y="19"/>
                    <a:pt x="374" y="19"/>
                  </a:cubicBezTo>
                  <a:cubicBezTo>
                    <a:pt x="373" y="13"/>
                    <a:pt x="373" y="13"/>
                    <a:pt x="373" y="13"/>
                  </a:cubicBezTo>
                  <a:close/>
                  <a:moveTo>
                    <a:pt x="548" y="10"/>
                  </a:moveTo>
                  <a:cubicBezTo>
                    <a:pt x="548" y="4"/>
                    <a:pt x="548" y="4"/>
                    <a:pt x="548" y="4"/>
                  </a:cubicBezTo>
                  <a:cubicBezTo>
                    <a:pt x="556" y="5"/>
                    <a:pt x="563" y="6"/>
                    <a:pt x="570" y="7"/>
                  </a:cubicBezTo>
                  <a:cubicBezTo>
                    <a:pt x="570" y="7"/>
                    <a:pt x="570" y="7"/>
                    <a:pt x="570" y="7"/>
                  </a:cubicBezTo>
                  <a:cubicBezTo>
                    <a:pt x="569" y="13"/>
                    <a:pt x="569" y="13"/>
                    <a:pt x="569" y="13"/>
                  </a:cubicBezTo>
                  <a:cubicBezTo>
                    <a:pt x="562" y="12"/>
                    <a:pt x="555" y="11"/>
                    <a:pt x="548" y="10"/>
                  </a:cubicBezTo>
                  <a:close/>
                  <a:moveTo>
                    <a:pt x="416" y="5"/>
                  </a:moveTo>
                  <a:cubicBezTo>
                    <a:pt x="423" y="4"/>
                    <a:pt x="431" y="3"/>
                    <a:pt x="438" y="2"/>
                  </a:cubicBezTo>
                  <a:cubicBezTo>
                    <a:pt x="438" y="2"/>
                    <a:pt x="438" y="2"/>
                    <a:pt x="438" y="2"/>
                  </a:cubicBezTo>
                  <a:cubicBezTo>
                    <a:pt x="439" y="8"/>
                    <a:pt x="439" y="8"/>
                    <a:pt x="439" y="8"/>
                  </a:cubicBezTo>
                  <a:cubicBezTo>
                    <a:pt x="431" y="9"/>
                    <a:pt x="424" y="10"/>
                    <a:pt x="417" y="11"/>
                  </a:cubicBezTo>
                  <a:cubicBezTo>
                    <a:pt x="417" y="11"/>
                    <a:pt x="417" y="11"/>
                    <a:pt x="417" y="11"/>
                  </a:cubicBezTo>
                  <a:cubicBezTo>
                    <a:pt x="416" y="5"/>
                    <a:pt x="416" y="5"/>
                    <a:pt x="416" y="5"/>
                  </a:cubicBezTo>
                  <a:close/>
                  <a:moveTo>
                    <a:pt x="504" y="6"/>
                  </a:moveTo>
                  <a:cubicBezTo>
                    <a:pt x="504" y="0"/>
                    <a:pt x="504" y="0"/>
                    <a:pt x="504" y="0"/>
                  </a:cubicBezTo>
                  <a:cubicBezTo>
                    <a:pt x="512" y="1"/>
                    <a:pt x="519" y="1"/>
                    <a:pt x="526" y="2"/>
                  </a:cubicBezTo>
                  <a:cubicBezTo>
                    <a:pt x="526" y="2"/>
                    <a:pt x="526" y="2"/>
                    <a:pt x="526" y="2"/>
                  </a:cubicBezTo>
                  <a:cubicBezTo>
                    <a:pt x="526" y="7"/>
                    <a:pt x="526" y="7"/>
                    <a:pt x="526" y="7"/>
                  </a:cubicBezTo>
                  <a:cubicBezTo>
                    <a:pt x="519" y="7"/>
                    <a:pt x="511" y="6"/>
                    <a:pt x="504" y="6"/>
                  </a:cubicBezTo>
                  <a:close/>
                  <a:moveTo>
                    <a:pt x="460" y="1"/>
                  </a:moveTo>
                  <a:cubicBezTo>
                    <a:pt x="467" y="0"/>
                    <a:pt x="475" y="0"/>
                    <a:pt x="482" y="0"/>
                  </a:cubicBezTo>
                  <a:cubicBezTo>
                    <a:pt x="482" y="0"/>
                    <a:pt x="482" y="0"/>
                    <a:pt x="482" y="0"/>
                  </a:cubicBezTo>
                  <a:cubicBezTo>
                    <a:pt x="482" y="6"/>
                    <a:pt x="482" y="6"/>
                    <a:pt x="482" y="6"/>
                  </a:cubicBezTo>
                  <a:cubicBezTo>
                    <a:pt x="475" y="6"/>
                    <a:pt x="468" y="6"/>
                    <a:pt x="460" y="7"/>
                  </a:cubicBezTo>
                  <a:cubicBezTo>
                    <a:pt x="460" y="7"/>
                    <a:pt x="460" y="7"/>
                    <a:pt x="460" y="7"/>
                  </a:cubicBezTo>
                  <a:cubicBezTo>
                    <a:pt x="460" y="1"/>
                    <a:pt x="460" y="1"/>
                    <a:pt x="460" y="1"/>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grpSp>
      <p:sp>
        <p:nvSpPr>
          <p:cNvPr id="10" name="Freeform 13"/>
          <p:cNvSpPr>
            <a:spLocks noEditPoints="1"/>
          </p:cNvSpPr>
          <p:nvPr/>
        </p:nvSpPr>
        <p:spPr bwMode="auto">
          <a:xfrm>
            <a:off x="9490865" y="1975964"/>
            <a:ext cx="2428005" cy="2430976"/>
          </a:xfrm>
          <a:custGeom>
            <a:avLst/>
            <a:gdLst>
              <a:gd name="T0" fmla="*/ 476 w 817"/>
              <a:gd name="T1" fmla="*/ 790 h 817"/>
              <a:gd name="T2" fmla="*/ 527 w 817"/>
              <a:gd name="T3" fmla="*/ 730 h 817"/>
              <a:gd name="T4" fmla="*/ 587 w 817"/>
              <a:gd name="T5" fmla="*/ 778 h 817"/>
              <a:gd name="T6" fmla="*/ 659 w 817"/>
              <a:gd name="T7" fmla="*/ 705 h 817"/>
              <a:gd name="T8" fmla="*/ 673 w 817"/>
              <a:gd name="T9" fmla="*/ 628 h 817"/>
              <a:gd name="T10" fmla="*/ 746 w 817"/>
              <a:gd name="T11" fmla="*/ 641 h 817"/>
              <a:gd name="T12" fmla="*/ 775 w 817"/>
              <a:gd name="T13" fmla="*/ 542 h 817"/>
              <a:gd name="T14" fmla="*/ 748 w 817"/>
              <a:gd name="T15" fmla="*/ 467 h 817"/>
              <a:gd name="T16" fmla="*/ 817 w 817"/>
              <a:gd name="T17" fmla="*/ 441 h 817"/>
              <a:gd name="T18" fmla="*/ 790 w 817"/>
              <a:gd name="T19" fmla="*/ 341 h 817"/>
              <a:gd name="T20" fmla="*/ 732 w 817"/>
              <a:gd name="T21" fmla="*/ 288 h 817"/>
              <a:gd name="T22" fmla="*/ 778 w 817"/>
              <a:gd name="T23" fmla="*/ 233 h 817"/>
              <a:gd name="T24" fmla="*/ 708 w 817"/>
              <a:gd name="T25" fmla="*/ 158 h 817"/>
              <a:gd name="T26" fmla="*/ 629 w 817"/>
              <a:gd name="T27" fmla="*/ 144 h 817"/>
              <a:gd name="T28" fmla="*/ 641 w 817"/>
              <a:gd name="T29" fmla="*/ 71 h 817"/>
              <a:gd name="T30" fmla="*/ 542 w 817"/>
              <a:gd name="T31" fmla="*/ 44 h 817"/>
              <a:gd name="T32" fmla="*/ 468 w 817"/>
              <a:gd name="T33" fmla="*/ 70 h 817"/>
              <a:gd name="T34" fmla="*/ 441 w 817"/>
              <a:gd name="T35" fmla="*/ 0 h 817"/>
              <a:gd name="T36" fmla="*/ 342 w 817"/>
              <a:gd name="T37" fmla="*/ 27 h 817"/>
              <a:gd name="T38" fmla="*/ 290 w 817"/>
              <a:gd name="T39" fmla="*/ 88 h 817"/>
              <a:gd name="T40" fmla="*/ 231 w 817"/>
              <a:gd name="T41" fmla="*/ 40 h 817"/>
              <a:gd name="T42" fmla="*/ 159 w 817"/>
              <a:gd name="T43" fmla="*/ 113 h 817"/>
              <a:gd name="T44" fmla="*/ 146 w 817"/>
              <a:gd name="T45" fmla="*/ 192 h 817"/>
              <a:gd name="T46" fmla="*/ 71 w 817"/>
              <a:gd name="T47" fmla="*/ 177 h 817"/>
              <a:gd name="T48" fmla="*/ 42 w 817"/>
              <a:gd name="T49" fmla="*/ 276 h 817"/>
              <a:gd name="T50" fmla="*/ 74 w 817"/>
              <a:gd name="T51" fmla="*/ 350 h 817"/>
              <a:gd name="T52" fmla="*/ 0 w 817"/>
              <a:gd name="T53" fmla="*/ 377 h 817"/>
              <a:gd name="T54" fmla="*/ 27 w 817"/>
              <a:gd name="T55" fmla="*/ 476 h 817"/>
              <a:gd name="T56" fmla="*/ 90 w 817"/>
              <a:gd name="T57" fmla="*/ 526 h 817"/>
              <a:gd name="T58" fmla="*/ 39 w 817"/>
              <a:gd name="T59" fmla="*/ 584 h 817"/>
              <a:gd name="T60" fmla="*/ 110 w 817"/>
              <a:gd name="T61" fmla="*/ 659 h 817"/>
              <a:gd name="T62" fmla="*/ 191 w 817"/>
              <a:gd name="T63" fmla="*/ 669 h 817"/>
              <a:gd name="T64" fmla="*/ 176 w 817"/>
              <a:gd name="T65" fmla="*/ 748 h 817"/>
              <a:gd name="T66" fmla="*/ 275 w 817"/>
              <a:gd name="T67" fmla="*/ 775 h 817"/>
              <a:gd name="T68" fmla="*/ 349 w 817"/>
              <a:gd name="T69" fmla="*/ 744 h 817"/>
              <a:gd name="T70" fmla="*/ 377 w 817"/>
              <a:gd name="T71" fmla="*/ 817 h 817"/>
              <a:gd name="T72" fmla="*/ 188 w 817"/>
              <a:gd name="T73" fmla="*/ 409 h 817"/>
              <a:gd name="T74" fmla="*/ 628 w 817"/>
              <a:gd name="T75" fmla="*/ 409 h 817"/>
              <a:gd name="T76" fmla="*/ 188 w 817"/>
              <a:gd name="T77" fmla="*/ 4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17" h="817">
                <a:moveTo>
                  <a:pt x="449" y="816"/>
                </a:moveTo>
                <a:cubicBezTo>
                  <a:pt x="464" y="816"/>
                  <a:pt x="476" y="804"/>
                  <a:pt x="476" y="790"/>
                </a:cubicBezTo>
                <a:cubicBezTo>
                  <a:pt x="475" y="744"/>
                  <a:pt x="475" y="744"/>
                  <a:pt x="475" y="744"/>
                </a:cubicBezTo>
                <a:cubicBezTo>
                  <a:pt x="493" y="740"/>
                  <a:pt x="511" y="736"/>
                  <a:pt x="527" y="730"/>
                </a:cubicBezTo>
                <a:cubicBezTo>
                  <a:pt x="550" y="769"/>
                  <a:pt x="550" y="769"/>
                  <a:pt x="550" y="769"/>
                </a:cubicBezTo>
                <a:cubicBezTo>
                  <a:pt x="558" y="782"/>
                  <a:pt x="574" y="786"/>
                  <a:pt x="587" y="778"/>
                </a:cubicBezTo>
                <a:cubicBezTo>
                  <a:pt x="649" y="742"/>
                  <a:pt x="649" y="742"/>
                  <a:pt x="649" y="742"/>
                </a:cubicBezTo>
                <a:cubicBezTo>
                  <a:pt x="662" y="734"/>
                  <a:pt x="666" y="718"/>
                  <a:pt x="659" y="705"/>
                </a:cubicBezTo>
                <a:cubicBezTo>
                  <a:pt x="636" y="666"/>
                  <a:pt x="636" y="666"/>
                  <a:pt x="636" y="666"/>
                </a:cubicBezTo>
                <a:cubicBezTo>
                  <a:pt x="649" y="654"/>
                  <a:pt x="662" y="641"/>
                  <a:pt x="673" y="628"/>
                </a:cubicBezTo>
                <a:cubicBezTo>
                  <a:pt x="709" y="650"/>
                  <a:pt x="709" y="650"/>
                  <a:pt x="709" y="650"/>
                </a:cubicBezTo>
                <a:cubicBezTo>
                  <a:pt x="722" y="657"/>
                  <a:pt x="738" y="654"/>
                  <a:pt x="746" y="641"/>
                </a:cubicBezTo>
                <a:cubicBezTo>
                  <a:pt x="784" y="579"/>
                  <a:pt x="784" y="579"/>
                  <a:pt x="784" y="579"/>
                </a:cubicBezTo>
                <a:cubicBezTo>
                  <a:pt x="791" y="567"/>
                  <a:pt x="788" y="550"/>
                  <a:pt x="775" y="542"/>
                </a:cubicBezTo>
                <a:cubicBezTo>
                  <a:pt x="735" y="518"/>
                  <a:pt x="735" y="518"/>
                  <a:pt x="735" y="518"/>
                </a:cubicBezTo>
                <a:cubicBezTo>
                  <a:pt x="741" y="502"/>
                  <a:pt x="745" y="485"/>
                  <a:pt x="748" y="467"/>
                </a:cubicBezTo>
                <a:cubicBezTo>
                  <a:pt x="790" y="467"/>
                  <a:pt x="790" y="467"/>
                  <a:pt x="790" y="467"/>
                </a:cubicBezTo>
                <a:cubicBezTo>
                  <a:pt x="805" y="467"/>
                  <a:pt x="817" y="455"/>
                  <a:pt x="817" y="441"/>
                </a:cubicBezTo>
                <a:cubicBezTo>
                  <a:pt x="817" y="368"/>
                  <a:pt x="817" y="368"/>
                  <a:pt x="817" y="368"/>
                </a:cubicBezTo>
                <a:cubicBezTo>
                  <a:pt x="817" y="353"/>
                  <a:pt x="805" y="341"/>
                  <a:pt x="790" y="341"/>
                </a:cubicBezTo>
                <a:cubicBezTo>
                  <a:pt x="747" y="341"/>
                  <a:pt x="747" y="341"/>
                  <a:pt x="747" y="341"/>
                </a:cubicBezTo>
                <a:cubicBezTo>
                  <a:pt x="743" y="323"/>
                  <a:pt x="738" y="306"/>
                  <a:pt x="732" y="288"/>
                </a:cubicBezTo>
                <a:cubicBezTo>
                  <a:pt x="767" y="269"/>
                  <a:pt x="767" y="269"/>
                  <a:pt x="767" y="269"/>
                </a:cubicBezTo>
                <a:cubicBezTo>
                  <a:pt x="780" y="262"/>
                  <a:pt x="785" y="246"/>
                  <a:pt x="778" y="233"/>
                </a:cubicBezTo>
                <a:cubicBezTo>
                  <a:pt x="744" y="169"/>
                  <a:pt x="744" y="169"/>
                  <a:pt x="744" y="169"/>
                </a:cubicBezTo>
                <a:cubicBezTo>
                  <a:pt x="737" y="156"/>
                  <a:pt x="721" y="151"/>
                  <a:pt x="708" y="158"/>
                </a:cubicBezTo>
                <a:cubicBezTo>
                  <a:pt x="667" y="180"/>
                  <a:pt x="667" y="180"/>
                  <a:pt x="667" y="180"/>
                </a:cubicBezTo>
                <a:cubicBezTo>
                  <a:pt x="655" y="167"/>
                  <a:pt x="642" y="155"/>
                  <a:pt x="629" y="144"/>
                </a:cubicBezTo>
                <a:cubicBezTo>
                  <a:pt x="650" y="107"/>
                  <a:pt x="650" y="107"/>
                  <a:pt x="650" y="107"/>
                </a:cubicBezTo>
                <a:cubicBezTo>
                  <a:pt x="658" y="95"/>
                  <a:pt x="654" y="78"/>
                  <a:pt x="641" y="71"/>
                </a:cubicBezTo>
                <a:cubicBezTo>
                  <a:pt x="578" y="34"/>
                  <a:pt x="578" y="34"/>
                  <a:pt x="578" y="34"/>
                </a:cubicBezTo>
                <a:cubicBezTo>
                  <a:pt x="566" y="27"/>
                  <a:pt x="549" y="31"/>
                  <a:pt x="542" y="44"/>
                </a:cubicBezTo>
                <a:cubicBezTo>
                  <a:pt x="519" y="83"/>
                  <a:pt x="519" y="83"/>
                  <a:pt x="519" y="83"/>
                </a:cubicBezTo>
                <a:cubicBezTo>
                  <a:pt x="502" y="78"/>
                  <a:pt x="485" y="73"/>
                  <a:pt x="468" y="70"/>
                </a:cubicBezTo>
                <a:cubicBezTo>
                  <a:pt x="468" y="27"/>
                  <a:pt x="468" y="27"/>
                  <a:pt x="468" y="27"/>
                </a:cubicBezTo>
                <a:cubicBezTo>
                  <a:pt x="467" y="12"/>
                  <a:pt x="455" y="0"/>
                  <a:pt x="441" y="0"/>
                </a:cubicBezTo>
                <a:cubicBezTo>
                  <a:pt x="368" y="0"/>
                  <a:pt x="368" y="0"/>
                  <a:pt x="368" y="0"/>
                </a:cubicBezTo>
                <a:cubicBezTo>
                  <a:pt x="353" y="1"/>
                  <a:pt x="341" y="13"/>
                  <a:pt x="342" y="27"/>
                </a:cubicBezTo>
                <a:cubicBezTo>
                  <a:pt x="342" y="73"/>
                  <a:pt x="342" y="73"/>
                  <a:pt x="342" y="73"/>
                </a:cubicBezTo>
                <a:cubicBezTo>
                  <a:pt x="324" y="76"/>
                  <a:pt x="307" y="81"/>
                  <a:pt x="290" y="88"/>
                </a:cubicBezTo>
                <a:cubicBezTo>
                  <a:pt x="268" y="49"/>
                  <a:pt x="268" y="49"/>
                  <a:pt x="268" y="49"/>
                </a:cubicBezTo>
                <a:cubicBezTo>
                  <a:pt x="260" y="36"/>
                  <a:pt x="244" y="32"/>
                  <a:pt x="231" y="40"/>
                </a:cubicBezTo>
                <a:cubicBezTo>
                  <a:pt x="168" y="76"/>
                  <a:pt x="168" y="76"/>
                  <a:pt x="168" y="76"/>
                </a:cubicBezTo>
                <a:cubicBezTo>
                  <a:pt x="156" y="84"/>
                  <a:pt x="151" y="100"/>
                  <a:pt x="159" y="113"/>
                </a:cubicBezTo>
                <a:cubicBezTo>
                  <a:pt x="183" y="153"/>
                  <a:pt x="183" y="153"/>
                  <a:pt x="183" y="153"/>
                </a:cubicBezTo>
                <a:cubicBezTo>
                  <a:pt x="169" y="165"/>
                  <a:pt x="157" y="178"/>
                  <a:pt x="146" y="192"/>
                </a:cubicBezTo>
                <a:cubicBezTo>
                  <a:pt x="108" y="169"/>
                  <a:pt x="108" y="169"/>
                  <a:pt x="108" y="169"/>
                </a:cubicBezTo>
                <a:cubicBezTo>
                  <a:pt x="95" y="161"/>
                  <a:pt x="79" y="165"/>
                  <a:pt x="71" y="177"/>
                </a:cubicBezTo>
                <a:cubicBezTo>
                  <a:pt x="33" y="239"/>
                  <a:pt x="33" y="239"/>
                  <a:pt x="33" y="239"/>
                </a:cubicBezTo>
                <a:cubicBezTo>
                  <a:pt x="25" y="252"/>
                  <a:pt x="29" y="268"/>
                  <a:pt x="42" y="276"/>
                </a:cubicBezTo>
                <a:cubicBezTo>
                  <a:pt x="85" y="303"/>
                  <a:pt x="85" y="303"/>
                  <a:pt x="85" y="303"/>
                </a:cubicBezTo>
                <a:cubicBezTo>
                  <a:pt x="80" y="318"/>
                  <a:pt x="77" y="334"/>
                  <a:pt x="74" y="350"/>
                </a:cubicBezTo>
                <a:cubicBezTo>
                  <a:pt x="27" y="350"/>
                  <a:pt x="27" y="350"/>
                  <a:pt x="27" y="350"/>
                </a:cubicBezTo>
                <a:cubicBezTo>
                  <a:pt x="12" y="350"/>
                  <a:pt x="0" y="362"/>
                  <a:pt x="0" y="377"/>
                </a:cubicBezTo>
                <a:cubicBezTo>
                  <a:pt x="0" y="449"/>
                  <a:pt x="0" y="449"/>
                  <a:pt x="0" y="449"/>
                </a:cubicBezTo>
                <a:cubicBezTo>
                  <a:pt x="0" y="464"/>
                  <a:pt x="12" y="476"/>
                  <a:pt x="27" y="476"/>
                </a:cubicBezTo>
                <a:cubicBezTo>
                  <a:pt x="76" y="476"/>
                  <a:pt x="76" y="476"/>
                  <a:pt x="76" y="476"/>
                </a:cubicBezTo>
                <a:cubicBezTo>
                  <a:pt x="79" y="493"/>
                  <a:pt x="84" y="510"/>
                  <a:pt x="90" y="526"/>
                </a:cubicBezTo>
                <a:cubicBezTo>
                  <a:pt x="50" y="547"/>
                  <a:pt x="50" y="547"/>
                  <a:pt x="50" y="547"/>
                </a:cubicBezTo>
                <a:cubicBezTo>
                  <a:pt x="37" y="554"/>
                  <a:pt x="32" y="571"/>
                  <a:pt x="39" y="584"/>
                </a:cubicBezTo>
                <a:cubicBezTo>
                  <a:pt x="73" y="648"/>
                  <a:pt x="73" y="648"/>
                  <a:pt x="73" y="648"/>
                </a:cubicBezTo>
                <a:cubicBezTo>
                  <a:pt x="80" y="661"/>
                  <a:pt x="97" y="666"/>
                  <a:pt x="110" y="659"/>
                </a:cubicBezTo>
                <a:cubicBezTo>
                  <a:pt x="155" y="634"/>
                  <a:pt x="155" y="634"/>
                  <a:pt x="155" y="634"/>
                </a:cubicBezTo>
                <a:cubicBezTo>
                  <a:pt x="166" y="647"/>
                  <a:pt x="178" y="659"/>
                  <a:pt x="191" y="669"/>
                </a:cubicBezTo>
                <a:cubicBezTo>
                  <a:pt x="166" y="711"/>
                  <a:pt x="166" y="711"/>
                  <a:pt x="166" y="711"/>
                </a:cubicBezTo>
                <a:cubicBezTo>
                  <a:pt x="159" y="724"/>
                  <a:pt x="163" y="740"/>
                  <a:pt x="176" y="748"/>
                </a:cubicBezTo>
                <a:cubicBezTo>
                  <a:pt x="238" y="784"/>
                  <a:pt x="238" y="784"/>
                  <a:pt x="238" y="784"/>
                </a:cubicBezTo>
                <a:cubicBezTo>
                  <a:pt x="251" y="792"/>
                  <a:pt x="267" y="787"/>
                  <a:pt x="275" y="775"/>
                </a:cubicBezTo>
                <a:cubicBezTo>
                  <a:pt x="300" y="731"/>
                  <a:pt x="300" y="731"/>
                  <a:pt x="300" y="731"/>
                </a:cubicBezTo>
                <a:cubicBezTo>
                  <a:pt x="316" y="737"/>
                  <a:pt x="333" y="741"/>
                  <a:pt x="349" y="744"/>
                </a:cubicBezTo>
                <a:cubicBezTo>
                  <a:pt x="350" y="790"/>
                  <a:pt x="350" y="790"/>
                  <a:pt x="350" y="790"/>
                </a:cubicBezTo>
                <a:cubicBezTo>
                  <a:pt x="350" y="805"/>
                  <a:pt x="362" y="817"/>
                  <a:pt x="377" y="817"/>
                </a:cubicBezTo>
                <a:lnTo>
                  <a:pt x="449" y="816"/>
                </a:lnTo>
                <a:close/>
                <a:moveTo>
                  <a:pt x="188" y="409"/>
                </a:moveTo>
                <a:cubicBezTo>
                  <a:pt x="188" y="288"/>
                  <a:pt x="287" y="189"/>
                  <a:pt x="408" y="189"/>
                </a:cubicBezTo>
                <a:cubicBezTo>
                  <a:pt x="529" y="189"/>
                  <a:pt x="628" y="288"/>
                  <a:pt x="628" y="409"/>
                </a:cubicBezTo>
                <a:cubicBezTo>
                  <a:pt x="628" y="530"/>
                  <a:pt x="529" y="629"/>
                  <a:pt x="408" y="629"/>
                </a:cubicBezTo>
                <a:cubicBezTo>
                  <a:pt x="287" y="629"/>
                  <a:pt x="188" y="530"/>
                  <a:pt x="188" y="409"/>
                </a:cubicBezTo>
                <a:close/>
              </a:path>
            </a:pathLst>
          </a:cu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11" name="Oval 14"/>
          <p:cNvSpPr>
            <a:spLocks noChangeArrowheads="1"/>
          </p:cNvSpPr>
          <p:nvPr/>
        </p:nvSpPr>
        <p:spPr bwMode="auto">
          <a:xfrm>
            <a:off x="8130588" y="3088242"/>
            <a:ext cx="971202" cy="977142"/>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13" name="Freeform 15"/>
          <p:cNvSpPr>
            <a:spLocks noEditPoints="1"/>
          </p:cNvSpPr>
          <p:nvPr/>
        </p:nvSpPr>
        <p:spPr bwMode="auto">
          <a:xfrm>
            <a:off x="7826160" y="2782328"/>
            <a:ext cx="1584515" cy="1586000"/>
          </a:xfrm>
          <a:custGeom>
            <a:avLst/>
            <a:gdLst>
              <a:gd name="T0" fmla="*/ 310 w 533"/>
              <a:gd name="T1" fmla="*/ 515 h 533"/>
              <a:gd name="T2" fmla="*/ 344 w 533"/>
              <a:gd name="T3" fmla="*/ 476 h 533"/>
              <a:gd name="T4" fmla="*/ 383 w 533"/>
              <a:gd name="T5" fmla="*/ 507 h 533"/>
              <a:gd name="T6" fmla="*/ 430 w 533"/>
              <a:gd name="T7" fmla="*/ 460 h 533"/>
              <a:gd name="T8" fmla="*/ 439 w 533"/>
              <a:gd name="T9" fmla="*/ 409 h 533"/>
              <a:gd name="T10" fmla="*/ 486 w 533"/>
              <a:gd name="T11" fmla="*/ 418 h 533"/>
              <a:gd name="T12" fmla="*/ 505 w 533"/>
              <a:gd name="T13" fmla="*/ 353 h 533"/>
              <a:gd name="T14" fmla="*/ 488 w 533"/>
              <a:gd name="T15" fmla="*/ 305 h 533"/>
              <a:gd name="T16" fmla="*/ 533 w 533"/>
              <a:gd name="T17" fmla="*/ 287 h 533"/>
              <a:gd name="T18" fmla="*/ 515 w 533"/>
              <a:gd name="T19" fmla="*/ 222 h 533"/>
              <a:gd name="T20" fmla="*/ 477 w 533"/>
              <a:gd name="T21" fmla="*/ 188 h 533"/>
              <a:gd name="T22" fmla="*/ 508 w 533"/>
              <a:gd name="T23" fmla="*/ 152 h 533"/>
              <a:gd name="T24" fmla="*/ 462 w 533"/>
              <a:gd name="T25" fmla="*/ 103 h 533"/>
              <a:gd name="T26" fmla="*/ 410 w 533"/>
              <a:gd name="T27" fmla="*/ 94 h 533"/>
              <a:gd name="T28" fmla="*/ 418 w 533"/>
              <a:gd name="T29" fmla="*/ 46 h 533"/>
              <a:gd name="T30" fmla="*/ 353 w 533"/>
              <a:gd name="T31" fmla="*/ 28 h 533"/>
              <a:gd name="T32" fmla="*/ 305 w 533"/>
              <a:gd name="T33" fmla="*/ 46 h 533"/>
              <a:gd name="T34" fmla="*/ 287 w 533"/>
              <a:gd name="T35" fmla="*/ 0 h 533"/>
              <a:gd name="T36" fmla="*/ 223 w 533"/>
              <a:gd name="T37" fmla="*/ 18 h 533"/>
              <a:gd name="T38" fmla="*/ 189 w 533"/>
              <a:gd name="T39" fmla="*/ 57 h 533"/>
              <a:gd name="T40" fmla="*/ 151 w 533"/>
              <a:gd name="T41" fmla="*/ 26 h 533"/>
              <a:gd name="T42" fmla="*/ 104 w 533"/>
              <a:gd name="T43" fmla="*/ 73 h 533"/>
              <a:gd name="T44" fmla="*/ 95 w 533"/>
              <a:gd name="T45" fmla="*/ 125 h 533"/>
              <a:gd name="T46" fmla="*/ 46 w 533"/>
              <a:gd name="T47" fmla="*/ 115 h 533"/>
              <a:gd name="T48" fmla="*/ 27 w 533"/>
              <a:gd name="T49" fmla="*/ 180 h 533"/>
              <a:gd name="T50" fmla="*/ 48 w 533"/>
              <a:gd name="T51" fmla="*/ 228 h 533"/>
              <a:gd name="T52" fmla="*/ 0 w 533"/>
              <a:gd name="T53" fmla="*/ 245 h 533"/>
              <a:gd name="T54" fmla="*/ 18 w 533"/>
              <a:gd name="T55" fmla="*/ 310 h 533"/>
              <a:gd name="T56" fmla="*/ 59 w 533"/>
              <a:gd name="T57" fmla="*/ 343 h 533"/>
              <a:gd name="T58" fmla="*/ 26 w 533"/>
              <a:gd name="T59" fmla="*/ 380 h 533"/>
              <a:gd name="T60" fmla="*/ 71 w 533"/>
              <a:gd name="T61" fmla="*/ 429 h 533"/>
              <a:gd name="T62" fmla="*/ 124 w 533"/>
              <a:gd name="T63" fmla="*/ 436 h 533"/>
              <a:gd name="T64" fmla="*/ 115 w 533"/>
              <a:gd name="T65" fmla="*/ 487 h 533"/>
              <a:gd name="T66" fmla="*/ 179 w 533"/>
              <a:gd name="T67" fmla="*/ 505 h 533"/>
              <a:gd name="T68" fmla="*/ 228 w 533"/>
              <a:gd name="T69" fmla="*/ 485 h 533"/>
              <a:gd name="T70" fmla="*/ 246 w 533"/>
              <a:gd name="T71" fmla="*/ 532 h 533"/>
              <a:gd name="T72" fmla="*/ 123 w 533"/>
              <a:gd name="T73" fmla="*/ 266 h 533"/>
              <a:gd name="T74" fmla="*/ 409 w 533"/>
              <a:gd name="T75" fmla="*/ 266 h 533"/>
              <a:gd name="T76" fmla="*/ 123 w 533"/>
              <a:gd name="T77" fmla="*/ 26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3" h="533">
                <a:moveTo>
                  <a:pt x="293" y="532"/>
                </a:moveTo>
                <a:cubicBezTo>
                  <a:pt x="302" y="532"/>
                  <a:pt x="310" y="524"/>
                  <a:pt x="310" y="515"/>
                </a:cubicBezTo>
                <a:cubicBezTo>
                  <a:pt x="310" y="485"/>
                  <a:pt x="310" y="485"/>
                  <a:pt x="310" y="485"/>
                </a:cubicBezTo>
                <a:cubicBezTo>
                  <a:pt x="322" y="483"/>
                  <a:pt x="333" y="479"/>
                  <a:pt x="344" y="476"/>
                </a:cubicBezTo>
                <a:cubicBezTo>
                  <a:pt x="359" y="501"/>
                  <a:pt x="359" y="501"/>
                  <a:pt x="359" y="501"/>
                </a:cubicBezTo>
                <a:cubicBezTo>
                  <a:pt x="364" y="509"/>
                  <a:pt x="374" y="512"/>
                  <a:pt x="383" y="507"/>
                </a:cubicBezTo>
                <a:cubicBezTo>
                  <a:pt x="423" y="484"/>
                  <a:pt x="423" y="484"/>
                  <a:pt x="423" y="484"/>
                </a:cubicBezTo>
                <a:cubicBezTo>
                  <a:pt x="432" y="479"/>
                  <a:pt x="435" y="468"/>
                  <a:pt x="430" y="460"/>
                </a:cubicBezTo>
                <a:cubicBezTo>
                  <a:pt x="415" y="434"/>
                  <a:pt x="415" y="434"/>
                  <a:pt x="415" y="434"/>
                </a:cubicBezTo>
                <a:cubicBezTo>
                  <a:pt x="423" y="426"/>
                  <a:pt x="431" y="418"/>
                  <a:pt x="439" y="409"/>
                </a:cubicBezTo>
                <a:cubicBezTo>
                  <a:pt x="462" y="423"/>
                  <a:pt x="462" y="423"/>
                  <a:pt x="462" y="423"/>
                </a:cubicBezTo>
                <a:cubicBezTo>
                  <a:pt x="470" y="428"/>
                  <a:pt x="481" y="426"/>
                  <a:pt x="486" y="418"/>
                </a:cubicBezTo>
                <a:cubicBezTo>
                  <a:pt x="511" y="377"/>
                  <a:pt x="511" y="377"/>
                  <a:pt x="511" y="377"/>
                </a:cubicBezTo>
                <a:cubicBezTo>
                  <a:pt x="516" y="369"/>
                  <a:pt x="514" y="359"/>
                  <a:pt x="505" y="353"/>
                </a:cubicBezTo>
                <a:cubicBezTo>
                  <a:pt x="479" y="337"/>
                  <a:pt x="479" y="337"/>
                  <a:pt x="479" y="337"/>
                </a:cubicBezTo>
                <a:cubicBezTo>
                  <a:pt x="483" y="327"/>
                  <a:pt x="486" y="316"/>
                  <a:pt x="488" y="305"/>
                </a:cubicBezTo>
                <a:cubicBezTo>
                  <a:pt x="515" y="305"/>
                  <a:pt x="515" y="305"/>
                  <a:pt x="515" y="305"/>
                </a:cubicBezTo>
                <a:cubicBezTo>
                  <a:pt x="525" y="305"/>
                  <a:pt x="533" y="297"/>
                  <a:pt x="533" y="287"/>
                </a:cubicBezTo>
                <a:cubicBezTo>
                  <a:pt x="533" y="240"/>
                  <a:pt x="533" y="240"/>
                  <a:pt x="533" y="240"/>
                </a:cubicBezTo>
                <a:cubicBezTo>
                  <a:pt x="533" y="230"/>
                  <a:pt x="525" y="222"/>
                  <a:pt x="515" y="222"/>
                </a:cubicBezTo>
                <a:cubicBezTo>
                  <a:pt x="487" y="222"/>
                  <a:pt x="487" y="222"/>
                  <a:pt x="487" y="222"/>
                </a:cubicBezTo>
                <a:cubicBezTo>
                  <a:pt x="485" y="210"/>
                  <a:pt x="481" y="199"/>
                  <a:pt x="477" y="188"/>
                </a:cubicBezTo>
                <a:cubicBezTo>
                  <a:pt x="500" y="175"/>
                  <a:pt x="500" y="175"/>
                  <a:pt x="500" y="175"/>
                </a:cubicBezTo>
                <a:cubicBezTo>
                  <a:pt x="509" y="171"/>
                  <a:pt x="512" y="160"/>
                  <a:pt x="508" y="152"/>
                </a:cubicBezTo>
                <a:cubicBezTo>
                  <a:pt x="485" y="110"/>
                  <a:pt x="485" y="110"/>
                  <a:pt x="485" y="110"/>
                </a:cubicBezTo>
                <a:cubicBezTo>
                  <a:pt x="481" y="102"/>
                  <a:pt x="470" y="98"/>
                  <a:pt x="462" y="103"/>
                </a:cubicBezTo>
                <a:cubicBezTo>
                  <a:pt x="435" y="117"/>
                  <a:pt x="435" y="117"/>
                  <a:pt x="435" y="117"/>
                </a:cubicBezTo>
                <a:cubicBezTo>
                  <a:pt x="427" y="109"/>
                  <a:pt x="419" y="101"/>
                  <a:pt x="410" y="94"/>
                </a:cubicBezTo>
                <a:cubicBezTo>
                  <a:pt x="424" y="70"/>
                  <a:pt x="424" y="70"/>
                  <a:pt x="424" y="70"/>
                </a:cubicBezTo>
                <a:cubicBezTo>
                  <a:pt x="429" y="61"/>
                  <a:pt x="426" y="51"/>
                  <a:pt x="418" y="46"/>
                </a:cubicBezTo>
                <a:cubicBezTo>
                  <a:pt x="377" y="22"/>
                  <a:pt x="377" y="22"/>
                  <a:pt x="377" y="22"/>
                </a:cubicBezTo>
                <a:cubicBezTo>
                  <a:pt x="369" y="17"/>
                  <a:pt x="358" y="20"/>
                  <a:pt x="353" y="28"/>
                </a:cubicBezTo>
                <a:cubicBezTo>
                  <a:pt x="338" y="54"/>
                  <a:pt x="338" y="54"/>
                  <a:pt x="338" y="54"/>
                </a:cubicBezTo>
                <a:cubicBezTo>
                  <a:pt x="328" y="50"/>
                  <a:pt x="316" y="48"/>
                  <a:pt x="305" y="46"/>
                </a:cubicBezTo>
                <a:cubicBezTo>
                  <a:pt x="305" y="17"/>
                  <a:pt x="305" y="17"/>
                  <a:pt x="305" y="17"/>
                </a:cubicBezTo>
                <a:cubicBezTo>
                  <a:pt x="305" y="7"/>
                  <a:pt x="297" y="0"/>
                  <a:pt x="287" y="0"/>
                </a:cubicBezTo>
                <a:cubicBezTo>
                  <a:pt x="240" y="0"/>
                  <a:pt x="240" y="0"/>
                  <a:pt x="240" y="0"/>
                </a:cubicBezTo>
                <a:cubicBezTo>
                  <a:pt x="230" y="0"/>
                  <a:pt x="223" y="8"/>
                  <a:pt x="223" y="18"/>
                </a:cubicBezTo>
                <a:cubicBezTo>
                  <a:pt x="223" y="47"/>
                  <a:pt x="223" y="47"/>
                  <a:pt x="223" y="47"/>
                </a:cubicBezTo>
                <a:cubicBezTo>
                  <a:pt x="211" y="50"/>
                  <a:pt x="200" y="53"/>
                  <a:pt x="189" y="57"/>
                </a:cubicBezTo>
                <a:cubicBezTo>
                  <a:pt x="174" y="32"/>
                  <a:pt x="174" y="32"/>
                  <a:pt x="174" y="32"/>
                </a:cubicBezTo>
                <a:cubicBezTo>
                  <a:pt x="170" y="23"/>
                  <a:pt x="159" y="21"/>
                  <a:pt x="151" y="26"/>
                </a:cubicBezTo>
                <a:cubicBezTo>
                  <a:pt x="110" y="49"/>
                  <a:pt x="110" y="49"/>
                  <a:pt x="110" y="49"/>
                </a:cubicBezTo>
                <a:cubicBezTo>
                  <a:pt x="101" y="54"/>
                  <a:pt x="99" y="65"/>
                  <a:pt x="104" y="73"/>
                </a:cubicBezTo>
                <a:cubicBezTo>
                  <a:pt x="119" y="100"/>
                  <a:pt x="119" y="100"/>
                  <a:pt x="119" y="100"/>
                </a:cubicBezTo>
                <a:cubicBezTo>
                  <a:pt x="110" y="107"/>
                  <a:pt x="102" y="116"/>
                  <a:pt x="95" y="125"/>
                </a:cubicBezTo>
                <a:cubicBezTo>
                  <a:pt x="70" y="110"/>
                  <a:pt x="70" y="110"/>
                  <a:pt x="70" y="110"/>
                </a:cubicBezTo>
                <a:cubicBezTo>
                  <a:pt x="62" y="105"/>
                  <a:pt x="51" y="107"/>
                  <a:pt x="46" y="115"/>
                </a:cubicBezTo>
                <a:cubicBezTo>
                  <a:pt x="21" y="156"/>
                  <a:pt x="21" y="156"/>
                  <a:pt x="21" y="156"/>
                </a:cubicBezTo>
                <a:cubicBezTo>
                  <a:pt x="16" y="164"/>
                  <a:pt x="19" y="175"/>
                  <a:pt x="27" y="180"/>
                </a:cubicBezTo>
                <a:cubicBezTo>
                  <a:pt x="56" y="197"/>
                  <a:pt x="56" y="197"/>
                  <a:pt x="56" y="197"/>
                </a:cubicBezTo>
                <a:cubicBezTo>
                  <a:pt x="52" y="207"/>
                  <a:pt x="50" y="217"/>
                  <a:pt x="48" y="228"/>
                </a:cubicBezTo>
                <a:cubicBezTo>
                  <a:pt x="18" y="228"/>
                  <a:pt x="18" y="228"/>
                  <a:pt x="18" y="228"/>
                </a:cubicBezTo>
                <a:cubicBezTo>
                  <a:pt x="8" y="228"/>
                  <a:pt x="0" y="236"/>
                  <a:pt x="0" y="245"/>
                </a:cubicBezTo>
                <a:cubicBezTo>
                  <a:pt x="0" y="293"/>
                  <a:pt x="0" y="293"/>
                  <a:pt x="0" y="293"/>
                </a:cubicBezTo>
                <a:cubicBezTo>
                  <a:pt x="0" y="302"/>
                  <a:pt x="8" y="310"/>
                  <a:pt x="18" y="310"/>
                </a:cubicBezTo>
                <a:cubicBezTo>
                  <a:pt x="49" y="310"/>
                  <a:pt x="49" y="310"/>
                  <a:pt x="49" y="310"/>
                </a:cubicBezTo>
                <a:cubicBezTo>
                  <a:pt x="52" y="321"/>
                  <a:pt x="55" y="332"/>
                  <a:pt x="59" y="343"/>
                </a:cubicBezTo>
                <a:cubicBezTo>
                  <a:pt x="33" y="357"/>
                  <a:pt x="33" y="357"/>
                  <a:pt x="33" y="357"/>
                </a:cubicBezTo>
                <a:cubicBezTo>
                  <a:pt x="24" y="361"/>
                  <a:pt x="21" y="372"/>
                  <a:pt x="26" y="380"/>
                </a:cubicBezTo>
                <a:cubicBezTo>
                  <a:pt x="48" y="422"/>
                  <a:pt x="48" y="422"/>
                  <a:pt x="48" y="422"/>
                </a:cubicBezTo>
                <a:cubicBezTo>
                  <a:pt x="52" y="431"/>
                  <a:pt x="63" y="434"/>
                  <a:pt x="71" y="429"/>
                </a:cubicBezTo>
                <a:cubicBezTo>
                  <a:pt x="101" y="413"/>
                  <a:pt x="101" y="413"/>
                  <a:pt x="101" y="413"/>
                </a:cubicBezTo>
                <a:cubicBezTo>
                  <a:pt x="108" y="422"/>
                  <a:pt x="116" y="429"/>
                  <a:pt x="124" y="436"/>
                </a:cubicBezTo>
                <a:cubicBezTo>
                  <a:pt x="108" y="463"/>
                  <a:pt x="108" y="463"/>
                  <a:pt x="108" y="463"/>
                </a:cubicBezTo>
                <a:cubicBezTo>
                  <a:pt x="103" y="472"/>
                  <a:pt x="106" y="482"/>
                  <a:pt x="115" y="487"/>
                </a:cubicBezTo>
                <a:cubicBezTo>
                  <a:pt x="155" y="511"/>
                  <a:pt x="155" y="511"/>
                  <a:pt x="155" y="511"/>
                </a:cubicBezTo>
                <a:cubicBezTo>
                  <a:pt x="164" y="516"/>
                  <a:pt x="174" y="513"/>
                  <a:pt x="179" y="505"/>
                </a:cubicBezTo>
                <a:cubicBezTo>
                  <a:pt x="196" y="477"/>
                  <a:pt x="196" y="477"/>
                  <a:pt x="196" y="477"/>
                </a:cubicBezTo>
                <a:cubicBezTo>
                  <a:pt x="206" y="480"/>
                  <a:pt x="217" y="483"/>
                  <a:pt x="228" y="485"/>
                </a:cubicBezTo>
                <a:cubicBezTo>
                  <a:pt x="228" y="515"/>
                  <a:pt x="228" y="515"/>
                  <a:pt x="228" y="515"/>
                </a:cubicBezTo>
                <a:cubicBezTo>
                  <a:pt x="228" y="525"/>
                  <a:pt x="236" y="533"/>
                  <a:pt x="246" y="532"/>
                </a:cubicBezTo>
                <a:lnTo>
                  <a:pt x="293" y="532"/>
                </a:lnTo>
                <a:close/>
                <a:moveTo>
                  <a:pt x="123" y="266"/>
                </a:moveTo>
                <a:cubicBezTo>
                  <a:pt x="123" y="187"/>
                  <a:pt x="187" y="123"/>
                  <a:pt x="266" y="123"/>
                </a:cubicBezTo>
                <a:cubicBezTo>
                  <a:pt x="345" y="123"/>
                  <a:pt x="409" y="187"/>
                  <a:pt x="409" y="266"/>
                </a:cubicBezTo>
                <a:cubicBezTo>
                  <a:pt x="409" y="345"/>
                  <a:pt x="345" y="410"/>
                  <a:pt x="266" y="410"/>
                </a:cubicBezTo>
                <a:cubicBezTo>
                  <a:pt x="187" y="410"/>
                  <a:pt x="123" y="345"/>
                  <a:pt x="123" y="266"/>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4" name="Freeform 16"/>
          <p:cNvSpPr>
            <a:spLocks noEditPoints="1"/>
          </p:cNvSpPr>
          <p:nvPr/>
        </p:nvSpPr>
        <p:spPr bwMode="auto">
          <a:xfrm>
            <a:off x="9544326" y="4475250"/>
            <a:ext cx="1474624" cy="1473138"/>
          </a:xfrm>
          <a:custGeom>
            <a:avLst/>
            <a:gdLst>
              <a:gd name="T0" fmla="*/ 289 w 496"/>
              <a:gd name="T1" fmla="*/ 478 h 495"/>
              <a:gd name="T2" fmla="*/ 320 w 496"/>
              <a:gd name="T3" fmla="*/ 442 h 495"/>
              <a:gd name="T4" fmla="*/ 356 w 496"/>
              <a:gd name="T5" fmla="*/ 472 h 495"/>
              <a:gd name="T6" fmla="*/ 400 w 496"/>
              <a:gd name="T7" fmla="*/ 427 h 495"/>
              <a:gd name="T8" fmla="*/ 408 w 496"/>
              <a:gd name="T9" fmla="*/ 380 h 495"/>
              <a:gd name="T10" fmla="*/ 452 w 496"/>
              <a:gd name="T11" fmla="*/ 388 h 495"/>
              <a:gd name="T12" fmla="*/ 470 w 496"/>
              <a:gd name="T13" fmla="*/ 329 h 495"/>
              <a:gd name="T14" fmla="*/ 454 w 496"/>
              <a:gd name="T15" fmla="*/ 283 h 495"/>
              <a:gd name="T16" fmla="*/ 496 w 496"/>
              <a:gd name="T17" fmla="*/ 267 h 495"/>
              <a:gd name="T18" fmla="*/ 479 w 496"/>
              <a:gd name="T19" fmla="*/ 207 h 495"/>
              <a:gd name="T20" fmla="*/ 444 w 496"/>
              <a:gd name="T21" fmla="*/ 175 h 495"/>
              <a:gd name="T22" fmla="*/ 472 w 496"/>
              <a:gd name="T23" fmla="*/ 141 h 495"/>
              <a:gd name="T24" fmla="*/ 430 w 496"/>
              <a:gd name="T25" fmla="*/ 96 h 495"/>
              <a:gd name="T26" fmla="*/ 382 w 496"/>
              <a:gd name="T27" fmla="*/ 87 h 495"/>
              <a:gd name="T28" fmla="*/ 389 w 496"/>
              <a:gd name="T29" fmla="*/ 43 h 495"/>
              <a:gd name="T30" fmla="*/ 329 w 496"/>
              <a:gd name="T31" fmla="*/ 26 h 495"/>
              <a:gd name="T32" fmla="*/ 284 w 496"/>
              <a:gd name="T33" fmla="*/ 42 h 495"/>
              <a:gd name="T34" fmla="*/ 267 w 496"/>
              <a:gd name="T35" fmla="*/ 0 h 495"/>
              <a:gd name="T36" fmla="*/ 207 w 496"/>
              <a:gd name="T37" fmla="*/ 16 h 495"/>
              <a:gd name="T38" fmla="*/ 176 w 496"/>
              <a:gd name="T39" fmla="*/ 53 h 495"/>
              <a:gd name="T40" fmla="*/ 140 w 496"/>
              <a:gd name="T41" fmla="*/ 24 h 495"/>
              <a:gd name="T42" fmla="*/ 96 w 496"/>
              <a:gd name="T43" fmla="*/ 68 h 495"/>
              <a:gd name="T44" fmla="*/ 88 w 496"/>
              <a:gd name="T45" fmla="*/ 116 h 495"/>
              <a:gd name="T46" fmla="*/ 43 w 496"/>
              <a:gd name="T47" fmla="*/ 107 h 495"/>
              <a:gd name="T48" fmla="*/ 25 w 496"/>
              <a:gd name="T49" fmla="*/ 167 h 495"/>
              <a:gd name="T50" fmla="*/ 45 w 496"/>
              <a:gd name="T51" fmla="*/ 212 h 495"/>
              <a:gd name="T52" fmla="*/ 0 w 496"/>
              <a:gd name="T53" fmla="*/ 228 h 495"/>
              <a:gd name="T54" fmla="*/ 17 w 496"/>
              <a:gd name="T55" fmla="*/ 288 h 495"/>
              <a:gd name="T56" fmla="*/ 55 w 496"/>
              <a:gd name="T57" fmla="*/ 319 h 495"/>
              <a:gd name="T58" fmla="*/ 24 w 496"/>
              <a:gd name="T59" fmla="*/ 354 h 495"/>
              <a:gd name="T60" fmla="*/ 67 w 496"/>
              <a:gd name="T61" fmla="*/ 399 h 495"/>
              <a:gd name="T62" fmla="*/ 116 w 496"/>
              <a:gd name="T63" fmla="*/ 405 h 495"/>
              <a:gd name="T64" fmla="*/ 107 w 496"/>
              <a:gd name="T65" fmla="*/ 453 h 495"/>
              <a:gd name="T66" fmla="*/ 167 w 496"/>
              <a:gd name="T67" fmla="*/ 469 h 495"/>
              <a:gd name="T68" fmla="*/ 212 w 496"/>
              <a:gd name="T69" fmla="*/ 451 h 495"/>
              <a:gd name="T70" fmla="*/ 229 w 496"/>
              <a:gd name="T71" fmla="*/ 495 h 495"/>
              <a:gd name="T72" fmla="*/ 114 w 496"/>
              <a:gd name="T73" fmla="*/ 248 h 495"/>
              <a:gd name="T74" fmla="*/ 381 w 496"/>
              <a:gd name="T75" fmla="*/ 248 h 495"/>
              <a:gd name="T76" fmla="*/ 114 w 496"/>
              <a:gd name="T77" fmla="*/ 248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6" h="495">
                <a:moveTo>
                  <a:pt x="272" y="495"/>
                </a:moveTo>
                <a:cubicBezTo>
                  <a:pt x="281" y="495"/>
                  <a:pt x="289" y="487"/>
                  <a:pt x="289" y="478"/>
                </a:cubicBezTo>
                <a:cubicBezTo>
                  <a:pt x="288" y="451"/>
                  <a:pt x="288" y="451"/>
                  <a:pt x="288" y="451"/>
                </a:cubicBezTo>
                <a:cubicBezTo>
                  <a:pt x="299" y="449"/>
                  <a:pt x="310" y="446"/>
                  <a:pt x="320" y="442"/>
                </a:cubicBezTo>
                <a:cubicBezTo>
                  <a:pt x="334" y="466"/>
                  <a:pt x="334" y="466"/>
                  <a:pt x="334" y="466"/>
                </a:cubicBezTo>
                <a:cubicBezTo>
                  <a:pt x="338" y="474"/>
                  <a:pt x="348" y="476"/>
                  <a:pt x="356" y="472"/>
                </a:cubicBezTo>
                <a:cubicBezTo>
                  <a:pt x="394" y="449"/>
                  <a:pt x="394" y="449"/>
                  <a:pt x="394" y="449"/>
                </a:cubicBezTo>
                <a:cubicBezTo>
                  <a:pt x="402" y="445"/>
                  <a:pt x="404" y="435"/>
                  <a:pt x="400" y="427"/>
                </a:cubicBezTo>
                <a:cubicBezTo>
                  <a:pt x="386" y="403"/>
                  <a:pt x="386" y="403"/>
                  <a:pt x="386" y="403"/>
                </a:cubicBezTo>
                <a:cubicBezTo>
                  <a:pt x="394" y="396"/>
                  <a:pt x="401" y="388"/>
                  <a:pt x="408" y="380"/>
                </a:cubicBezTo>
                <a:cubicBezTo>
                  <a:pt x="430" y="394"/>
                  <a:pt x="430" y="394"/>
                  <a:pt x="430" y="394"/>
                </a:cubicBezTo>
                <a:cubicBezTo>
                  <a:pt x="438" y="398"/>
                  <a:pt x="448" y="396"/>
                  <a:pt x="452" y="388"/>
                </a:cubicBezTo>
                <a:cubicBezTo>
                  <a:pt x="475" y="351"/>
                  <a:pt x="475" y="351"/>
                  <a:pt x="475" y="351"/>
                </a:cubicBezTo>
                <a:cubicBezTo>
                  <a:pt x="480" y="343"/>
                  <a:pt x="478" y="333"/>
                  <a:pt x="470" y="329"/>
                </a:cubicBezTo>
                <a:cubicBezTo>
                  <a:pt x="446" y="314"/>
                  <a:pt x="446" y="314"/>
                  <a:pt x="446" y="314"/>
                </a:cubicBezTo>
                <a:cubicBezTo>
                  <a:pt x="449" y="304"/>
                  <a:pt x="452" y="294"/>
                  <a:pt x="454" y="283"/>
                </a:cubicBezTo>
                <a:cubicBezTo>
                  <a:pt x="479" y="283"/>
                  <a:pt x="479" y="283"/>
                  <a:pt x="479" y="283"/>
                </a:cubicBezTo>
                <a:cubicBezTo>
                  <a:pt x="488" y="283"/>
                  <a:pt x="496" y="276"/>
                  <a:pt x="496" y="267"/>
                </a:cubicBezTo>
                <a:cubicBezTo>
                  <a:pt x="496" y="223"/>
                  <a:pt x="496" y="223"/>
                  <a:pt x="496" y="223"/>
                </a:cubicBezTo>
                <a:cubicBezTo>
                  <a:pt x="496" y="214"/>
                  <a:pt x="488" y="207"/>
                  <a:pt x="479" y="207"/>
                </a:cubicBezTo>
                <a:cubicBezTo>
                  <a:pt x="453" y="207"/>
                  <a:pt x="453" y="207"/>
                  <a:pt x="453" y="207"/>
                </a:cubicBezTo>
                <a:cubicBezTo>
                  <a:pt x="451" y="196"/>
                  <a:pt x="448" y="185"/>
                  <a:pt x="444" y="175"/>
                </a:cubicBezTo>
                <a:cubicBezTo>
                  <a:pt x="465" y="163"/>
                  <a:pt x="465" y="163"/>
                  <a:pt x="465" y="163"/>
                </a:cubicBezTo>
                <a:cubicBezTo>
                  <a:pt x="473" y="159"/>
                  <a:pt x="476" y="149"/>
                  <a:pt x="472" y="141"/>
                </a:cubicBezTo>
                <a:cubicBezTo>
                  <a:pt x="451" y="102"/>
                  <a:pt x="451" y="102"/>
                  <a:pt x="451" y="102"/>
                </a:cubicBezTo>
                <a:cubicBezTo>
                  <a:pt x="447" y="94"/>
                  <a:pt x="437" y="91"/>
                  <a:pt x="430" y="96"/>
                </a:cubicBezTo>
                <a:cubicBezTo>
                  <a:pt x="404" y="109"/>
                  <a:pt x="404" y="109"/>
                  <a:pt x="404" y="109"/>
                </a:cubicBezTo>
                <a:cubicBezTo>
                  <a:pt x="397" y="101"/>
                  <a:pt x="390" y="94"/>
                  <a:pt x="382" y="87"/>
                </a:cubicBezTo>
                <a:cubicBezTo>
                  <a:pt x="395" y="65"/>
                  <a:pt x="395" y="65"/>
                  <a:pt x="395" y="65"/>
                </a:cubicBezTo>
                <a:cubicBezTo>
                  <a:pt x="399" y="57"/>
                  <a:pt x="396" y="47"/>
                  <a:pt x="389" y="43"/>
                </a:cubicBezTo>
                <a:cubicBezTo>
                  <a:pt x="351" y="20"/>
                  <a:pt x="351" y="20"/>
                  <a:pt x="351" y="20"/>
                </a:cubicBezTo>
                <a:cubicBezTo>
                  <a:pt x="343" y="16"/>
                  <a:pt x="333" y="18"/>
                  <a:pt x="329" y="26"/>
                </a:cubicBezTo>
                <a:cubicBezTo>
                  <a:pt x="315" y="50"/>
                  <a:pt x="315" y="50"/>
                  <a:pt x="315" y="50"/>
                </a:cubicBezTo>
                <a:cubicBezTo>
                  <a:pt x="305" y="47"/>
                  <a:pt x="294" y="44"/>
                  <a:pt x="284" y="42"/>
                </a:cubicBezTo>
                <a:cubicBezTo>
                  <a:pt x="284" y="16"/>
                  <a:pt x="284" y="16"/>
                  <a:pt x="284" y="16"/>
                </a:cubicBezTo>
                <a:cubicBezTo>
                  <a:pt x="284" y="7"/>
                  <a:pt x="276" y="0"/>
                  <a:pt x="267" y="0"/>
                </a:cubicBezTo>
                <a:cubicBezTo>
                  <a:pt x="223" y="0"/>
                  <a:pt x="223" y="0"/>
                  <a:pt x="223" y="0"/>
                </a:cubicBezTo>
                <a:cubicBezTo>
                  <a:pt x="214" y="0"/>
                  <a:pt x="207" y="7"/>
                  <a:pt x="207" y="16"/>
                </a:cubicBezTo>
                <a:cubicBezTo>
                  <a:pt x="207" y="44"/>
                  <a:pt x="207" y="44"/>
                  <a:pt x="207" y="44"/>
                </a:cubicBezTo>
                <a:cubicBezTo>
                  <a:pt x="197" y="46"/>
                  <a:pt x="186" y="49"/>
                  <a:pt x="176" y="53"/>
                </a:cubicBezTo>
                <a:cubicBezTo>
                  <a:pt x="162" y="29"/>
                  <a:pt x="162" y="29"/>
                  <a:pt x="162" y="29"/>
                </a:cubicBezTo>
                <a:cubicBezTo>
                  <a:pt x="158" y="22"/>
                  <a:pt x="148" y="19"/>
                  <a:pt x="140" y="24"/>
                </a:cubicBezTo>
                <a:cubicBezTo>
                  <a:pt x="102" y="46"/>
                  <a:pt x="102" y="46"/>
                  <a:pt x="102" y="46"/>
                </a:cubicBezTo>
                <a:cubicBezTo>
                  <a:pt x="94" y="50"/>
                  <a:pt x="92" y="60"/>
                  <a:pt x="96" y="68"/>
                </a:cubicBezTo>
                <a:cubicBezTo>
                  <a:pt x="111" y="93"/>
                  <a:pt x="111" y="93"/>
                  <a:pt x="111" y="93"/>
                </a:cubicBezTo>
                <a:cubicBezTo>
                  <a:pt x="103" y="100"/>
                  <a:pt x="95" y="108"/>
                  <a:pt x="88" y="116"/>
                </a:cubicBezTo>
                <a:cubicBezTo>
                  <a:pt x="65" y="102"/>
                  <a:pt x="65" y="102"/>
                  <a:pt x="65" y="102"/>
                </a:cubicBezTo>
                <a:cubicBezTo>
                  <a:pt x="58" y="97"/>
                  <a:pt x="48" y="100"/>
                  <a:pt x="43" y="107"/>
                </a:cubicBezTo>
                <a:cubicBezTo>
                  <a:pt x="20" y="145"/>
                  <a:pt x="20" y="145"/>
                  <a:pt x="20" y="145"/>
                </a:cubicBezTo>
                <a:cubicBezTo>
                  <a:pt x="15" y="152"/>
                  <a:pt x="18" y="162"/>
                  <a:pt x="25" y="167"/>
                </a:cubicBezTo>
                <a:cubicBezTo>
                  <a:pt x="52" y="183"/>
                  <a:pt x="52" y="183"/>
                  <a:pt x="52" y="183"/>
                </a:cubicBezTo>
                <a:cubicBezTo>
                  <a:pt x="49" y="193"/>
                  <a:pt x="47" y="202"/>
                  <a:pt x="45" y="212"/>
                </a:cubicBezTo>
                <a:cubicBezTo>
                  <a:pt x="17" y="212"/>
                  <a:pt x="17" y="212"/>
                  <a:pt x="17" y="212"/>
                </a:cubicBezTo>
                <a:cubicBezTo>
                  <a:pt x="8" y="212"/>
                  <a:pt x="0" y="219"/>
                  <a:pt x="0" y="228"/>
                </a:cubicBezTo>
                <a:cubicBezTo>
                  <a:pt x="0" y="272"/>
                  <a:pt x="0" y="272"/>
                  <a:pt x="0" y="272"/>
                </a:cubicBezTo>
                <a:cubicBezTo>
                  <a:pt x="0" y="281"/>
                  <a:pt x="8" y="288"/>
                  <a:pt x="17" y="288"/>
                </a:cubicBezTo>
                <a:cubicBezTo>
                  <a:pt x="46" y="288"/>
                  <a:pt x="46" y="288"/>
                  <a:pt x="46" y="288"/>
                </a:cubicBezTo>
                <a:cubicBezTo>
                  <a:pt x="48" y="299"/>
                  <a:pt x="51" y="309"/>
                  <a:pt x="55" y="319"/>
                </a:cubicBezTo>
                <a:cubicBezTo>
                  <a:pt x="31" y="332"/>
                  <a:pt x="31" y="332"/>
                  <a:pt x="31" y="332"/>
                </a:cubicBezTo>
                <a:cubicBezTo>
                  <a:pt x="23" y="336"/>
                  <a:pt x="20" y="346"/>
                  <a:pt x="24" y="354"/>
                </a:cubicBezTo>
                <a:cubicBezTo>
                  <a:pt x="45" y="392"/>
                  <a:pt x="45" y="392"/>
                  <a:pt x="45" y="392"/>
                </a:cubicBezTo>
                <a:cubicBezTo>
                  <a:pt x="49" y="400"/>
                  <a:pt x="59" y="403"/>
                  <a:pt x="67" y="399"/>
                </a:cubicBezTo>
                <a:cubicBezTo>
                  <a:pt x="94" y="384"/>
                  <a:pt x="94" y="384"/>
                  <a:pt x="94" y="384"/>
                </a:cubicBezTo>
                <a:cubicBezTo>
                  <a:pt x="101" y="392"/>
                  <a:pt x="108" y="399"/>
                  <a:pt x="116" y="405"/>
                </a:cubicBezTo>
                <a:cubicBezTo>
                  <a:pt x="101" y="431"/>
                  <a:pt x="101" y="431"/>
                  <a:pt x="101" y="431"/>
                </a:cubicBezTo>
                <a:cubicBezTo>
                  <a:pt x="96" y="439"/>
                  <a:pt x="99" y="448"/>
                  <a:pt x="107" y="453"/>
                </a:cubicBezTo>
                <a:cubicBezTo>
                  <a:pt x="145" y="475"/>
                  <a:pt x="145" y="475"/>
                  <a:pt x="145" y="475"/>
                </a:cubicBezTo>
                <a:cubicBezTo>
                  <a:pt x="152" y="480"/>
                  <a:pt x="162" y="477"/>
                  <a:pt x="167" y="469"/>
                </a:cubicBezTo>
                <a:cubicBezTo>
                  <a:pt x="182" y="443"/>
                  <a:pt x="182" y="443"/>
                  <a:pt x="182" y="443"/>
                </a:cubicBezTo>
                <a:cubicBezTo>
                  <a:pt x="192" y="446"/>
                  <a:pt x="202" y="449"/>
                  <a:pt x="212" y="451"/>
                </a:cubicBezTo>
                <a:cubicBezTo>
                  <a:pt x="212" y="479"/>
                  <a:pt x="212" y="479"/>
                  <a:pt x="212" y="479"/>
                </a:cubicBezTo>
                <a:cubicBezTo>
                  <a:pt x="212" y="488"/>
                  <a:pt x="220" y="495"/>
                  <a:pt x="229" y="495"/>
                </a:cubicBezTo>
                <a:lnTo>
                  <a:pt x="272" y="495"/>
                </a:lnTo>
                <a:close/>
                <a:moveTo>
                  <a:pt x="114" y="248"/>
                </a:moveTo>
                <a:cubicBezTo>
                  <a:pt x="114" y="174"/>
                  <a:pt x="174" y="114"/>
                  <a:pt x="248" y="114"/>
                </a:cubicBezTo>
                <a:cubicBezTo>
                  <a:pt x="321" y="114"/>
                  <a:pt x="381" y="174"/>
                  <a:pt x="381" y="248"/>
                </a:cubicBezTo>
                <a:cubicBezTo>
                  <a:pt x="381" y="321"/>
                  <a:pt x="321" y="381"/>
                  <a:pt x="248" y="381"/>
                </a:cubicBezTo>
                <a:cubicBezTo>
                  <a:pt x="174" y="381"/>
                  <a:pt x="114" y="321"/>
                  <a:pt x="114" y="24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5" name="Freeform 17"/>
          <p:cNvSpPr>
            <a:spLocks noEditPoints="1"/>
          </p:cNvSpPr>
          <p:nvPr/>
        </p:nvSpPr>
        <p:spPr bwMode="auto">
          <a:xfrm>
            <a:off x="8430562" y="1499272"/>
            <a:ext cx="1036543" cy="1039513"/>
          </a:xfrm>
          <a:custGeom>
            <a:avLst/>
            <a:gdLst>
              <a:gd name="T0" fmla="*/ 203 w 349"/>
              <a:gd name="T1" fmla="*/ 337 h 349"/>
              <a:gd name="T2" fmla="*/ 225 w 349"/>
              <a:gd name="T3" fmla="*/ 312 h 349"/>
              <a:gd name="T4" fmla="*/ 251 w 349"/>
              <a:gd name="T5" fmla="*/ 332 h 349"/>
              <a:gd name="T6" fmla="*/ 281 w 349"/>
              <a:gd name="T7" fmla="*/ 301 h 349"/>
              <a:gd name="T8" fmla="*/ 287 w 349"/>
              <a:gd name="T9" fmla="*/ 268 h 349"/>
              <a:gd name="T10" fmla="*/ 318 w 349"/>
              <a:gd name="T11" fmla="*/ 274 h 349"/>
              <a:gd name="T12" fmla="*/ 331 w 349"/>
              <a:gd name="T13" fmla="*/ 232 h 349"/>
              <a:gd name="T14" fmla="*/ 319 w 349"/>
              <a:gd name="T15" fmla="*/ 199 h 349"/>
              <a:gd name="T16" fmla="*/ 349 w 349"/>
              <a:gd name="T17" fmla="*/ 188 h 349"/>
              <a:gd name="T18" fmla="*/ 337 w 349"/>
              <a:gd name="T19" fmla="*/ 146 h 349"/>
              <a:gd name="T20" fmla="*/ 312 w 349"/>
              <a:gd name="T21" fmla="*/ 123 h 349"/>
              <a:gd name="T22" fmla="*/ 332 w 349"/>
              <a:gd name="T23" fmla="*/ 99 h 349"/>
              <a:gd name="T24" fmla="*/ 302 w 349"/>
              <a:gd name="T25" fmla="*/ 67 h 349"/>
              <a:gd name="T26" fmla="*/ 269 w 349"/>
              <a:gd name="T27" fmla="*/ 61 h 349"/>
              <a:gd name="T28" fmla="*/ 274 w 349"/>
              <a:gd name="T29" fmla="*/ 30 h 349"/>
              <a:gd name="T30" fmla="*/ 231 w 349"/>
              <a:gd name="T31" fmla="*/ 18 h 349"/>
              <a:gd name="T32" fmla="*/ 200 w 349"/>
              <a:gd name="T33" fmla="*/ 30 h 349"/>
              <a:gd name="T34" fmla="*/ 188 w 349"/>
              <a:gd name="T35" fmla="*/ 0 h 349"/>
              <a:gd name="T36" fmla="*/ 146 w 349"/>
              <a:gd name="T37" fmla="*/ 11 h 349"/>
              <a:gd name="T38" fmla="*/ 124 w 349"/>
              <a:gd name="T39" fmla="*/ 37 h 349"/>
              <a:gd name="T40" fmla="*/ 98 w 349"/>
              <a:gd name="T41" fmla="*/ 17 h 349"/>
              <a:gd name="T42" fmla="*/ 68 w 349"/>
              <a:gd name="T43" fmla="*/ 48 h 349"/>
              <a:gd name="T44" fmla="*/ 62 w 349"/>
              <a:gd name="T45" fmla="*/ 82 h 349"/>
              <a:gd name="T46" fmla="*/ 30 w 349"/>
              <a:gd name="T47" fmla="*/ 76 h 349"/>
              <a:gd name="T48" fmla="*/ 18 w 349"/>
              <a:gd name="T49" fmla="*/ 118 h 349"/>
              <a:gd name="T50" fmla="*/ 31 w 349"/>
              <a:gd name="T51" fmla="*/ 149 h 349"/>
              <a:gd name="T52" fmla="*/ 0 w 349"/>
              <a:gd name="T53" fmla="*/ 161 h 349"/>
              <a:gd name="T54" fmla="*/ 11 w 349"/>
              <a:gd name="T55" fmla="*/ 203 h 349"/>
              <a:gd name="T56" fmla="*/ 38 w 349"/>
              <a:gd name="T57" fmla="*/ 225 h 349"/>
              <a:gd name="T58" fmla="*/ 17 w 349"/>
              <a:gd name="T59" fmla="*/ 249 h 349"/>
              <a:gd name="T60" fmla="*/ 47 w 349"/>
              <a:gd name="T61" fmla="*/ 281 h 349"/>
              <a:gd name="T62" fmla="*/ 81 w 349"/>
              <a:gd name="T63" fmla="*/ 286 h 349"/>
              <a:gd name="T64" fmla="*/ 75 w 349"/>
              <a:gd name="T65" fmla="*/ 319 h 349"/>
              <a:gd name="T66" fmla="*/ 117 w 349"/>
              <a:gd name="T67" fmla="*/ 331 h 349"/>
              <a:gd name="T68" fmla="*/ 149 w 349"/>
              <a:gd name="T69" fmla="*/ 318 h 349"/>
              <a:gd name="T70" fmla="*/ 161 w 349"/>
              <a:gd name="T71" fmla="*/ 349 h 349"/>
              <a:gd name="T72" fmla="*/ 80 w 349"/>
              <a:gd name="T73" fmla="*/ 174 h 349"/>
              <a:gd name="T74" fmla="*/ 268 w 349"/>
              <a:gd name="T75" fmla="*/ 174 h 349"/>
              <a:gd name="T76" fmla="*/ 80 w 349"/>
              <a:gd name="T77" fmla="*/ 17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9" h="349">
                <a:moveTo>
                  <a:pt x="192" y="349"/>
                </a:moveTo>
                <a:cubicBezTo>
                  <a:pt x="198" y="349"/>
                  <a:pt x="203" y="343"/>
                  <a:pt x="203" y="337"/>
                </a:cubicBezTo>
                <a:cubicBezTo>
                  <a:pt x="203" y="318"/>
                  <a:pt x="203" y="318"/>
                  <a:pt x="203" y="318"/>
                </a:cubicBezTo>
                <a:cubicBezTo>
                  <a:pt x="211" y="316"/>
                  <a:pt x="218" y="314"/>
                  <a:pt x="225" y="312"/>
                </a:cubicBezTo>
                <a:cubicBezTo>
                  <a:pt x="235" y="328"/>
                  <a:pt x="235" y="328"/>
                  <a:pt x="235" y="328"/>
                </a:cubicBezTo>
                <a:cubicBezTo>
                  <a:pt x="238" y="334"/>
                  <a:pt x="245" y="336"/>
                  <a:pt x="251" y="332"/>
                </a:cubicBezTo>
                <a:cubicBezTo>
                  <a:pt x="277" y="317"/>
                  <a:pt x="277" y="317"/>
                  <a:pt x="277" y="317"/>
                </a:cubicBezTo>
                <a:cubicBezTo>
                  <a:pt x="283" y="314"/>
                  <a:pt x="285" y="307"/>
                  <a:pt x="281" y="301"/>
                </a:cubicBezTo>
                <a:cubicBezTo>
                  <a:pt x="271" y="284"/>
                  <a:pt x="271" y="284"/>
                  <a:pt x="271" y="284"/>
                </a:cubicBezTo>
                <a:cubicBezTo>
                  <a:pt x="277" y="279"/>
                  <a:pt x="283" y="274"/>
                  <a:pt x="287" y="268"/>
                </a:cubicBezTo>
                <a:cubicBezTo>
                  <a:pt x="303" y="277"/>
                  <a:pt x="303" y="277"/>
                  <a:pt x="303" y="277"/>
                </a:cubicBezTo>
                <a:cubicBezTo>
                  <a:pt x="308" y="281"/>
                  <a:pt x="315" y="279"/>
                  <a:pt x="318" y="274"/>
                </a:cubicBezTo>
                <a:cubicBezTo>
                  <a:pt x="335" y="247"/>
                  <a:pt x="335" y="247"/>
                  <a:pt x="335" y="247"/>
                </a:cubicBezTo>
                <a:cubicBezTo>
                  <a:pt x="338" y="242"/>
                  <a:pt x="336" y="235"/>
                  <a:pt x="331" y="232"/>
                </a:cubicBezTo>
                <a:cubicBezTo>
                  <a:pt x="314" y="221"/>
                  <a:pt x="314" y="221"/>
                  <a:pt x="314" y="221"/>
                </a:cubicBezTo>
                <a:cubicBezTo>
                  <a:pt x="316" y="214"/>
                  <a:pt x="318" y="207"/>
                  <a:pt x="319" y="199"/>
                </a:cubicBezTo>
                <a:cubicBezTo>
                  <a:pt x="337" y="199"/>
                  <a:pt x="337" y="199"/>
                  <a:pt x="337" y="199"/>
                </a:cubicBezTo>
                <a:cubicBezTo>
                  <a:pt x="344" y="199"/>
                  <a:pt x="349" y="194"/>
                  <a:pt x="349" y="188"/>
                </a:cubicBezTo>
                <a:cubicBezTo>
                  <a:pt x="349" y="157"/>
                  <a:pt x="349" y="157"/>
                  <a:pt x="349" y="157"/>
                </a:cubicBezTo>
                <a:cubicBezTo>
                  <a:pt x="349" y="151"/>
                  <a:pt x="344" y="146"/>
                  <a:pt x="337" y="146"/>
                </a:cubicBezTo>
                <a:cubicBezTo>
                  <a:pt x="319" y="146"/>
                  <a:pt x="319" y="146"/>
                  <a:pt x="319" y="146"/>
                </a:cubicBezTo>
                <a:cubicBezTo>
                  <a:pt x="317" y="138"/>
                  <a:pt x="315" y="130"/>
                  <a:pt x="312" y="123"/>
                </a:cubicBezTo>
                <a:cubicBezTo>
                  <a:pt x="328" y="115"/>
                  <a:pt x="328" y="115"/>
                  <a:pt x="328" y="115"/>
                </a:cubicBezTo>
                <a:cubicBezTo>
                  <a:pt x="333" y="112"/>
                  <a:pt x="335" y="105"/>
                  <a:pt x="332" y="99"/>
                </a:cubicBezTo>
                <a:cubicBezTo>
                  <a:pt x="318" y="72"/>
                  <a:pt x="318" y="72"/>
                  <a:pt x="318" y="72"/>
                </a:cubicBezTo>
                <a:cubicBezTo>
                  <a:pt x="315" y="67"/>
                  <a:pt x="308" y="64"/>
                  <a:pt x="302" y="67"/>
                </a:cubicBezTo>
                <a:cubicBezTo>
                  <a:pt x="285" y="77"/>
                  <a:pt x="285" y="77"/>
                  <a:pt x="285" y="77"/>
                </a:cubicBezTo>
                <a:cubicBezTo>
                  <a:pt x="280" y="71"/>
                  <a:pt x="274" y="66"/>
                  <a:pt x="269" y="61"/>
                </a:cubicBezTo>
                <a:cubicBezTo>
                  <a:pt x="278" y="46"/>
                  <a:pt x="278" y="46"/>
                  <a:pt x="278" y="46"/>
                </a:cubicBezTo>
                <a:cubicBezTo>
                  <a:pt x="281" y="40"/>
                  <a:pt x="279" y="33"/>
                  <a:pt x="274" y="30"/>
                </a:cubicBezTo>
                <a:cubicBezTo>
                  <a:pt x="247" y="14"/>
                  <a:pt x="247" y="14"/>
                  <a:pt x="247" y="14"/>
                </a:cubicBezTo>
                <a:cubicBezTo>
                  <a:pt x="241" y="11"/>
                  <a:pt x="234" y="13"/>
                  <a:pt x="231" y="18"/>
                </a:cubicBezTo>
                <a:cubicBezTo>
                  <a:pt x="221" y="35"/>
                  <a:pt x="221" y="35"/>
                  <a:pt x="221" y="35"/>
                </a:cubicBezTo>
                <a:cubicBezTo>
                  <a:pt x="214" y="33"/>
                  <a:pt x="207" y="31"/>
                  <a:pt x="200" y="30"/>
                </a:cubicBezTo>
                <a:cubicBezTo>
                  <a:pt x="200" y="11"/>
                  <a:pt x="200" y="11"/>
                  <a:pt x="200" y="11"/>
                </a:cubicBezTo>
                <a:cubicBezTo>
                  <a:pt x="200" y="5"/>
                  <a:pt x="194" y="0"/>
                  <a:pt x="188" y="0"/>
                </a:cubicBezTo>
                <a:cubicBezTo>
                  <a:pt x="157" y="0"/>
                  <a:pt x="157" y="0"/>
                  <a:pt x="157" y="0"/>
                </a:cubicBezTo>
                <a:cubicBezTo>
                  <a:pt x="151" y="0"/>
                  <a:pt x="146" y="5"/>
                  <a:pt x="146" y="11"/>
                </a:cubicBezTo>
                <a:cubicBezTo>
                  <a:pt x="146" y="31"/>
                  <a:pt x="146" y="31"/>
                  <a:pt x="146" y="31"/>
                </a:cubicBezTo>
                <a:cubicBezTo>
                  <a:pt x="138" y="32"/>
                  <a:pt x="131" y="35"/>
                  <a:pt x="124" y="37"/>
                </a:cubicBezTo>
                <a:cubicBezTo>
                  <a:pt x="114" y="21"/>
                  <a:pt x="114" y="21"/>
                  <a:pt x="114" y="21"/>
                </a:cubicBezTo>
                <a:cubicBezTo>
                  <a:pt x="111" y="15"/>
                  <a:pt x="104" y="13"/>
                  <a:pt x="98" y="17"/>
                </a:cubicBezTo>
                <a:cubicBezTo>
                  <a:pt x="72" y="32"/>
                  <a:pt x="72" y="32"/>
                  <a:pt x="72" y="32"/>
                </a:cubicBezTo>
                <a:cubicBezTo>
                  <a:pt x="66" y="35"/>
                  <a:pt x="64" y="43"/>
                  <a:pt x="68" y="48"/>
                </a:cubicBezTo>
                <a:cubicBezTo>
                  <a:pt x="78" y="65"/>
                  <a:pt x="78" y="65"/>
                  <a:pt x="78" y="65"/>
                </a:cubicBezTo>
                <a:cubicBezTo>
                  <a:pt x="72" y="70"/>
                  <a:pt x="67" y="76"/>
                  <a:pt x="62" y="82"/>
                </a:cubicBezTo>
                <a:cubicBezTo>
                  <a:pt x="46" y="72"/>
                  <a:pt x="46" y="72"/>
                  <a:pt x="46" y="72"/>
                </a:cubicBezTo>
                <a:cubicBezTo>
                  <a:pt x="40" y="69"/>
                  <a:pt x="33" y="70"/>
                  <a:pt x="30" y="76"/>
                </a:cubicBezTo>
                <a:cubicBezTo>
                  <a:pt x="14" y="102"/>
                  <a:pt x="14" y="102"/>
                  <a:pt x="14" y="102"/>
                </a:cubicBezTo>
                <a:cubicBezTo>
                  <a:pt x="11" y="107"/>
                  <a:pt x="12" y="114"/>
                  <a:pt x="18" y="118"/>
                </a:cubicBezTo>
                <a:cubicBezTo>
                  <a:pt x="36" y="129"/>
                  <a:pt x="36" y="129"/>
                  <a:pt x="36" y="129"/>
                </a:cubicBezTo>
                <a:cubicBezTo>
                  <a:pt x="34" y="136"/>
                  <a:pt x="33" y="142"/>
                  <a:pt x="31" y="149"/>
                </a:cubicBezTo>
                <a:cubicBezTo>
                  <a:pt x="11" y="149"/>
                  <a:pt x="11" y="149"/>
                  <a:pt x="11" y="149"/>
                </a:cubicBezTo>
                <a:cubicBezTo>
                  <a:pt x="5" y="149"/>
                  <a:pt x="0" y="154"/>
                  <a:pt x="0" y="161"/>
                </a:cubicBezTo>
                <a:cubicBezTo>
                  <a:pt x="0" y="192"/>
                  <a:pt x="0" y="192"/>
                  <a:pt x="0" y="192"/>
                </a:cubicBezTo>
                <a:cubicBezTo>
                  <a:pt x="0" y="198"/>
                  <a:pt x="5" y="203"/>
                  <a:pt x="11" y="203"/>
                </a:cubicBezTo>
                <a:cubicBezTo>
                  <a:pt x="32" y="203"/>
                  <a:pt x="32" y="203"/>
                  <a:pt x="32" y="203"/>
                </a:cubicBezTo>
                <a:cubicBezTo>
                  <a:pt x="34" y="211"/>
                  <a:pt x="36" y="218"/>
                  <a:pt x="38" y="225"/>
                </a:cubicBezTo>
                <a:cubicBezTo>
                  <a:pt x="21" y="234"/>
                  <a:pt x="21" y="234"/>
                  <a:pt x="21" y="234"/>
                </a:cubicBezTo>
                <a:cubicBezTo>
                  <a:pt x="16" y="237"/>
                  <a:pt x="14" y="244"/>
                  <a:pt x="17" y="249"/>
                </a:cubicBezTo>
                <a:cubicBezTo>
                  <a:pt x="31" y="276"/>
                  <a:pt x="31" y="276"/>
                  <a:pt x="31" y="276"/>
                </a:cubicBezTo>
                <a:cubicBezTo>
                  <a:pt x="34" y="282"/>
                  <a:pt x="41" y="284"/>
                  <a:pt x="47" y="281"/>
                </a:cubicBezTo>
                <a:cubicBezTo>
                  <a:pt x="66" y="271"/>
                  <a:pt x="66" y="271"/>
                  <a:pt x="66" y="271"/>
                </a:cubicBezTo>
                <a:cubicBezTo>
                  <a:pt x="71" y="276"/>
                  <a:pt x="76" y="281"/>
                  <a:pt x="81" y="286"/>
                </a:cubicBezTo>
                <a:cubicBezTo>
                  <a:pt x="71" y="304"/>
                  <a:pt x="71" y="304"/>
                  <a:pt x="71" y="304"/>
                </a:cubicBezTo>
                <a:cubicBezTo>
                  <a:pt x="68" y="309"/>
                  <a:pt x="69" y="316"/>
                  <a:pt x="75" y="319"/>
                </a:cubicBezTo>
                <a:cubicBezTo>
                  <a:pt x="102" y="335"/>
                  <a:pt x="102" y="335"/>
                  <a:pt x="102" y="335"/>
                </a:cubicBezTo>
                <a:cubicBezTo>
                  <a:pt x="107" y="338"/>
                  <a:pt x="114" y="336"/>
                  <a:pt x="117" y="331"/>
                </a:cubicBezTo>
                <a:cubicBezTo>
                  <a:pt x="128" y="312"/>
                  <a:pt x="128" y="312"/>
                  <a:pt x="128" y="312"/>
                </a:cubicBezTo>
                <a:cubicBezTo>
                  <a:pt x="135" y="315"/>
                  <a:pt x="142" y="316"/>
                  <a:pt x="149" y="318"/>
                </a:cubicBezTo>
                <a:cubicBezTo>
                  <a:pt x="149" y="337"/>
                  <a:pt x="149" y="337"/>
                  <a:pt x="149" y="337"/>
                </a:cubicBezTo>
                <a:cubicBezTo>
                  <a:pt x="149" y="344"/>
                  <a:pt x="154" y="349"/>
                  <a:pt x="161" y="349"/>
                </a:cubicBezTo>
                <a:lnTo>
                  <a:pt x="192" y="349"/>
                </a:lnTo>
                <a:close/>
                <a:moveTo>
                  <a:pt x="80" y="174"/>
                </a:moveTo>
                <a:cubicBezTo>
                  <a:pt x="80" y="123"/>
                  <a:pt x="122" y="81"/>
                  <a:pt x="174" y="81"/>
                </a:cubicBezTo>
                <a:cubicBezTo>
                  <a:pt x="226" y="81"/>
                  <a:pt x="268" y="123"/>
                  <a:pt x="268" y="174"/>
                </a:cubicBezTo>
                <a:cubicBezTo>
                  <a:pt x="268" y="226"/>
                  <a:pt x="226" y="268"/>
                  <a:pt x="174" y="268"/>
                </a:cubicBezTo>
                <a:cubicBezTo>
                  <a:pt x="122" y="268"/>
                  <a:pt x="80" y="226"/>
                  <a:pt x="80" y="17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6" name="Freeform 18"/>
          <p:cNvSpPr>
            <a:spLocks noEditPoints="1"/>
          </p:cNvSpPr>
          <p:nvPr/>
        </p:nvSpPr>
        <p:spPr bwMode="auto">
          <a:xfrm>
            <a:off x="6605475" y="3189223"/>
            <a:ext cx="1149404" cy="1155344"/>
          </a:xfrm>
          <a:custGeom>
            <a:avLst/>
            <a:gdLst>
              <a:gd name="T0" fmla="*/ 226 w 387"/>
              <a:gd name="T1" fmla="*/ 375 h 388"/>
              <a:gd name="T2" fmla="*/ 250 w 387"/>
              <a:gd name="T3" fmla="*/ 346 h 388"/>
              <a:gd name="T4" fmla="*/ 278 w 387"/>
              <a:gd name="T5" fmla="*/ 369 h 388"/>
              <a:gd name="T6" fmla="*/ 312 w 387"/>
              <a:gd name="T7" fmla="*/ 335 h 388"/>
              <a:gd name="T8" fmla="*/ 319 w 387"/>
              <a:gd name="T9" fmla="*/ 298 h 388"/>
              <a:gd name="T10" fmla="*/ 354 w 387"/>
              <a:gd name="T11" fmla="*/ 304 h 388"/>
              <a:gd name="T12" fmla="*/ 368 w 387"/>
              <a:gd name="T13" fmla="*/ 257 h 388"/>
              <a:gd name="T14" fmla="*/ 355 w 387"/>
              <a:gd name="T15" fmla="*/ 222 h 388"/>
              <a:gd name="T16" fmla="*/ 387 w 387"/>
              <a:gd name="T17" fmla="*/ 209 h 388"/>
              <a:gd name="T18" fmla="*/ 375 w 387"/>
              <a:gd name="T19" fmla="*/ 162 h 388"/>
              <a:gd name="T20" fmla="*/ 347 w 387"/>
              <a:gd name="T21" fmla="*/ 137 h 388"/>
              <a:gd name="T22" fmla="*/ 369 w 387"/>
              <a:gd name="T23" fmla="*/ 111 h 388"/>
              <a:gd name="T24" fmla="*/ 336 w 387"/>
              <a:gd name="T25" fmla="*/ 75 h 388"/>
              <a:gd name="T26" fmla="*/ 298 w 387"/>
              <a:gd name="T27" fmla="*/ 68 h 388"/>
              <a:gd name="T28" fmla="*/ 304 w 387"/>
              <a:gd name="T29" fmla="*/ 34 h 388"/>
              <a:gd name="T30" fmla="*/ 257 w 387"/>
              <a:gd name="T31" fmla="*/ 21 h 388"/>
              <a:gd name="T32" fmla="*/ 222 w 387"/>
              <a:gd name="T33" fmla="*/ 33 h 388"/>
              <a:gd name="T34" fmla="*/ 209 w 387"/>
              <a:gd name="T35" fmla="*/ 0 h 388"/>
              <a:gd name="T36" fmla="*/ 162 w 387"/>
              <a:gd name="T37" fmla="*/ 13 h 388"/>
              <a:gd name="T38" fmla="*/ 137 w 387"/>
              <a:gd name="T39" fmla="*/ 42 h 388"/>
              <a:gd name="T40" fmla="*/ 109 w 387"/>
              <a:gd name="T41" fmla="*/ 19 h 388"/>
              <a:gd name="T42" fmla="*/ 75 w 387"/>
              <a:gd name="T43" fmla="*/ 53 h 388"/>
              <a:gd name="T44" fmla="*/ 69 w 387"/>
              <a:gd name="T45" fmla="*/ 91 h 388"/>
              <a:gd name="T46" fmla="*/ 33 w 387"/>
              <a:gd name="T47" fmla="*/ 84 h 388"/>
              <a:gd name="T48" fmla="*/ 19 w 387"/>
              <a:gd name="T49" fmla="*/ 131 h 388"/>
              <a:gd name="T50" fmla="*/ 35 w 387"/>
              <a:gd name="T51" fmla="*/ 166 h 388"/>
              <a:gd name="T52" fmla="*/ 0 w 387"/>
              <a:gd name="T53" fmla="*/ 179 h 388"/>
              <a:gd name="T54" fmla="*/ 13 w 387"/>
              <a:gd name="T55" fmla="*/ 226 h 388"/>
              <a:gd name="T56" fmla="*/ 42 w 387"/>
              <a:gd name="T57" fmla="*/ 250 h 388"/>
              <a:gd name="T58" fmla="*/ 18 w 387"/>
              <a:gd name="T59" fmla="*/ 277 h 388"/>
              <a:gd name="T60" fmla="*/ 52 w 387"/>
              <a:gd name="T61" fmla="*/ 313 h 388"/>
              <a:gd name="T62" fmla="*/ 90 w 387"/>
              <a:gd name="T63" fmla="*/ 318 h 388"/>
              <a:gd name="T64" fmla="*/ 83 w 387"/>
              <a:gd name="T65" fmla="*/ 355 h 388"/>
              <a:gd name="T66" fmla="*/ 130 w 387"/>
              <a:gd name="T67" fmla="*/ 368 h 388"/>
              <a:gd name="T68" fmla="*/ 166 w 387"/>
              <a:gd name="T69" fmla="*/ 353 h 388"/>
              <a:gd name="T70" fmla="*/ 178 w 387"/>
              <a:gd name="T71" fmla="*/ 388 h 388"/>
              <a:gd name="T72" fmla="*/ 89 w 387"/>
              <a:gd name="T73" fmla="*/ 194 h 388"/>
              <a:gd name="T74" fmla="*/ 298 w 387"/>
              <a:gd name="T75" fmla="*/ 194 h 388"/>
              <a:gd name="T76" fmla="*/ 89 w 387"/>
              <a:gd name="T77" fmla="*/ 194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7" h="388">
                <a:moveTo>
                  <a:pt x="213" y="387"/>
                </a:moveTo>
                <a:cubicBezTo>
                  <a:pt x="220" y="387"/>
                  <a:pt x="226" y="382"/>
                  <a:pt x="226" y="375"/>
                </a:cubicBezTo>
                <a:cubicBezTo>
                  <a:pt x="225" y="353"/>
                  <a:pt x="225" y="353"/>
                  <a:pt x="225" y="353"/>
                </a:cubicBezTo>
                <a:cubicBezTo>
                  <a:pt x="234" y="351"/>
                  <a:pt x="242" y="349"/>
                  <a:pt x="250" y="346"/>
                </a:cubicBezTo>
                <a:cubicBezTo>
                  <a:pt x="261" y="365"/>
                  <a:pt x="261" y="365"/>
                  <a:pt x="261" y="365"/>
                </a:cubicBezTo>
                <a:cubicBezTo>
                  <a:pt x="264" y="371"/>
                  <a:pt x="272" y="373"/>
                  <a:pt x="278" y="369"/>
                </a:cubicBezTo>
                <a:cubicBezTo>
                  <a:pt x="308" y="352"/>
                  <a:pt x="308" y="352"/>
                  <a:pt x="308" y="352"/>
                </a:cubicBezTo>
                <a:cubicBezTo>
                  <a:pt x="314" y="349"/>
                  <a:pt x="316" y="341"/>
                  <a:pt x="312" y="335"/>
                </a:cubicBezTo>
                <a:cubicBezTo>
                  <a:pt x="301" y="316"/>
                  <a:pt x="301" y="316"/>
                  <a:pt x="301" y="316"/>
                </a:cubicBezTo>
                <a:cubicBezTo>
                  <a:pt x="308" y="310"/>
                  <a:pt x="314" y="304"/>
                  <a:pt x="319" y="298"/>
                </a:cubicBezTo>
                <a:cubicBezTo>
                  <a:pt x="336" y="308"/>
                  <a:pt x="336" y="308"/>
                  <a:pt x="336" y="308"/>
                </a:cubicBezTo>
                <a:cubicBezTo>
                  <a:pt x="342" y="312"/>
                  <a:pt x="350" y="310"/>
                  <a:pt x="354" y="304"/>
                </a:cubicBezTo>
                <a:cubicBezTo>
                  <a:pt x="372" y="275"/>
                  <a:pt x="372" y="275"/>
                  <a:pt x="372" y="275"/>
                </a:cubicBezTo>
                <a:cubicBezTo>
                  <a:pt x="375" y="269"/>
                  <a:pt x="374" y="261"/>
                  <a:pt x="368" y="257"/>
                </a:cubicBezTo>
                <a:cubicBezTo>
                  <a:pt x="349" y="246"/>
                  <a:pt x="349" y="246"/>
                  <a:pt x="349" y="246"/>
                </a:cubicBezTo>
                <a:cubicBezTo>
                  <a:pt x="351" y="238"/>
                  <a:pt x="353" y="230"/>
                  <a:pt x="355" y="222"/>
                </a:cubicBezTo>
                <a:cubicBezTo>
                  <a:pt x="375" y="222"/>
                  <a:pt x="375" y="222"/>
                  <a:pt x="375" y="222"/>
                </a:cubicBezTo>
                <a:cubicBezTo>
                  <a:pt x="382" y="222"/>
                  <a:pt x="387" y="216"/>
                  <a:pt x="387" y="209"/>
                </a:cubicBezTo>
                <a:cubicBezTo>
                  <a:pt x="387" y="175"/>
                  <a:pt x="387" y="175"/>
                  <a:pt x="387" y="175"/>
                </a:cubicBezTo>
                <a:cubicBezTo>
                  <a:pt x="387" y="168"/>
                  <a:pt x="382" y="162"/>
                  <a:pt x="375" y="162"/>
                </a:cubicBezTo>
                <a:cubicBezTo>
                  <a:pt x="354" y="162"/>
                  <a:pt x="354" y="162"/>
                  <a:pt x="354" y="162"/>
                </a:cubicBezTo>
                <a:cubicBezTo>
                  <a:pt x="352" y="153"/>
                  <a:pt x="350" y="145"/>
                  <a:pt x="347" y="137"/>
                </a:cubicBezTo>
                <a:cubicBezTo>
                  <a:pt x="364" y="128"/>
                  <a:pt x="364" y="128"/>
                  <a:pt x="364" y="128"/>
                </a:cubicBezTo>
                <a:cubicBezTo>
                  <a:pt x="370" y="125"/>
                  <a:pt x="372" y="117"/>
                  <a:pt x="369" y="111"/>
                </a:cubicBezTo>
                <a:cubicBezTo>
                  <a:pt x="353" y="80"/>
                  <a:pt x="353" y="80"/>
                  <a:pt x="353" y="80"/>
                </a:cubicBezTo>
                <a:cubicBezTo>
                  <a:pt x="350" y="74"/>
                  <a:pt x="342" y="72"/>
                  <a:pt x="336" y="75"/>
                </a:cubicBezTo>
                <a:cubicBezTo>
                  <a:pt x="316" y="86"/>
                  <a:pt x="316" y="86"/>
                  <a:pt x="316" y="86"/>
                </a:cubicBezTo>
                <a:cubicBezTo>
                  <a:pt x="311" y="79"/>
                  <a:pt x="305" y="74"/>
                  <a:pt x="298" y="68"/>
                </a:cubicBezTo>
                <a:cubicBezTo>
                  <a:pt x="308" y="51"/>
                  <a:pt x="308" y="51"/>
                  <a:pt x="308" y="51"/>
                </a:cubicBezTo>
                <a:cubicBezTo>
                  <a:pt x="312" y="45"/>
                  <a:pt x="310" y="37"/>
                  <a:pt x="304" y="34"/>
                </a:cubicBezTo>
                <a:cubicBezTo>
                  <a:pt x="274" y="16"/>
                  <a:pt x="274" y="16"/>
                  <a:pt x="274" y="16"/>
                </a:cubicBezTo>
                <a:cubicBezTo>
                  <a:pt x="268" y="13"/>
                  <a:pt x="260" y="15"/>
                  <a:pt x="257" y="21"/>
                </a:cubicBezTo>
                <a:cubicBezTo>
                  <a:pt x="246" y="39"/>
                  <a:pt x="246" y="39"/>
                  <a:pt x="246" y="39"/>
                </a:cubicBezTo>
                <a:cubicBezTo>
                  <a:pt x="238" y="37"/>
                  <a:pt x="230" y="35"/>
                  <a:pt x="222" y="33"/>
                </a:cubicBezTo>
                <a:cubicBezTo>
                  <a:pt x="222" y="13"/>
                  <a:pt x="222" y="13"/>
                  <a:pt x="222" y="13"/>
                </a:cubicBezTo>
                <a:cubicBezTo>
                  <a:pt x="222" y="6"/>
                  <a:pt x="216" y="0"/>
                  <a:pt x="209" y="0"/>
                </a:cubicBezTo>
                <a:cubicBezTo>
                  <a:pt x="174" y="0"/>
                  <a:pt x="174" y="0"/>
                  <a:pt x="174" y="0"/>
                </a:cubicBezTo>
                <a:cubicBezTo>
                  <a:pt x="167" y="0"/>
                  <a:pt x="162" y="6"/>
                  <a:pt x="162" y="13"/>
                </a:cubicBezTo>
                <a:cubicBezTo>
                  <a:pt x="162" y="34"/>
                  <a:pt x="162" y="34"/>
                  <a:pt x="162" y="34"/>
                </a:cubicBezTo>
                <a:cubicBezTo>
                  <a:pt x="154" y="36"/>
                  <a:pt x="145" y="39"/>
                  <a:pt x="137" y="42"/>
                </a:cubicBezTo>
                <a:cubicBezTo>
                  <a:pt x="127" y="23"/>
                  <a:pt x="127" y="23"/>
                  <a:pt x="127" y="23"/>
                </a:cubicBezTo>
                <a:cubicBezTo>
                  <a:pt x="123" y="17"/>
                  <a:pt x="115" y="15"/>
                  <a:pt x="109" y="19"/>
                </a:cubicBezTo>
                <a:cubicBezTo>
                  <a:pt x="80" y="36"/>
                  <a:pt x="80" y="36"/>
                  <a:pt x="80" y="36"/>
                </a:cubicBezTo>
                <a:cubicBezTo>
                  <a:pt x="74" y="40"/>
                  <a:pt x="72" y="47"/>
                  <a:pt x="75" y="53"/>
                </a:cubicBezTo>
                <a:cubicBezTo>
                  <a:pt x="86" y="73"/>
                  <a:pt x="86" y="73"/>
                  <a:pt x="86" y="73"/>
                </a:cubicBezTo>
                <a:cubicBezTo>
                  <a:pt x="80" y="78"/>
                  <a:pt x="74" y="85"/>
                  <a:pt x="69" y="91"/>
                </a:cubicBezTo>
                <a:cubicBezTo>
                  <a:pt x="51" y="80"/>
                  <a:pt x="51" y="80"/>
                  <a:pt x="51" y="80"/>
                </a:cubicBezTo>
                <a:cubicBezTo>
                  <a:pt x="45" y="76"/>
                  <a:pt x="37" y="78"/>
                  <a:pt x="33" y="84"/>
                </a:cubicBezTo>
                <a:cubicBezTo>
                  <a:pt x="15" y="113"/>
                  <a:pt x="15" y="113"/>
                  <a:pt x="15" y="113"/>
                </a:cubicBezTo>
                <a:cubicBezTo>
                  <a:pt x="12" y="119"/>
                  <a:pt x="13" y="127"/>
                  <a:pt x="19" y="131"/>
                </a:cubicBezTo>
                <a:cubicBezTo>
                  <a:pt x="40" y="144"/>
                  <a:pt x="40" y="144"/>
                  <a:pt x="40" y="144"/>
                </a:cubicBezTo>
                <a:cubicBezTo>
                  <a:pt x="38" y="151"/>
                  <a:pt x="36" y="158"/>
                  <a:pt x="35" y="166"/>
                </a:cubicBezTo>
                <a:cubicBezTo>
                  <a:pt x="13" y="166"/>
                  <a:pt x="13" y="166"/>
                  <a:pt x="13" y="166"/>
                </a:cubicBezTo>
                <a:cubicBezTo>
                  <a:pt x="6" y="166"/>
                  <a:pt x="0" y="172"/>
                  <a:pt x="0" y="179"/>
                </a:cubicBezTo>
                <a:cubicBezTo>
                  <a:pt x="0" y="213"/>
                  <a:pt x="0" y="213"/>
                  <a:pt x="0" y="213"/>
                </a:cubicBezTo>
                <a:cubicBezTo>
                  <a:pt x="0" y="220"/>
                  <a:pt x="6" y="226"/>
                  <a:pt x="13" y="226"/>
                </a:cubicBezTo>
                <a:cubicBezTo>
                  <a:pt x="36" y="226"/>
                  <a:pt x="36" y="226"/>
                  <a:pt x="36" y="226"/>
                </a:cubicBezTo>
                <a:cubicBezTo>
                  <a:pt x="37" y="234"/>
                  <a:pt x="40" y="242"/>
                  <a:pt x="42" y="250"/>
                </a:cubicBezTo>
                <a:cubicBezTo>
                  <a:pt x="24" y="260"/>
                  <a:pt x="24" y="260"/>
                  <a:pt x="24" y="260"/>
                </a:cubicBezTo>
                <a:cubicBezTo>
                  <a:pt x="17" y="263"/>
                  <a:pt x="15" y="271"/>
                  <a:pt x="18" y="277"/>
                </a:cubicBezTo>
                <a:cubicBezTo>
                  <a:pt x="35" y="307"/>
                  <a:pt x="35" y="307"/>
                  <a:pt x="35" y="307"/>
                </a:cubicBezTo>
                <a:cubicBezTo>
                  <a:pt x="38" y="314"/>
                  <a:pt x="46" y="316"/>
                  <a:pt x="52" y="313"/>
                </a:cubicBezTo>
                <a:cubicBezTo>
                  <a:pt x="73" y="301"/>
                  <a:pt x="73" y="301"/>
                  <a:pt x="73" y="301"/>
                </a:cubicBezTo>
                <a:cubicBezTo>
                  <a:pt x="79" y="307"/>
                  <a:pt x="84" y="313"/>
                  <a:pt x="90" y="318"/>
                </a:cubicBezTo>
                <a:cubicBezTo>
                  <a:pt x="79" y="337"/>
                  <a:pt x="79" y="337"/>
                  <a:pt x="79" y="337"/>
                </a:cubicBezTo>
                <a:cubicBezTo>
                  <a:pt x="75" y="343"/>
                  <a:pt x="77" y="351"/>
                  <a:pt x="83" y="355"/>
                </a:cubicBezTo>
                <a:cubicBezTo>
                  <a:pt x="113" y="372"/>
                  <a:pt x="113" y="372"/>
                  <a:pt x="113" y="372"/>
                </a:cubicBezTo>
                <a:cubicBezTo>
                  <a:pt x="119" y="376"/>
                  <a:pt x="127" y="374"/>
                  <a:pt x="130" y="368"/>
                </a:cubicBezTo>
                <a:cubicBezTo>
                  <a:pt x="142" y="347"/>
                  <a:pt x="142" y="347"/>
                  <a:pt x="142" y="347"/>
                </a:cubicBezTo>
                <a:cubicBezTo>
                  <a:pt x="150" y="350"/>
                  <a:pt x="158" y="352"/>
                  <a:pt x="166" y="353"/>
                </a:cubicBezTo>
                <a:cubicBezTo>
                  <a:pt x="166" y="375"/>
                  <a:pt x="166" y="375"/>
                  <a:pt x="166" y="375"/>
                </a:cubicBezTo>
                <a:cubicBezTo>
                  <a:pt x="166" y="382"/>
                  <a:pt x="171" y="388"/>
                  <a:pt x="178" y="388"/>
                </a:cubicBezTo>
                <a:lnTo>
                  <a:pt x="213" y="387"/>
                </a:lnTo>
                <a:close/>
                <a:moveTo>
                  <a:pt x="89" y="194"/>
                </a:moveTo>
                <a:cubicBezTo>
                  <a:pt x="89" y="136"/>
                  <a:pt x="136" y="90"/>
                  <a:pt x="193" y="90"/>
                </a:cubicBezTo>
                <a:cubicBezTo>
                  <a:pt x="251" y="90"/>
                  <a:pt x="298" y="136"/>
                  <a:pt x="298" y="194"/>
                </a:cubicBezTo>
                <a:cubicBezTo>
                  <a:pt x="298" y="252"/>
                  <a:pt x="251" y="298"/>
                  <a:pt x="193" y="298"/>
                </a:cubicBezTo>
                <a:cubicBezTo>
                  <a:pt x="136" y="298"/>
                  <a:pt x="89" y="252"/>
                  <a:pt x="89" y="19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7" name="Freeform 19"/>
          <p:cNvSpPr>
            <a:spLocks noEditPoints="1"/>
          </p:cNvSpPr>
          <p:nvPr/>
        </p:nvSpPr>
        <p:spPr bwMode="auto">
          <a:xfrm>
            <a:off x="7163842" y="2344248"/>
            <a:ext cx="849430" cy="852401"/>
          </a:xfrm>
          <a:custGeom>
            <a:avLst/>
            <a:gdLst>
              <a:gd name="T0" fmla="*/ 166 w 286"/>
              <a:gd name="T1" fmla="*/ 277 h 286"/>
              <a:gd name="T2" fmla="*/ 184 w 286"/>
              <a:gd name="T3" fmla="*/ 256 h 286"/>
              <a:gd name="T4" fmla="*/ 205 w 286"/>
              <a:gd name="T5" fmla="*/ 273 h 286"/>
              <a:gd name="T6" fmla="*/ 231 w 286"/>
              <a:gd name="T7" fmla="*/ 247 h 286"/>
              <a:gd name="T8" fmla="*/ 236 w 286"/>
              <a:gd name="T9" fmla="*/ 220 h 286"/>
              <a:gd name="T10" fmla="*/ 261 w 286"/>
              <a:gd name="T11" fmla="*/ 225 h 286"/>
              <a:gd name="T12" fmla="*/ 271 w 286"/>
              <a:gd name="T13" fmla="*/ 190 h 286"/>
              <a:gd name="T14" fmla="*/ 262 w 286"/>
              <a:gd name="T15" fmla="*/ 164 h 286"/>
              <a:gd name="T16" fmla="*/ 286 w 286"/>
              <a:gd name="T17" fmla="*/ 154 h 286"/>
              <a:gd name="T18" fmla="*/ 277 w 286"/>
              <a:gd name="T19" fmla="*/ 120 h 286"/>
              <a:gd name="T20" fmla="*/ 256 w 286"/>
              <a:gd name="T21" fmla="*/ 101 h 286"/>
              <a:gd name="T22" fmla="*/ 273 w 286"/>
              <a:gd name="T23" fmla="*/ 82 h 286"/>
              <a:gd name="T24" fmla="*/ 248 w 286"/>
              <a:gd name="T25" fmla="*/ 55 h 286"/>
              <a:gd name="T26" fmla="*/ 220 w 286"/>
              <a:gd name="T27" fmla="*/ 50 h 286"/>
              <a:gd name="T28" fmla="*/ 224 w 286"/>
              <a:gd name="T29" fmla="*/ 25 h 286"/>
              <a:gd name="T30" fmla="*/ 190 w 286"/>
              <a:gd name="T31" fmla="*/ 15 h 286"/>
              <a:gd name="T32" fmla="*/ 164 w 286"/>
              <a:gd name="T33" fmla="*/ 25 h 286"/>
              <a:gd name="T34" fmla="*/ 154 w 286"/>
              <a:gd name="T35" fmla="*/ 0 h 286"/>
              <a:gd name="T36" fmla="*/ 119 w 286"/>
              <a:gd name="T37" fmla="*/ 9 h 286"/>
              <a:gd name="T38" fmla="*/ 101 w 286"/>
              <a:gd name="T39" fmla="*/ 31 h 286"/>
              <a:gd name="T40" fmla="*/ 81 w 286"/>
              <a:gd name="T41" fmla="*/ 14 h 286"/>
              <a:gd name="T42" fmla="*/ 55 w 286"/>
              <a:gd name="T43" fmla="*/ 39 h 286"/>
              <a:gd name="T44" fmla="*/ 51 w 286"/>
              <a:gd name="T45" fmla="*/ 67 h 286"/>
              <a:gd name="T46" fmla="*/ 24 w 286"/>
              <a:gd name="T47" fmla="*/ 62 h 286"/>
              <a:gd name="T48" fmla="*/ 14 w 286"/>
              <a:gd name="T49" fmla="*/ 97 h 286"/>
              <a:gd name="T50" fmla="*/ 26 w 286"/>
              <a:gd name="T51" fmla="*/ 123 h 286"/>
              <a:gd name="T52" fmla="*/ 0 w 286"/>
              <a:gd name="T53" fmla="*/ 132 h 286"/>
              <a:gd name="T54" fmla="*/ 9 w 286"/>
              <a:gd name="T55" fmla="*/ 167 h 286"/>
              <a:gd name="T56" fmla="*/ 31 w 286"/>
              <a:gd name="T57" fmla="*/ 184 h 286"/>
              <a:gd name="T58" fmla="*/ 13 w 286"/>
              <a:gd name="T59" fmla="*/ 205 h 286"/>
              <a:gd name="T60" fmla="*/ 38 w 286"/>
              <a:gd name="T61" fmla="*/ 231 h 286"/>
              <a:gd name="T62" fmla="*/ 66 w 286"/>
              <a:gd name="T63" fmla="*/ 235 h 286"/>
              <a:gd name="T64" fmla="*/ 61 w 286"/>
              <a:gd name="T65" fmla="*/ 262 h 286"/>
              <a:gd name="T66" fmla="*/ 96 w 286"/>
              <a:gd name="T67" fmla="*/ 271 h 286"/>
              <a:gd name="T68" fmla="*/ 122 w 286"/>
              <a:gd name="T69" fmla="*/ 261 h 286"/>
              <a:gd name="T70" fmla="*/ 132 w 286"/>
              <a:gd name="T71" fmla="*/ 286 h 286"/>
              <a:gd name="T72" fmla="*/ 66 w 286"/>
              <a:gd name="T73" fmla="*/ 143 h 286"/>
              <a:gd name="T74" fmla="*/ 220 w 286"/>
              <a:gd name="T75" fmla="*/ 143 h 286"/>
              <a:gd name="T76" fmla="*/ 66 w 286"/>
              <a:gd name="T77" fmla="*/ 14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286">
                <a:moveTo>
                  <a:pt x="157" y="286"/>
                </a:moveTo>
                <a:cubicBezTo>
                  <a:pt x="162" y="286"/>
                  <a:pt x="166" y="282"/>
                  <a:pt x="166" y="277"/>
                </a:cubicBezTo>
                <a:cubicBezTo>
                  <a:pt x="166" y="261"/>
                  <a:pt x="166" y="261"/>
                  <a:pt x="166" y="261"/>
                </a:cubicBezTo>
                <a:cubicBezTo>
                  <a:pt x="173" y="259"/>
                  <a:pt x="179" y="258"/>
                  <a:pt x="184" y="256"/>
                </a:cubicBezTo>
                <a:cubicBezTo>
                  <a:pt x="193" y="269"/>
                  <a:pt x="193" y="269"/>
                  <a:pt x="193" y="269"/>
                </a:cubicBezTo>
                <a:cubicBezTo>
                  <a:pt x="195" y="274"/>
                  <a:pt x="201" y="275"/>
                  <a:pt x="205" y="273"/>
                </a:cubicBezTo>
                <a:cubicBezTo>
                  <a:pt x="227" y="260"/>
                  <a:pt x="227" y="260"/>
                  <a:pt x="227" y="260"/>
                </a:cubicBezTo>
                <a:cubicBezTo>
                  <a:pt x="232" y="257"/>
                  <a:pt x="233" y="252"/>
                  <a:pt x="231" y="247"/>
                </a:cubicBezTo>
                <a:cubicBezTo>
                  <a:pt x="223" y="233"/>
                  <a:pt x="223" y="233"/>
                  <a:pt x="223" y="233"/>
                </a:cubicBezTo>
                <a:cubicBezTo>
                  <a:pt x="227" y="229"/>
                  <a:pt x="232" y="225"/>
                  <a:pt x="236" y="220"/>
                </a:cubicBezTo>
                <a:cubicBezTo>
                  <a:pt x="248" y="228"/>
                  <a:pt x="248" y="228"/>
                  <a:pt x="248" y="228"/>
                </a:cubicBezTo>
                <a:cubicBezTo>
                  <a:pt x="253" y="230"/>
                  <a:pt x="258" y="229"/>
                  <a:pt x="261" y="225"/>
                </a:cubicBezTo>
                <a:cubicBezTo>
                  <a:pt x="274" y="203"/>
                  <a:pt x="274" y="203"/>
                  <a:pt x="274" y="203"/>
                </a:cubicBezTo>
                <a:cubicBezTo>
                  <a:pt x="277" y="199"/>
                  <a:pt x="276" y="193"/>
                  <a:pt x="271" y="190"/>
                </a:cubicBezTo>
                <a:cubicBezTo>
                  <a:pt x="257" y="181"/>
                  <a:pt x="257" y="181"/>
                  <a:pt x="257" y="181"/>
                </a:cubicBezTo>
                <a:cubicBezTo>
                  <a:pt x="259" y="176"/>
                  <a:pt x="261" y="170"/>
                  <a:pt x="262" y="164"/>
                </a:cubicBezTo>
                <a:cubicBezTo>
                  <a:pt x="277" y="164"/>
                  <a:pt x="277" y="164"/>
                  <a:pt x="277" y="164"/>
                </a:cubicBezTo>
                <a:cubicBezTo>
                  <a:pt x="282" y="164"/>
                  <a:pt x="286" y="160"/>
                  <a:pt x="286" y="154"/>
                </a:cubicBezTo>
                <a:cubicBezTo>
                  <a:pt x="286" y="129"/>
                  <a:pt x="286" y="129"/>
                  <a:pt x="286" y="129"/>
                </a:cubicBezTo>
                <a:cubicBezTo>
                  <a:pt x="286" y="124"/>
                  <a:pt x="282" y="120"/>
                  <a:pt x="277" y="120"/>
                </a:cubicBezTo>
                <a:cubicBezTo>
                  <a:pt x="261" y="120"/>
                  <a:pt x="261" y="120"/>
                  <a:pt x="261" y="120"/>
                </a:cubicBezTo>
                <a:cubicBezTo>
                  <a:pt x="260" y="113"/>
                  <a:pt x="258" y="107"/>
                  <a:pt x="256" y="101"/>
                </a:cubicBezTo>
                <a:cubicBezTo>
                  <a:pt x="269" y="94"/>
                  <a:pt x="269" y="94"/>
                  <a:pt x="269" y="94"/>
                </a:cubicBezTo>
                <a:cubicBezTo>
                  <a:pt x="273" y="92"/>
                  <a:pt x="275" y="86"/>
                  <a:pt x="273" y="82"/>
                </a:cubicBezTo>
                <a:cubicBezTo>
                  <a:pt x="261" y="59"/>
                  <a:pt x="261" y="59"/>
                  <a:pt x="261" y="59"/>
                </a:cubicBezTo>
                <a:cubicBezTo>
                  <a:pt x="258" y="55"/>
                  <a:pt x="252" y="53"/>
                  <a:pt x="248" y="55"/>
                </a:cubicBezTo>
                <a:cubicBezTo>
                  <a:pt x="233" y="63"/>
                  <a:pt x="233" y="63"/>
                  <a:pt x="233" y="63"/>
                </a:cubicBezTo>
                <a:cubicBezTo>
                  <a:pt x="229" y="59"/>
                  <a:pt x="225" y="54"/>
                  <a:pt x="220" y="50"/>
                </a:cubicBezTo>
                <a:cubicBezTo>
                  <a:pt x="228" y="38"/>
                  <a:pt x="228" y="38"/>
                  <a:pt x="228" y="38"/>
                </a:cubicBezTo>
                <a:cubicBezTo>
                  <a:pt x="230" y="33"/>
                  <a:pt x="229" y="27"/>
                  <a:pt x="224" y="25"/>
                </a:cubicBezTo>
                <a:cubicBezTo>
                  <a:pt x="202" y="12"/>
                  <a:pt x="202" y="12"/>
                  <a:pt x="202" y="12"/>
                </a:cubicBezTo>
                <a:cubicBezTo>
                  <a:pt x="198" y="9"/>
                  <a:pt x="192" y="11"/>
                  <a:pt x="190" y="15"/>
                </a:cubicBezTo>
                <a:cubicBezTo>
                  <a:pt x="181" y="29"/>
                  <a:pt x="181" y="29"/>
                  <a:pt x="181" y="29"/>
                </a:cubicBezTo>
                <a:cubicBezTo>
                  <a:pt x="176" y="27"/>
                  <a:pt x="170" y="26"/>
                  <a:pt x="164" y="25"/>
                </a:cubicBezTo>
                <a:cubicBezTo>
                  <a:pt x="164" y="9"/>
                  <a:pt x="164" y="9"/>
                  <a:pt x="164" y="9"/>
                </a:cubicBezTo>
                <a:cubicBezTo>
                  <a:pt x="163" y="4"/>
                  <a:pt x="159" y="0"/>
                  <a:pt x="154" y="0"/>
                </a:cubicBezTo>
                <a:cubicBezTo>
                  <a:pt x="129" y="0"/>
                  <a:pt x="129" y="0"/>
                  <a:pt x="129" y="0"/>
                </a:cubicBezTo>
                <a:cubicBezTo>
                  <a:pt x="123" y="0"/>
                  <a:pt x="119" y="4"/>
                  <a:pt x="119" y="9"/>
                </a:cubicBezTo>
                <a:cubicBezTo>
                  <a:pt x="119" y="25"/>
                  <a:pt x="119" y="25"/>
                  <a:pt x="119" y="25"/>
                </a:cubicBezTo>
                <a:cubicBezTo>
                  <a:pt x="113" y="27"/>
                  <a:pt x="107" y="28"/>
                  <a:pt x="101" y="31"/>
                </a:cubicBezTo>
                <a:cubicBezTo>
                  <a:pt x="93" y="17"/>
                  <a:pt x="93" y="17"/>
                  <a:pt x="93" y="17"/>
                </a:cubicBezTo>
                <a:cubicBezTo>
                  <a:pt x="91" y="13"/>
                  <a:pt x="85" y="11"/>
                  <a:pt x="81" y="14"/>
                </a:cubicBezTo>
                <a:cubicBezTo>
                  <a:pt x="59" y="27"/>
                  <a:pt x="59" y="27"/>
                  <a:pt x="59" y="27"/>
                </a:cubicBezTo>
                <a:cubicBezTo>
                  <a:pt x="54" y="29"/>
                  <a:pt x="53" y="35"/>
                  <a:pt x="55" y="39"/>
                </a:cubicBezTo>
                <a:cubicBezTo>
                  <a:pt x="64" y="54"/>
                  <a:pt x="64" y="54"/>
                  <a:pt x="64" y="54"/>
                </a:cubicBezTo>
                <a:cubicBezTo>
                  <a:pt x="59" y="58"/>
                  <a:pt x="55" y="62"/>
                  <a:pt x="51" y="67"/>
                </a:cubicBezTo>
                <a:cubicBezTo>
                  <a:pt x="37" y="59"/>
                  <a:pt x="37" y="59"/>
                  <a:pt x="37" y="59"/>
                </a:cubicBezTo>
                <a:cubicBezTo>
                  <a:pt x="33" y="56"/>
                  <a:pt x="27" y="58"/>
                  <a:pt x="24" y="62"/>
                </a:cubicBezTo>
                <a:cubicBezTo>
                  <a:pt x="11" y="84"/>
                  <a:pt x="11" y="84"/>
                  <a:pt x="11" y="84"/>
                </a:cubicBezTo>
                <a:cubicBezTo>
                  <a:pt x="8" y="88"/>
                  <a:pt x="10" y="94"/>
                  <a:pt x="14" y="97"/>
                </a:cubicBezTo>
                <a:cubicBezTo>
                  <a:pt x="30" y="106"/>
                  <a:pt x="30" y="106"/>
                  <a:pt x="30" y="106"/>
                </a:cubicBezTo>
                <a:cubicBezTo>
                  <a:pt x="28" y="111"/>
                  <a:pt x="27" y="117"/>
                  <a:pt x="26" y="123"/>
                </a:cubicBezTo>
                <a:cubicBezTo>
                  <a:pt x="9" y="123"/>
                  <a:pt x="9" y="123"/>
                  <a:pt x="9" y="123"/>
                </a:cubicBezTo>
                <a:cubicBezTo>
                  <a:pt x="4" y="123"/>
                  <a:pt x="0" y="127"/>
                  <a:pt x="0" y="132"/>
                </a:cubicBezTo>
                <a:cubicBezTo>
                  <a:pt x="0" y="157"/>
                  <a:pt x="0" y="157"/>
                  <a:pt x="0" y="157"/>
                </a:cubicBezTo>
                <a:cubicBezTo>
                  <a:pt x="0" y="163"/>
                  <a:pt x="4" y="167"/>
                  <a:pt x="9" y="167"/>
                </a:cubicBezTo>
                <a:cubicBezTo>
                  <a:pt x="26" y="167"/>
                  <a:pt x="26" y="167"/>
                  <a:pt x="26" y="167"/>
                </a:cubicBezTo>
                <a:cubicBezTo>
                  <a:pt x="27" y="173"/>
                  <a:pt x="29" y="179"/>
                  <a:pt x="31" y="184"/>
                </a:cubicBezTo>
                <a:cubicBezTo>
                  <a:pt x="17" y="192"/>
                  <a:pt x="17" y="192"/>
                  <a:pt x="17" y="192"/>
                </a:cubicBezTo>
                <a:cubicBezTo>
                  <a:pt x="13" y="194"/>
                  <a:pt x="11" y="200"/>
                  <a:pt x="13" y="205"/>
                </a:cubicBezTo>
                <a:cubicBezTo>
                  <a:pt x="25" y="227"/>
                  <a:pt x="25" y="227"/>
                  <a:pt x="25" y="227"/>
                </a:cubicBezTo>
                <a:cubicBezTo>
                  <a:pt x="28" y="231"/>
                  <a:pt x="34" y="233"/>
                  <a:pt x="38" y="231"/>
                </a:cubicBezTo>
                <a:cubicBezTo>
                  <a:pt x="54" y="222"/>
                  <a:pt x="54" y="222"/>
                  <a:pt x="54" y="222"/>
                </a:cubicBezTo>
                <a:cubicBezTo>
                  <a:pt x="58" y="227"/>
                  <a:pt x="62" y="231"/>
                  <a:pt x="66" y="235"/>
                </a:cubicBezTo>
                <a:cubicBezTo>
                  <a:pt x="58" y="249"/>
                  <a:pt x="58" y="249"/>
                  <a:pt x="58" y="249"/>
                </a:cubicBezTo>
                <a:cubicBezTo>
                  <a:pt x="55" y="254"/>
                  <a:pt x="57" y="259"/>
                  <a:pt x="61" y="262"/>
                </a:cubicBezTo>
                <a:cubicBezTo>
                  <a:pt x="83" y="275"/>
                  <a:pt x="83" y="275"/>
                  <a:pt x="83" y="275"/>
                </a:cubicBezTo>
                <a:cubicBezTo>
                  <a:pt x="88" y="277"/>
                  <a:pt x="93" y="276"/>
                  <a:pt x="96" y="271"/>
                </a:cubicBezTo>
                <a:cubicBezTo>
                  <a:pt x="105" y="256"/>
                  <a:pt x="105" y="256"/>
                  <a:pt x="105" y="256"/>
                </a:cubicBezTo>
                <a:cubicBezTo>
                  <a:pt x="110" y="258"/>
                  <a:pt x="116" y="260"/>
                  <a:pt x="122" y="261"/>
                </a:cubicBezTo>
                <a:cubicBezTo>
                  <a:pt x="122" y="277"/>
                  <a:pt x="122" y="277"/>
                  <a:pt x="122" y="277"/>
                </a:cubicBezTo>
                <a:cubicBezTo>
                  <a:pt x="122" y="282"/>
                  <a:pt x="127" y="286"/>
                  <a:pt x="132" y="286"/>
                </a:cubicBezTo>
                <a:lnTo>
                  <a:pt x="157" y="286"/>
                </a:lnTo>
                <a:close/>
                <a:moveTo>
                  <a:pt x="66" y="143"/>
                </a:moveTo>
                <a:cubicBezTo>
                  <a:pt x="66" y="101"/>
                  <a:pt x="100" y="66"/>
                  <a:pt x="143" y="66"/>
                </a:cubicBezTo>
                <a:cubicBezTo>
                  <a:pt x="185" y="66"/>
                  <a:pt x="220" y="101"/>
                  <a:pt x="220" y="143"/>
                </a:cubicBezTo>
                <a:cubicBezTo>
                  <a:pt x="220" y="186"/>
                  <a:pt x="185" y="220"/>
                  <a:pt x="143" y="220"/>
                </a:cubicBezTo>
                <a:cubicBezTo>
                  <a:pt x="100" y="220"/>
                  <a:pt x="66" y="186"/>
                  <a:pt x="66" y="14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20"/>
          <p:cNvSpPr>
            <a:spLocks noEditPoints="1"/>
          </p:cNvSpPr>
          <p:nvPr/>
        </p:nvSpPr>
        <p:spPr bwMode="auto">
          <a:xfrm>
            <a:off x="8243450" y="4406939"/>
            <a:ext cx="1229595" cy="1232565"/>
          </a:xfrm>
          <a:custGeom>
            <a:avLst/>
            <a:gdLst>
              <a:gd name="T0" fmla="*/ 241 w 414"/>
              <a:gd name="T1" fmla="*/ 400 h 414"/>
              <a:gd name="T2" fmla="*/ 267 w 414"/>
              <a:gd name="T3" fmla="*/ 370 h 414"/>
              <a:gd name="T4" fmla="*/ 297 w 414"/>
              <a:gd name="T5" fmla="*/ 394 h 414"/>
              <a:gd name="T6" fmla="*/ 334 w 414"/>
              <a:gd name="T7" fmla="*/ 357 h 414"/>
              <a:gd name="T8" fmla="*/ 341 w 414"/>
              <a:gd name="T9" fmla="*/ 318 h 414"/>
              <a:gd name="T10" fmla="*/ 378 w 414"/>
              <a:gd name="T11" fmla="*/ 325 h 414"/>
              <a:gd name="T12" fmla="*/ 393 w 414"/>
              <a:gd name="T13" fmla="*/ 275 h 414"/>
              <a:gd name="T14" fmla="*/ 379 w 414"/>
              <a:gd name="T15" fmla="*/ 237 h 414"/>
              <a:gd name="T16" fmla="*/ 414 w 414"/>
              <a:gd name="T17" fmla="*/ 223 h 414"/>
              <a:gd name="T18" fmla="*/ 400 w 414"/>
              <a:gd name="T19" fmla="*/ 173 h 414"/>
              <a:gd name="T20" fmla="*/ 371 w 414"/>
              <a:gd name="T21" fmla="*/ 146 h 414"/>
              <a:gd name="T22" fmla="*/ 394 w 414"/>
              <a:gd name="T23" fmla="*/ 118 h 414"/>
              <a:gd name="T24" fmla="*/ 359 w 414"/>
              <a:gd name="T25" fmla="*/ 80 h 414"/>
              <a:gd name="T26" fmla="*/ 319 w 414"/>
              <a:gd name="T27" fmla="*/ 73 h 414"/>
              <a:gd name="T28" fmla="*/ 325 w 414"/>
              <a:gd name="T29" fmla="*/ 36 h 414"/>
              <a:gd name="T30" fmla="*/ 274 w 414"/>
              <a:gd name="T31" fmla="*/ 22 h 414"/>
              <a:gd name="T32" fmla="*/ 237 w 414"/>
              <a:gd name="T33" fmla="*/ 35 h 414"/>
              <a:gd name="T34" fmla="*/ 223 w 414"/>
              <a:gd name="T35" fmla="*/ 0 h 414"/>
              <a:gd name="T36" fmla="*/ 173 w 414"/>
              <a:gd name="T37" fmla="*/ 14 h 414"/>
              <a:gd name="T38" fmla="*/ 147 w 414"/>
              <a:gd name="T39" fmla="*/ 44 h 414"/>
              <a:gd name="T40" fmla="*/ 117 w 414"/>
              <a:gd name="T41" fmla="*/ 20 h 414"/>
              <a:gd name="T42" fmla="*/ 80 w 414"/>
              <a:gd name="T43" fmla="*/ 57 h 414"/>
              <a:gd name="T44" fmla="*/ 73 w 414"/>
              <a:gd name="T45" fmla="*/ 97 h 414"/>
              <a:gd name="T46" fmla="*/ 36 w 414"/>
              <a:gd name="T47" fmla="*/ 90 h 414"/>
              <a:gd name="T48" fmla="*/ 21 w 414"/>
              <a:gd name="T49" fmla="*/ 140 h 414"/>
              <a:gd name="T50" fmla="*/ 37 w 414"/>
              <a:gd name="T51" fmla="*/ 177 h 414"/>
              <a:gd name="T52" fmla="*/ 0 w 414"/>
              <a:gd name="T53" fmla="*/ 191 h 414"/>
              <a:gd name="T54" fmla="*/ 13 w 414"/>
              <a:gd name="T55" fmla="*/ 241 h 414"/>
              <a:gd name="T56" fmla="*/ 45 w 414"/>
              <a:gd name="T57" fmla="*/ 267 h 414"/>
              <a:gd name="T58" fmla="*/ 20 w 414"/>
              <a:gd name="T59" fmla="*/ 296 h 414"/>
              <a:gd name="T60" fmla="*/ 55 w 414"/>
              <a:gd name="T61" fmla="*/ 334 h 414"/>
              <a:gd name="T62" fmla="*/ 96 w 414"/>
              <a:gd name="T63" fmla="*/ 339 h 414"/>
              <a:gd name="T64" fmla="*/ 89 w 414"/>
              <a:gd name="T65" fmla="*/ 379 h 414"/>
              <a:gd name="T66" fmla="*/ 139 w 414"/>
              <a:gd name="T67" fmla="*/ 392 h 414"/>
              <a:gd name="T68" fmla="*/ 177 w 414"/>
              <a:gd name="T69" fmla="*/ 377 h 414"/>
              <a:gd name="T70" fmla="*/ 191 w 414"/>
              <a:gd name="T71" fmla="*/ 414 h 414"/>
              <a:gd name="T72" fmla="*/ 95 w 414"/>
              <a:gd name="T73" fmla="*/ 207 h 414"/>
              <a:gd name="T74" fmla="*/ 318 w 414"/>
              <a:gd name="T75" fmla="*/ 207 h 414"/>
              <a:gd name="T76" fmla="*/ 95 w 414"/>
              <a:gd name="T77" fmla="*/ 20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4" h="414">
                <a:moveTo>
                  <a:pt x="227" y="414"/>
                </a:moveTo>
                <a:cubicBezTo>
                  <a:pt x="235" y="414"/>
                  <a:pt x="241" y="407"/>
                  <a:pt x="241" y="400"/>
                </a:cubicBezTo>
                <a:cubicBezTo>
                  <a:pt x="241" y="377"/>
                  <a:pt x="241" y="377"/>
                  <a:pt x="241" y="377"/>
                </a:cubicBezTo>
                <a:cubicBezTo>
                  <a:pt x="250" y="375"/>
                  <a:pt x="258" y="373"/>
                  <a:pt x="267" y="370"/>
                </a:cubicBezTo>
                <a:cubicBezTo>
                  <a:pt x="279" y="390"/>
                  <a:pt x="279" y="390"/>
                  <a:pt x="279" y="390"/>
                </a:cubicBezTo>
                <a:cubicBezTo>
                  <a:pt x="282" y="396"/>
                  <a:pt x="291" y="398"/>
                  <a:pt x="297" y="394"/>
                </a:cubicBezTo>
                <a:cubicBezTo>
                  <a:pt x="329" y="376"/>
                  <a:pt x="329" y="376"/>
                  <a:pt x="329" y="376"/>
                </a:cubicBezTo>
                <a:cubicBezTo>
                  <a:pt x="335" y="372"/>
                  <a:pt x="338" y="364"/>
                  <a:pt x="334" y="357"/>
                </a:cubicBezTo>
                <a:cubicBezTo>
                  <a:pt x="322" y="337"/>
                  <a:pt x="322" y="337"/>
                  <a:pt x="322" y="337"/>
                </a:cubicBezTo>
                <a:cubicBezTo>
                  <a:pt x="329" y="331"/>
                  <a:pt x="335" y="325"/>
                  <a:pt x="341" y="318"/>
                </a:cubicBezTo>
                <a:cubicBezTo>
                  <a:pt x="359" y="329"/>
                  <a:pt x="359" y="329"/>
                  <a:pt x="359" y="329"/>
                </a:cubicBezTo>
                <a:cubicBezTo>
                  <a:pt x="365" y="333"/>
                  <a:pt x="374" y="331"/>
                  <a:pt x="378" y="325"/>
                </a:cubicBezTo>
                <a:cubicBezTo>
                  <a:pt x="397" y="293"/>
                  <a:pt x="397" y="293"/>
                  <a:pt x="397" y="293"/>
                </a:cubicBezTo>
                <a:cubicBezTo>
                  <a:pt x="401" y="287"/>
                  <a:pt x="399" y="279"/>
                  <a:pt x="393" y="275"/>
                </a:cubicBezTo>
                <a:cubicBezTo>
                  <a:pt x="372" y="262"/>
                  <a:pt x="372" y="262"/>
                  <a:pt x="372" y="262"/>
                </a:cubicBezTo>
                <a:cubicBezTo>
                  <a:pt x="375" y="254"/>
                  <a:pt x="377" y="245"/>
                  <a:pt x="379" y="237"/>
                </a:cubicBezTo>
                <a:cubicBezTo>
                  <a:pt x="400" y="237"/>
                  <a:pt x="400" y="237"/>
                  <a:pt x="400" y="237"/>
                </a:cubicBezTo>
                <a:cubicBezTo>
                  <a:pt x="408" y="237"/>
                  <a:pt x="414" y="231"/>
                  <a:pt x="414" y="223"/>
                </a:cubicBezTo>
                <a:cubicBezTo>
                  <a:pt x="414" y="186"/>
                  <a:pt x="414" y="186"/>
                  <a:pt x="414" y="186"/>
                </a:cubicBezTo>
                <a:cubicBezTo>
                  <a:pt x="414" y="179"/>
                  <a:pt x="408" y="173"/>
                  <a:pt x="400" y="173"/>
                </a:cubicBezTo>
                <a:cubicBezTo>
                  <a:pt x="378" y="173"/>
                  <a:pt x="378" y="173"/>
                  <a:pt x="378" y="173"/>
                </a:cubicBezTo>
                <a:cubicBezTo>
                  <a:pt x="376" y="164"/>
                  <a:pt x="374" y="155"/>
                  <a:pt x="371" y="146"/>
                </a:cubicBezTo>
                <a:cubicBezTo>
                  <a:pt x="389" y="136"/>
                  <a:pt x="389" y="136"/>
                  <a:pt x="389" y="136"/>
                </a:cubicBezTo>
                <a:cubicBezTo>
                  <a:pt x="395" y="133"/>
                  <a:pt x="398" y="125"/>
                  <a:pt x="394" y="118"/>
                </a:cubicBezTo>
                <a:cubicBezTo>
                  <a:pt x="377" y="86"/>
                  <a:pt x="377" y="86"/>
                  <a:pt x="377" y="86"/>
                </a:cubicBezTo>
                <a:cubicBezTo>
                  <a:pt x="373" y="79"/>
                  <a:pt x="365" y="76"/>
                  <a:pt x="359" y="80"/>
                </a:cubicBezTo>
                <a:cubicBezTo>
                  <a:pt x="338" y="91"/>
                  <a:pt x="338" y="91"/>
                  <a:pt x="338" y="91"/>
                </a:cubicBezTo>
                <a:cubicBezTo>
                  <a:pt x="332" y="85"/>
                  <a:pt x="325" y="78"/>
                  <a:pt x="319" y="73"/>
                </a:cubicBezTo>
                <a:cubicBezTo>
                  <a:pt x="329" y="54"/>
                  <a:pt x="329" y="54"/>
                  <a:pt x="329" y="54"/>
                </a:cubicBezTo>
                <a:cubicBezTo>
                  <a:pt x="333" y="48"/>
                  <a:pt x="331" y="39"/>
                  <a:pt x="325" y="36"/>
                </a:cubicBezTo>
                <a:cubicBezTo>
                  <a:pt x="293" y="17"/>
                  <a:pt x="293" y="17"/>
                  <a:pt x="293" y="17"/>
                </a:cubicBezTo>
                <a:cubicBezTo>
                  <a:pt x="286" y="13"/>
                  <a:pt x="278" y="15"/>
                  <a:pt x="274" y="22"/>
                </a:cubicBezTo>
                <a:cubicBezTo>
                  <a:pt x="263" y="42"/>
                  <a:pt x="263" y="42"/>
                  <a:pt x="263" y="42"/>
                </a:cubicBezTo>
                <a:cubicBezTo>
                  <a:pt x="254" y="39"/>
                  <a:pt x="246" y="37"/>
                  <a:pt x="237" y="35"/>
                </a:cubicBezTo>
                <a:cubicBezTo>
                  <a:pt x="237" y="13"/>
                  <a:pt x="237" y="13"/>
                  <a:pt x="237" y="13"/>
                </a:cubicBezTo>
                <a:cubicBezTo>
                  <a:pt x="237" y="6"/>
                  <a:pt x="230" y="0"/>
                  <a:pt x="223" y="0"/>
                </a:cubicBezTo>
                <a:cubicBezTo>
                  <a:pt x="186" y="0"/>
                  <a:pt x="186" y="0"/>
                  <a:pt x="186" y="0"/>
                </a:cubicBezTo>
                <a:cubicBezTo>
                  <a:pt x="179" y="0"/>
                  <a:pt x="173" y="6"/>
                  <a:pt x="173" y="14"/>
                </a:cubicBezTo>
                <a:cubicBezTo>
                  <a:pt x="173" y="37"/>
                  <a:pt x="173" y="37"/>
                  <a:pt x="173" y="37"/>
                </a:cubicBezTo>
                <a:cubicBezTo>
                  <a:pt x="164" y="38"/>
                  <a:pt x="155" y="41"/>
                  <a:pt x="147" y="44"/>
                </a:cubicBezTo>
                <a:cubicBezTo>
                  <a:pt x="135" y="25"/>
                  <a:pt x="135" y="25"/>
                  <a:pt x="135" y="25"/>
                </a:cubicBezTo>
                <a:cubicBezTo>
                  <a:pt x="132" y="18"/>
                  <a:pt x="123" y="16"/>
                  <a:pt x="117" y="20"/>
                </a:cubicBezTo>
                <a:cubicBezTo>
                  <a:pt x="85" y="38"/>
                  <a:pt x="85" y="38"/>
                  <a:pt x="85" y="38"/>
                </a:cubicBezTo>
                <a:cubicBezTo>
                  <a:pt x="79" y="42"/>
                  <a:pt x="76" y="50"/>
                  <a:pt x="80" y="57"/>
                </a:cubicBezTo>
                <a:cubicBezTo>
                  <a:pt x="92" y="77"/>
                  <a:pt x="92" y="77"/>
                  <a:pt x="92" y="77"/>
                </a:cubicBezTo>
                <a:cubicBezTo>
                  <a:pt x="85" y="83"/>
                  <a:pt x="79" y="90"/>
                  <a:pt x="73" y="97"/>
                </a:cubicBezTo>
                <a:cubicBezTo>
                  <a:pt x="54" y="85"/>
                  <a:pt x="54" y="85"/>
                  <a:pt x="54" y="85"/>
                </a:cubicBezTo>
                <a:cubicBezTo>
                  <a:pt x="48" y="81"/>
                  <a:pt x="39" y="83"/>
                  <a:pt x="36" y="90"/>
                </a:cubicBezTo>
                <a:cubicBezTo>
                  <a:pt x="16" y="121"/>
                  <a:pt x="16" y="121"/>
                  <a:pt x="16" y="121"/>
                </a:cubicBezTo>
                <a:cubicBezTo>
                  <a:pt x="12" y="127"/>
                  <a:pt x="14" y="136"/>
                  <a:pt x="21" y="140"/>
                </a:cubicBezTo>
                <a:cubicBezTo>
                  <a:pt x="43" y="153"/>
                  <a:pt x="43" y="153"/>
                  <a:pt x="43" y="153"/>
                </a:cubicBezTo>
                <a:cubicBezTo>
                  <a:pt x="40" y="161"/>
                  <a:pt x="38" y="169"/>
                  <a:pt x="37" y="177"/>
                </a:cubicBezTo>
                <a:cubicBezTo>
                  <a:pt x="13" y="177"/>
                  <a:pt x="13" y="177"/>
                  <a:pt x="13" y="177"/>
                </a:cubicBezTo>
                <a:cubicBezTo>
                  <a:pt x="6" y="177"/>
                  <a:pt x="0" y="183"/>
                  <a:pt x="0" y="191"/>
                </a:cubicBezTo>
                <a:cubicBezTo>
                  <a:pt x="0" y="227"/>
                  <a:pt x="0" y="227"/>
                  <a:pt x="0" y="227"/>
                </a:cubicBezTo>
                <a:cubicBezTo>
                  <a:pt x="0" y="235"/>
                  <a:pt x="6" y="241"/>
                  <a:pt x="13" y="241"/>
                </a:cubicBezTo>
                <a:cubicBezTo>
                  <a:pt x="38" y="241"/>
                  <a:pt x="38" y="241"/>
                  <a:pt x="38" y="241"/>
                </a:cubicBezTo>
                <a:cubicBezTo>
                  <a:pt x="40" y="250"/>
                  <a:pt x="42" y="258"/>
                  <a:pt x="45" y="267"/>
                </a:cubicBezTo>
                <a:cubicBezTo>
                  <a:pt x="25" y="277"/>
                  <a:pt x="25" y="277"/>
                  <a:pt x="25" y="277"/>
                </a:cubicBezTo>
                <a:cubicBezTo>
                  <a:pt x="19" y="281"/>
                  <a:pt x="16" y="289"/>
                  <a:pt x="20" y="296"/>
                </a:cubicBezTo>
                <a:cubicBezTo>
                  <a:pt x="37" y="328"/>
                  <a:pt x="37" y="328"/>
                  <a:pt x="37" y="328"/>
                </a:cubicBezTo>
                <a:cubicBezTo>
                  <a:pt x="40" y="335"/>
                  <a:pt x="49" y="337"/>
                  <a:pt x="55" y="334"/>
                </a:cubicBezTo>
                <a:cubicBezTo>
                  <a:pt x="78" y="321"/>
                  <a:pt x="78" y="321"/>
                  <a:pt x="78" y="321"/>
                </a:cubicBezTo>
                <a:cubicBezTo>
                  <a:pt x="84" y="328"/>
                  <a:pt x="90" y="334"/>
                  <a:pt x="96" y="339"/>
                </a:cubicBezTo>
                <a:cubicBezTo>
                  <a:pt x="84" y="360"/>
                  <a:pt x="84" y="360"/>
                  <a:pt x="84" y="360"/>
                </a:cubicBezTo>
                <a:cubicBezTo>
                  <a:pt x="80" y="367"/>
                  <a:pt x="82" y="375"/>
                  <a:pt x="89" y="379"/>
                </a:cubicBezTo>
                <a:cubicBezTo>
                  <a:pt x="120" y="397"/>
                  <a:pt x="120" y="397"/>
                  <a:pt x="120" y="397"/>
                </a:cubicBezTo>
                <a:cubicBezTo>
                  <a:pt x="127" y="401"/>
                  <a:pt x="135" y="399"/>
                  <a:pt x="139" y="392"/>
                </a:cubicBezTo>
                <a:cubicBezTo>
                  <a:pt x="152" y="371"/>
                  <a:pt x="152" y="371"/>
                  <a:pt x="152" y="371"/>
                </a:cubicBezTo>
                <a:cubicBezTo>
                  <a:pt x="160" y="373"/>
                  <a:pt x="168" y="375"/>
                  <a:pt x="177" y="377"/>
                </a:cubicBezTo>
                <a:cubicBezTo>
                  <a:pt x="177" y="400"/>
                  <a:pt x="177" y="400"/>
                  <a:pt x="177" y="400"/>
                </a:cubicBezTo>
                <a:cubicBezTo>
                  <a:pt x="177" y="408"/>
                  <a:pt x="183" y="414"/>
                  <a:pt x="191" y="414"/>
                </a:cubicBezTo>
                <a:lnTo>
                  <a:pt x="227" y="414"/>
                </a:lnTo>
                <a:close/>
                <a:moveTo>
                  <a:pt x="95" y="207"/>
                </a:moveTo>
                <a:cubicBezTo>
                  <a:pt x="95" y="146"/>
                  <a:pt x="145" y="96"/>
                  <a:pt x="207" y="96"/>
                </a:cubicBezTo>
                <a:cubicBezTo>
                  <a:pt x="268" y="96"/>
                  <a:pt x="318" y="146"/>
                  <a:pt x="318" y="207"/>
                </a:cubicBezTo>
                <a:cubicBezTo>
                  <a:pt x="318" y="268"/>
                  <a:pt x="268" y="318"/>
                  <a:pt x="207" y="318"/>
                </a:cubicBezTo>
                <a:cubicBezTo>
                  <a:pt x="145" y="318"/>
                  <a:pt x="95" y="268"/>
                  <a:pt x="95" y="207"/>
                </a:cubicBezTo>
                <a:close/>
              </a:path>
            </a:pathLst>
          </a:cu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4" name="Oval 21"/>
          <p:cNvSpPr>
            <a:spLocks noChangeArrowheads="1"/>
          </p:cNvSpPr>
          <p:nvPr/>
        </p:nvSpPr>
        <p:spPr bwMode="auto">
          <a:xfrm>
            <a:off x="6844563" y="3430538"/>
            <a:ext cx="671228" cy="672714"/>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25" name="Oval 22"/>
          <p:cNvSpPr>
            <a:spLocks noChangeArrowheads="1"/>
          </p:cNvSpPr>
          <p:nvPr/>
        </p:nvSpPr>
        <p:spPr bwMode="auto">
          <a:xfrm>
            <a:off x="8504813" y="4669787"/>
            <a:ext cx="706869" cy="708354"/>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6" name="Oval 23"/>
          <p:cNvSpPr>
            <a:spLocks noChangeArrowheads="1"/>
          </p:cNvSpPr>
          <p:nvPr/>
        </p:nvSpPr>
        <p:spPr bwMode="auto">
          <a:xfrm>
            <a:off x="10046669" y="2533254"/>
            <a:ext cx="1316396" cy="1316396"/>
          </a:xfrm>
          <a:prstGeom prst="ellipse">
            <a:avLst/>
          </a:prstGeom>
          <a:solidFill>
            <a:schemeClr val="bg1"/>
          </a:solidFill>
          <a:ln>
            <a:noFill/>
          </a:ln>
          <a:effectLst>
            <a:outerShdw blurRad="190500" dist="152400" dir="2700000" algn="tl" rotWithShape="0">
              <a:schemeClr val="accent2">
                <a:lumMod val="75000"/>
                <a:lumOff val="25000"/>
                <a:alpha val="25000"/>
              </a:schemeClr>
            </a:outerShdw>
          </a:effectLst>
        </p:spPr>
        <p:txBody>
          <a:bodyPr vert="horz" wrap="square" lIns="91440" tIns="45720" rIns="91440" bIns="45720" numCol="1" anchor="t" anchorCtr="0" compatLnSpc="1"/>
          <a:lstStyle/>
          <a:p>
            <a:endParaRPr lang="en-US"/>
          </a:p>
        </p:txBody>
      </p:sp>
      <p:sp>
        <p:nvSpPr>
          <p:cNvPr id="27" name="文本框 26"/>
          <p:cNvSpPr txBox="1"/>
          <p:nvPr/>
        </p:nvSpPr>
        <p:spPr>
          <a:xfrm>
            <a:off x="10403563" y="2887433"/>
            <a:ext cx="816429" cy="646331"/>
          </a:xfrm>
          <a:prstGeom prst="rect">
            <a:avLst/>
          </a:prstGeom>
          <a:noFill/>
        </p:spPr>
        <p:txBody>
          <a:bodyPr wrap="square" rtlCol="0">
            <a:spAutoFit/>
          </a:bodyPr>
          <a:lstStyle/>
          <a:p>
            <a:r>
              <a:rPr kumimoji="1" lang="zh-CN" altLang="en-US" b="1" dirty="0">
                <a:solidFill>
                  <a:srgbClr val="0A67FE"/>
                </a:solidFill>
              </a:rPr>
              <a:t>定制服务</a:t>
            </a:r>
            <a:endParaRPr kumimoji="1" lang="zh-CN" altLang="en-US" b="1" dirty="0">
              <a:solidFill>
                <a:srgbClr val="0A67FE"/>
              </a:solidFill>
            </a:endParaRPr>
          </a:p>
        </p:txBody>
      </p:sp>
      <p:sp>
        <p:nvSpPr>
          <p:cNvPr id="30" name="文本框 29"/>
          <p:cNvSpPr txBox="1"/>
          <p:nvPr/>
        </p:nvSpPr>
        <p:spPr>
          <a:xfrm>
            <a:off x="8305821" y="3269239"/>
            <a:ext cx="810820" cy="646331"/>
          </a:xfrm>
          <a:prstGeom prst="rect">
            <a:avLst/>
          </a:prstGeom>
          <a:noFill/>
        </p:spPr>
        <p:txBody>
          <a:bodyPr wrap="square" rtlCol="0">
            <a:spAutoFit/>
          </a:bodyPr>
          <a:lstStyle/>
          <a:p>
            <a:r>
              <a:rPr kumimoji="1" lang="zh-CN" altLang="en-US" dirty="0">
                <a:solidFill>
                  <a:srgbClr val="0A67FE"/>
                </a:solidFill>
              </a:rPr>
              <a:t>银行托管</a:t>
            </a:r>
            <a:endParaRPr kumimoji="1" lang="zh-CN" altLang="en-US" dirty="0">
              <a:solidFill>
                <a:srgbClr val="0A67FE"/>
              </a:solidFill>
            </a:endParaRPr>
          </a:p>
        </p:txBody>
      </p:sp>
      <p:sp>
        <p:nvSpPr>
          <p:cNvPr id="31" name="文本框 30"/>
          <p:cNvSpPr txBox="1"/>
          <p:nvPr/>
        </p:nvSpPr>
        <p:spPr>
          <a:xfrm>
            <a:off x="9956298" y="4878283"/>
            <a:ext cx="810820" cy="646331"/>
          </a:xfrm>
          <a:prstGeom prst="rect">
            <a:avLst/>
          </a:prstGeom>
          <a:noFill/>
        </p:spPr>
        <p:txBody>
          <a:bodyPr wrap="square" rtlCol="0">
            <a:spAutoFit/>
          </a:bodyPr>
          <a:lstStyle/>
          <a:p>
            <a:r>
              <a:rPr kumimoji="1" lang="en-US" altLang="zh-CN" dirty="0">
                <a:solidFill>
                  <a:schemeClr val="bg1"/>
                </a:solidFill>
              </a:rPr>
              <a:t>SaaS</a:t>
            </a:r>
            <a:r>
              <a:rPr kumimoji="1" lang="zh-CN" altLang="en-US" dirty="0">
                <a:solidFill>
                  <a:schemeClr val="bg1"/>
                </a:solidFill>
              </a:rPr>
              <a:t>服务</a:t>
            </a:r>
            <a:endParaRPr kumimoji="1" lang="zh-CN" altLang="en-US" dirty="0">
              <a:solidFill>
                <a:schemeClr val="bg1"/>
              </a:solidFill>
            </a:endParaRPr>
          </a:p>
        </p:txBody>
      </p:sp>
      <p:sp>
        <p:nvSpPr>
          <p:cNvPr id="32" name="文本框 31"/>
          <p:cNvSpPr txBox="1"/>
          <p:nvPr/>
        </p:nvSpPr>
        <p:spPr>
          <a:xfrm>
            <a:off x="8716149" y="1805160"/>
            <a:ext cx="596497" cy="461665"/>
          </a:xfrm>
          <a:prstGeom prst="rect">
            <a:avLst/>
          </a:prstGeom>
          <a:noFill/>
        </p:spPr>
        <p:txBody>
          <a:bodyPr wrap="square" rtlCol="0">
            <a:spAutoFit/>
          </a:bodyPr>
          <a:lstStyle/>
          <a:p>
            <a:r>
              <a:rPr kumimoji="1" lang="zh-CN" altLang="en-US" sz="1200" dirty="0">
                <a:solidFill>
                  <a:srgbClr val="0A67FE"/>
                </a:solidFill>
              </a:rPr>
              <a:t>综合支付</a:t>
            </a:r>
            <a:endParaRPr kumimoji="1" lang="zh-CN" altLang="en-US" sz="1200" dirty="0">
              <a:solidFill>
                <a:srgbClr val="0A67FE"/>
              </a:solidFill>
            </a:endParaRPr>
          </a:p>
        </p:txBody>
      </p:sp>
      <p:sp>
        <p:nvSpPr>
          <p:cNvPr id="33" name="文本框 32"/>
          <p:cNvSpPr txBox="1"/>
          <p:nvPr/>
        </p:nvSpPr>
        <p:spPr>
          <a:xfrm>
            <a:off x="8603793" y="4752701"/>
            <a:ext cx="613589" cy="523220"/>
          </a:xfrm>
          <a:prstGeom prst="rect">
            <a:avLst/>
          </a:prstGeom>
          <a:noFill/>
        </p:spPr>
        <p:txBody>
          <a:bodyPr wrap="square" rtlCol="0">
            <a:spAutoFit/>
          </a:bodyPr>
          <a:lstStyle/>
          <a:p>
            <a:r>
              <a:rPr kumimoji="1" lang="zh-CN" altLang="en-US" sz="1400" dirty="0">
                <a:solidFill>
                  <a:srgbClr val="0A67FE"/>
                </a:solidFill>
              </a:rPr>
              <a:t>账务服务</a:t>
            </a:r>
            <a:endParaRPr kumimoji="1" lang="zh-CN" altLang="en-US" sz="1400" dirty="0">
              <a:solidFill>
                <a:srgbClr val="0A67FE"/>
              </a:solidFill>
            </a:endParaRPr>
          </a:p>
        </p:txBody>
      </p:sp>
      <p:sp>
        <p:nvSpPr>
          <p:cNvPr id="34" name="文本框 33"/>
          <p:cNvSpPr txBox="1"/>
          <p:nvPr/>
        </p:nvSpPr>
        <p:spPr>
          <a:xfrm>
            <a:off x="6908205" y="3501411"/>
            <a:ext cx="622434" cy="523220"/>
          </a:xfrm>
          <a:prstGeom prst="rect">
            <a:avLst/>
          </a:prstGeom>
          <a:noFill/>
        </p:spPr>
        <p:txBody>
          <a:bodyPr wrap="square" rtlCol="0">
            <a:spAutoFit/>
          </a:bodyPr>
          <a:lstStyle/>
          <a:p>
            <a:r>
              <a:rPr kumimoji="1" lang="zh-CN" altLang="en-US" sz="1400" dirty="0">
                <a:solidFill>
                  <a:schemeClr val="bg1"/>
                </a:solidFill>
              </a:rPr>
              <a:t>统一对账</a:t>
            </a:r>
            <a:endParaRPr kumimoji="1" lang="zh-CN" altLang="en-US" sz="1400" dirty="0">
              <a:solidFill>
                <a:schemeClr val="bg1"/>
              </a:solidFill>
            </a:endParaRPr>
          </a:p>
        </p:txBody>
      </p:sp>
      <p:sp>
        <p:nvSpPr>
          <p:cNvPr id="35" name="文本框 34"/>
          <p:cNvSpPr txBox="1"/>
          <p:nvPr/>
        </p:nvSpPr>
        <p:spPr>
          <a:xfrm>
            <a:off x="7376916" y="2570222"/>
            <a:ext cx="496740" cy="400110"/>
          </a:xfrm>
          <a:prstGeom prst="rect">
            <a:avLst/>
          </a:prstGeom>
          <a:noFill/>
        </p:spPr>
        <p:txBody>
          <a:bodyPr wrap="square" rtlCol="0">
            <a:spAutoFit/>
          </a:bodyPr>
          <a:lstStyle/>
          <a:p>
            <a:r>
              <a:rPr kumimoji="1" lang="zh-CN" altLang="en-US" sz="1000" dirty="0">
                <a:solidFill>
                  <a:srgbClr val="0A67FE"/>
                </a:solidFill>
              </a:rPr>
              <a:t>银行存管</a:t>
            </a:r>
            <a:endParaRPr kumimoji="1" lang="zh-CN" altLang="en-US" sz="1000" dirty="0">
              <a:solidFill>
                <a:srgbClr val="0A67FE"/>
              </a:solidFill>
            </a:endParaRPr>
          </a:p>
        </p:txBody>
      </p:sp>
      <p:sp>
        <p:nvSpPr>
          <p:cNvPr id="43" name="Freeform 6"/>
          <p:cNvSpPr/>
          <p:nvPr/>
        </p:nvSpPr>
        <p:spPr bwMode="auto">
          <a:xfrm>
            <a:off x="463901" y="2649716"/>
            <a:ext cx="2511516" cy="3710802"/>
          </a:xfrm>
          <a:custGeom>
            <a:avLst/>
            <a:gdLst>
              <a:gd name="T0" fmla="*/ 1317 w 1690"/>
              <a:gd name="T1" fmla="*/ 0 h 2497"/>
              <a:gd name="T2" fmla="*/ 0 w 1690"/>
              <a:gd name="T3" fmla="*/ 0 h 2497"/>
              <a:gd name="T4" fmla="*/ 0 w 1690"/>
              <a:gd name="T5" fmla="*/ 2497 h 2497"/>
              <a:gd name="T6" fmla="*/ 1690 w 1690"/>
              <a:gd name="T7" fmla="*/ 2497 h 2497"/>
              <a:gd name="T8" fmla="*/ 1690 w 1690"/>
              <a:gd name="T9" fmla="*/ 372 h 2497"/>
              <a:gd name="T10" fmla="*/ 1317 w 1690"/>
              <a:gd name="T11" fmla="*/ 0 h 2497"/>
            </a:gdLst>
            <a:ahLst/>
            <a:cxnLst>
              <a:cxn ang="0">
                <a:pos x="T0" y="T1"/>
              </a:cxn>
              <a:cxn ang="0">
                <a:pos x="T2" y="T3"/>
              </a:cxn>
              <a:cxn ang="0">
                <a:pos x="T4" y="T5"/>
              </a:cxn>
              <a:cxn ang="0">
                <a:pos x="T6" y="T7"/>
              </a:cxn>
              <a:cxn ang="0">
                <a:pos x="T8" y="T9"/>
              </a:cxn>
              <a:cxn ang="0">
                <a:pos x="T10" y="T11"/>
              </a:cxn>
            </a:cxnLst>
            <a:rect l="0" t="0" r="r" b="b"/>
            <a:pathLst>
              <a:path w="1690" h="2497">
                <a:moveTo>
                  <a:pt x="1317" y="0"/>
                </a:moveTo>
                <a:lnTo>
                  <a:pt x="0" y="0"/>
                </a:lnTo>
                <a:lnTo>
                  <a:pt x="0" y="2497"/>
                </a:lnTo>
                <a:lnTo>
                  <a:pt x="1690" y="2497"/>
                </a:lnTo>
                <a:lnTo>
                  <a:pt x="1690" y="372"/>
                </a:lnTo>
                <a:lnTo>
                  <a:pt x="1317" y="0"/>
                </a:ln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44" name="Oval 7"/>
          <p:cNvSpPr>
            <a:spLocks noChangeArrowheads="1"/>
          </p:cNvSpPr>
          <p:nvPr/>
        </p:nvSpPr>
        <p:spPr bwMode="auto">
          <a:xfrm>
            <a:off x="746261" y="2012178"/>
            <a:ext cx="1273592" cy="1273592"/>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45" name="Oval 8"/>
          <p:cNvSpPr>
            <a:spLocks noChangeArrowheads="1"/>
          </p:cNvSpPr>
          <p:nvPr/>
        </p:nvSpPr>
        <p:spPr bwMode="auto">
          <a:xfrm>
            <a:off x="853261" y="2117692"/>
            <a:ext cx="1062565" cy="1062565"/>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71" name="Freeform 10"/>
          <p:cNvSpPr/>
          <p:nvPr/>
        </p:nvSpPr>
        <p:spPr bwMode="auto">
          <a:xfrm>
            <a:off x="3263722" y="2649716"/>
            <a:ext cx="2510031" cy="3710802"/>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2" name="Oval 11"/>
          <p:cNvSpPr>
            <a:spLocks noChangeArrowheads="1"/>
          </p:cNvSpPr>
          <p:nvPr/>
        </p:nvSpPr>
        <p:spPr bwMode="auto">
          <a:xfrm>
            <a:off x="3549054" y="2012178"/>
            <a:ext cx="1272105" cy="1273592"/>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73" name="Oval 12"/>
          <p:cNvSpPr>
            <a:spLocks noChangeArrowheads="1"/>
          </p:cNvSpPr>
          <p:nvPr/>
        </p:nvSpPr>
        <p:spPr bwMode="auto">
          <a:xfrm>
            <a:off x="3653081" y="2116205"/>
            <a:ext cx="1061078" cy="1062565"/>
          </a:xfrm>
          <a:prstGeom prst="ellipse">
            <a:avLst/>
          </a:prstGeom>
          <a:noFill/>
          <a:ln w="25400" cap="flat">
            <a:solidFill>
              <a:schemeClr val="accent2">
                <a:lumMod val="25000"/>
                <a:lumOff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75" name="Freeform 14"/>
          <p:cNvSpPr>
            <a:spLocks noEditPoints="1"/>
          </p:cNvSpPr>
          <p:nvPr/>
        </p:nvSpPr>
        <p:spPr bwMode="auto">
          <a:xfrm>
            <a:off x="3982996" y="2429774"/>
            <a:ext cx="466637" cy="438401"/>
          </a:xfrm>
          <a:custGeom>
            <a:avLst/>
            <a:gdLst>
              <a:gd name="T0" fmla="*/ 125 w 157"/>
              <a:gd name="T1" fmla="*/ 19 h 147"/>
              <a:gd name="T2" fmla="*/ 88 w 157"/>
              <a:gd name="T3" fmla="*/ 19 h 147"/>
              <a:gd name="T4" fmla="*/ 88 w 157"/>
              <a:gd name="T5" fmla="*/ 9 h 147"/>
              <a:gd name="T6" fmla="*/ 79 w 157"/>
              <a:gd name="T7" fmla="*/ 0 h 147"/>
              <a:gd name="T8" fmla="*/ 56 w 157"/>
              <a:gd name="T9" fmla="*/ 0 h 147"/>
              <a:gd name="T10" fmla="*/ 46 w 157"/>
              <a:gd name="T11" fmla="*/ 9 h 147"/>
              <a:gd name="T12" fmla="*/ 46 w 157"/>
              <a:gd name="T13" fmla="*/ 19 h 147"/>
              <a:gd name="T14" fmla="*/ 10 w 157"/>
              <a:gd name="T15" fmla="*/ 19 h 147"/>
              <a:gd name="T16" fmla="*/ 0 w 157"/>
              <a:gd name="T17" fmla="*/ 28 h 147"/>
              <a:gd name="T18" fmla="*/ 0 w 157"/>
              <a:gd name="T19" fmla="*/ 74 h 147"/>
              <a:gd name="T20" fmla="*/ 10 w 157"/>
              <a:gd name="T21" fmla="*/ 83 h 147"/>
              <a:gd name="T22" fmla="*/ 46 w 157"/>
              <a:gd name="T23" fmla="*/ 83 h 147"/>
              <a:gd name="T24" fmla="*/ 46 w 157"/>
              <a:gd name="T25" fmla="*/ 138 h 147"/>
              <a:gd name="T26" fmla="*/ 56 w 157"/>
              <a:gd name="T27" fmla="*/ 147 h 147"/>
              <a:gd name="T28" fmla="*/ 79 w 157"/>
              <a:gd name="T29" fmla="*/ 147 h 147"/>
              <a:gd name="T30" fmla="*/ 88 w 157"/>
              <a:gd name="T31" fmla="*/ 138 h 147"/>
              <a:gd name="T32" fmla="*/ 88 w 157"/>
              <a:gd name="T33" fmla="*/ 83 h 147"/>
              <a:gd name="T34" fmla="*/ 125 w 157"/>
              <a:gd name="T35" fmla="*/ 83 h 147"/>
              <a:gd name="T36" fmla="*/ 157 w 157"/>
              <a:gd name="T37" fmla="*/ 51 h 147"/>
              <a:gd name="T38" fmla="*/ 125 w 157"/>
              <a:gd name="T39" fmla="*/ 19 h 147"/>
              <a:gd name="T40" fmla="*/ 60 w 157"/>
              <a:gd name="T41" fmla="*/ 14 h 147"/>
              <a:gd name="T42" fmla="*/ 74 w 157"/>
              <a:gd name="T43" fmla="*/ 14 h 147"/>
              <a:gd name="T44" fmla="*/ 74 w 157"/>
              <a:gd name="T45" fmla="*/ 19 h 147"/>
              <a:gd name="T46" fmla="*/ 60 w 157"/>
              <a:gd name="T47" fmla="*/ 19 h 147"/>
              <a:gd name="T48" fmla="*/ 60 w 157"/>
              <a:gd name="T49" fmla="*/ 14 h 147"/>
              <a:gd name="T50" fmla="*/ 74 w 157"/>
              <a:gd name="T51" fmla="*/ 134 h 147"/>
              <a:gd name="T52" fmla="*/ 60 w 157"/>
              <a:gd name="T53" fmla="*/ 134 h 147"/>
              <a:gd name="T54" fmla="*/ 60 w 157"/>
              <a:gd name="T55" fmla="*/ 83 h 147"/>
              <a:gd name="T56" fmla="*/ 74 w 157"/>
              <a:gd name="T57" fmla="*/ 83 h 147"/>
              <a:gd name="T58" fmla="*/ 74 w 157"/>
              <a:gd name="T59" fmla="*/ 134 h 147"/>
              <a:gd name="T60" fmla="*/ 119 w 157"/>
              <a:gd name="T61" fmla="*/ 69 h 147"/>
              <a:gd name="T62" fmla="*/ 14 w 157"/>
              <a:gd name="T63" fmla="*/ 69 h 147"/>
              <a:gd name="T64" fmla="*/ 14 w 157"/>
              <a:gd name="T65" fmla="*/ 33 h 147"/>
              <a:gd name="T66" fmla="*/ 119 w 157"/>
              <a:gd name="T67" fmla="*/ 33 h 147"/>
              <a:gd name="T68" fmla="*/ 137 w 157"/>
              <a:gd name="T69" fmla="*/ 51 h 147"/>
              <a:gd name="T70" fmla="*/ 119 w 157"/>
              <a:gd name="T71" fmla="*/ 6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7" h="147">
                <a:moveTo>
                  <a:pt x="125" y="19"/>
                </a:moveTo>
                <a:cubicBezTo>
                  <a:pt x="88" y="19"/>
                  <a:pt x="88" y="19"/>
                  <a:pt x="88" y="19"/>
                </a:cubicBezTo>
                <a:cubicBezTo>
                  <a:pt x="88" y="9"/>
                  <a:pt x="88" y="9"/>
                  <a:pt x="88" y="9"/>
                </a:cubicBezTo>
                <a:cubicBezTo>
                  <a:pt x="88" y="4"/>
                  <a:pt x="84" y="0"/>
                  <a:pt x="79" y="0"/>
                </a:cubicBezTo>
                <a:cubicBezTo>
                  <a:pt x="56" y="0"/>
                  <a:pt x="56" y="0"/>
                  <a:pt x="56" y="0"/>
                </a:cubicBezTo>
                <a:cubicBezTo>
                  <a:pt x="51" y="0"/>
                  <a:pt x="46" y="4"/>
                  <a:pt x="46" y="9"/>
                </a:cubicBezTo>
                <a:cubicBezTo>
                  <a:pt x="46" y="19"/>
                  <a:pt x="46" y="19"/>
                  <a:pt x="46" y="19"/>
                </a:cubicBezTo>
                <a:cubicBezTo>
                  <a:pt x="10" y="19"/>
                  <a:pt x="10" y="19"/>
                  <a:pt x="10" y="19"/>
                </a:cubicBezTo>
                <a:cubicBezTo>
                  <a:pt x="5" y="19"/>
                  <a:pt x="0" y="23"/>
                  <a:pt x="0" y="28"/>
                </a:cubicBezTo>
                <a:cubicBezTo>
                  <a:pt x="0" y="74"/>
                  <a:pt x="0" y="74"/>
                  <a:pt x="0" y="74"/>
                </a:cubicBezTo>
                <a:cubicBezTo>
                  <a:pt x="0" y="79"/>
                  <a:pt x="5" y="83"/>
                  <a:pt x="10" y="83"/>
                </a:cubicBezTo>
                <a:cubicBezTo>
                  <a:pt x="46" y="83"/>
                  <a:pt x="46" y="83"/>
                  <a:pt x="46" y="83"/>
                </a:cubicBezTo>
                <a:cubicBezTo>
                  <a:pt x="46" y="138"/>
                  <a:pt x="46" y="138"/>
                  <a:pt x="46" y="138"/>
                </a:cubicBezTo>
                <a:cubicBezTo>
                  <a:pt x="46" y="143"/>
                  <a:pt x="51" y="147"/>
                  <a:pt x="56" y="147"/>
                </a:cubicBezTo>
                <a:cubicBezTo>
                  <a:pt x="79" y="147"/>
                  <a:pt x="79" y="147"/>
                  <a:pt x="79" y="147"/>
                </a:cubicBezTo>
                <a:cubicBezTo>
                  <a:pt x="84" y="147"/>
                  <a:pt x="88" y="143"/>
                  <a:pt x="88" y="138"/>
                </a:cubicBezTo>
                <a:cubicBezTo>
                  <a:pt x="88" y="83"/>
                  <a:pt x="88" y="83"/>
                  <a:pt x="88" y="83"/>
                </a:cubicBezTo>
                <a:cubicBezTo>
                  <a:pt x="125" y="83"/>
                  <a:pt x="125" y="83"/>
                  <a:pt x="125" y="83"/>
                </a:cubicBezTo>
                <a:cubicBezTo>
                  <a:pt x="157" y="51"/>
                  <a:pt x="157" y="51"/>
                  <a:pt x="157" y="51"/>
                </a:cubicBezTo>
                <a:lnTo>
                  <a:pt x="125" y="19"/>
                </a:lnTo>
                <a:close/>
                <a:moveTo>
                  <a:pt x="60" y="14"/>
                </a:moveTo>
                <a:cubicBezTo>
                  <a:pt x="74" y="14"/>
                  <a:pt x="74" y="14"/>
                  <a:pt x="74" y="14"/>
                </a:cubicBezTo>
                <a:cubicBezTo>
                  <a:pt x="74" y="19"/>
                  <a:pt x="74" y="19"/>
                  <a:pt x="74" y="19"/>
                </a:cubicBezTo>
                <a:cubicBezTo>
                  <a:pt x="60" y="19"/>
                  <a:pt x="60" y="19"/>
                  <a:pt x="60" y="19"/>
                </a:cubicBezTo>
                <a:lnTo>
                  <a:pt x="60" y="14"/>
                </a:lnTo>
                <a:close/>
                <a:moveTo>
                  <a:pt x="74" y="134"/>
                </a:moveTo>
                <a:cubicBezTo>
                  <a:pt x="60" y="134"/>
                  <a:pt x="60" y="134"/>
                  <a:pt x="60" y="134"/>
                </a:cubicBezTo>
                <a:cubicBezTo>
                  <a:pt x="60" y="83"/>
                  <a:pt x="60" y="83"/>
                  <a:pt x="60" y="83"/>
                </a:cubicBezTo>
                <a:cubicBezTo>
                  <a:pt x="74" y="83"/>
                  <a:pt x="74" y="83"/>
                  <a:pt x="74" y="83"/>
                </a:cubicBezTo>
                <a:lnTo>
                  <a:pt x="74" y="134"/>
                </a:lnTo>
                <a:close/>
                <a:moveTo>
                  <a:pt x="119" y="69"/>
                </a:moveTo>
                <a:cubicBezTo>
                  <a:pt x="14" y="69"/>
                  <a:pt x="14" y="69"/>
                  <a:pt x="14" y="69"/>
                </a:cubicBezTo>
                <a:cubicBezTo>
                  <a:pt x="14" y="33"/>
                  <a:pt x="14" y="33"/>
                  <a:pt x="14" y="33"/>
                </a:cubicBezTo>
                <a:cubicBezTo>
                  <a:pt x="119" y="33"/>
                  <a:pt x="119" y="33"/>
                  <a:pt x="119" y="33"/>
                </a:cubicBezTo>
                <a:cubicBezTo>
                  <a:pt x="137" y="51"/>
                  <a:pt x="137" y="51"/>
                  <a:pt x="137" y="51"/>
                </a:cubicBezTo>
                <a:lnTo>
                  <a:pt x="119" y="6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6" name="Freeform 15"/>
          <p:cNvSpPr>
            <a:spLocks noEditPoints="1"/>
          </p:cNvSpPr>
          <p:nvPr/>
        </p:nvSpPr>
        <p:spPr bwMode="auto">
          <a:xfrm>
            <a:off x="1124475" y="2431260"/>
            <a:ext cx="520136" cy="435429"/>
          </a:xfrm>
          <a:custGeom>
            <a:avLst/>
            <a:gdLst>
              <a:gd name="T0" fmla="*/ 116 w 175"/>
              <a:gd name="T1" fmla="*/ 23 h 146"/>
              <a:gd name="T2" fmla="*/ 59 w 175"/>
              <a:gd name="T3" fmla="*/ 18 h 146"/>
              <a:gd name="T4" fmla="*/ 41 w 175"/>
              <a:gd name="T5" fmla="*/ 57 h 146"/>
              <a:gd name="T6" fmla="*/ 51 w 175"/>
              <a:gd name="T7" fmla="*/ 72 h 146"/>
              <a:gd name="T8" fmla="*/ 67 w 175"/>
              <a:gd name="T9" fmla="*/ 64 h 146"/>
              <a:gd name="T10" fmla="*/ 75 w 175"/>
              <a:gd name="T11" fmla="*/ 51 h 146"/>
              <a:gd name="T12" fmla="*/ 129 w 175"/>
              <a:gd name="T13" fmla="*/ 96 h 146"/>
              <a:gd name="T14" fmla="*/ 122 w 175"/>
              <a:gd name="T15" fmla="*/ 102 h 146"/>
              <a:gd name="T16" fmla="*/ 106 w 175"/>
              <a:gd name="T17" fmla="*/ 91 h 146"/>
              <a:gd name="T18" fmla="*/ 117 w 175"/>
              <a:gd name="T19" fmla="*/ 107 h 146"/>
              <a:gd name="T20" fmla="*/ 111 w 175"/>
              <a:gd name="T21" fmla="*/ 114 h 146"/>
              <a:gd name="T22" fmla="*/ 95 w 175"/>
              <a:gd name="T23" fmla="*/ 103 h 146"/>
              <a:gd name="T24" fmla="*/ 106 w 175"/>
              <a:gd name="T25" fmla="*/ 119 h 146"/>
              <a:gd name="T26" fmla="*/ 99 w 175"/>
              <a:gd name="T27" fmla="*/ 125 h 146"/>
              <a:gd name="T28" fmla="*/ 83 w 175"/>
              <a:gd name="T29" fmla="*/ 114 h 146"/>
              <a:gd name="T30" fmla="*/ 94 w 175"/>
              <a:gd name="T31" fmla="*/ 131 h 146"/>
              <a:gd name="T32" fmla="*/ 88 w 175"/>
              <a:gd name="T33" fmla="*/ 137 h 146"/>
              <a:gd name="T34" fmla="*/ 73 w 175"/>
              <a:gd name="T35" fmla="*/ 114 h 146"/>
              <a:gd name="T36" fmla="*/ 61 w 175"/>
              <a:gd name="T37" fmla="*/ 102 h 146"/>
              <a:gd name="T38" fmla="*/ 50 w 175"/>
              <a:gd name="T39" fmla="*/ 91 h 146"/>
              <a:gd name="T40" fmla="*/ 38 w 175"/>
              <a:gd name="T41" fmla="*/ 79 h 146"/>
              <a:gd name="T42" fmla="*/ 6 w 175"/>
              <a:gd name="T43" fmla="*/ 56 h 146"/>
              <a:gd name="T44" fmla="*/ 1 w 175"/>
              <a:gd name="T45" fmla="*/ 61 h 146"/>
              <a:gd name="T46" fmla="*/ 16 w 175"/>
              <a:gd name="T47" fmla="*/ 89 h 146"/>
              <a:gd name="T48" fmla="*/ 28 w 175"/>
              <a:gd name="T49" fmla="*/ 101 h 146"/>
              <a:gd name="T50" fmla="*/ 39 w 175"/>
              <a:gd name="T51" fmla="*/ 112 h 146"/>
              <a:gd name="T52" fmla="*/ 51 w 175"/>
              <a:gd name="T53" fmla="*/ 124 h 146"/>
              <a:gd name="T54" fmla="*/ 62 w 175"/>
              <a:gd name="T55" fmla="*/ 136 h 146"/>
              <a:gd name="T56" fmla="*/ 83 w 175"/>
              <a:gd name="T57" fmla="*/ 142 h 146"/>
              <a:gd name="T58" fmla="*/ 102 w 175"/>
              <a:gd name="T59" fmla="*/ 134 h 146"/>
              <a:gd name="T60" fmla="*/ 114 w 175"/>
              <a:gd name="T61" fmla="*/ 122 h 146"/>
              <a:gd name="T62" fmla="*/ 125 w 175"/>
              <a:gd name="T63" fmla="*/ 110 h 146"/>
              <a:gd name="T64" fmla="*/ 134 w 175"/>
              <a:gd name="T65" fmla="*/ 91 h 146"/>
              <a:gd name="T66" fmla="*/ 151 w 175"/>
              <a:gd name="T67" fmla="*/ 62 h 146"/>
              <a:gd name="T68" fmla="*/ 118 w 175"/>
              <a:gd name="T69" fmla="*/ 24 h 146"/>
              <a:gd name="T70" fmla="*/ 143 w 175"/>
              <a:gd name="T71" fmla="*/ 2 h 146"/>
              <a:gd name="T72" fmla="*/ 123 w 175"/>
              <a:gd name="T73" fmla="*/ 13 h 146"/>
              <a:gd name="T74" fmla="*/ 152 w 175"/>
              <a:gd name="T75" fmla="*/ 52 h 146"/>
              <a:gd name="T76" fmla="*/ 173 w 175"/>
              <a:gd name="T77" fmla="*/ 42 h 146"/>
              <a:gd name="T78" fmla="*/ 157 w 175"/>
              <a:gd name="T79" fmla="*/ 47 h 146"/>
              <a:gd name="T80" fmla="*/ 157 w 175"/>
              <a:gd name="T81" fmla="*/ 35 h 146"/>
              <a:gd name="T82" fmla="*/ 157 w 175"/>
              <a:gd name="T83" fmla="*/ 4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 h="146">
                <a:moveTo>
                  <a:pt x="118" y="24"/>
                </a:moveTo>
                <a:cubicBezTo>
                  <a:pt x="118" y="23"/>
                  <a:pt x="117" y="23"/>
                  <a:pt x="116" y="23"/>
                </a:cubicBezTo>
                <a:cubicBezTo>
                  <a:pt x="83" y="12"/>
                  <a:pt x="83" y="12"/>
                  <a:pt x="83" y="12"/>
                </a:cubicBezTo>
                <a:cubicBezTo>
                  <a:pt x="70" y="8"/>
                  <a:pt x="61" y="15"/>
                  <a:pt x="59" y="18"/>
                </a:cubicBezTo>
                <a:cubicBezTo>
                  <a:pt x="57" y="19"/>
                  <a:pt x="56" y="21"/>
                  <a:pt x="56" y="22"/>
                </a:cubicBezTo>
                <a:cubicBezTo>
                  <a:pt x="41" y="57"/>
                  <a:pt x="41" y="57"/>
                  <a:pt x="41" y="57"/>
                </a:cubicBezTo>
                <a:cubicBezTo>
                  <a:pt x="40" y="59"/>
                  <a:pt x="40" y="61"/>
                  <a:pt x="42" y="64"/>
                </a:cubicBezTo>
                <a:cubicBezTo>
                  <a:pt x="44" y="68"/>
                  <a:pt x="47" y="71"/>
                  <a:pt x="51" y="72"/>
                </a:cubicBezTo>
                <a:cubicBezTo>
                  <a:pt x="56" y="73"/>
                  <a:pt x="61" y="71"/>
                  <a:pt x="64" y="67"/>
                </a:cubicBezTo>
                <a:cubicBezTo>
                  <a:pt x="65" y="66"/>
                  <a:pt x="66" y="65"/>
                  <a:pt x="67" y="64"/>
                </a:cubicBezTo>
                <a:cubicBezTo>
                  <a:pt x="72" y="55"/>
                  <a:pt x="72" y="55"/>
                  <a:pt x="72" y="55"/>
                </a:cubicBezTo>
                <a:cubicBezTo>
                  <a:pt x="72" y="54"/>
                  <a:pt x="74" y="52"/>
                  <a:pt x="75" y="51"/>
                </a:cubicBezTo>
                <a:cubicBezTo>
                  <a:pt x="79" y="47"/>
                  <a:pt x="81" y="49"/>
                  <a:pt x="82" y="49"/>
                </a:cubicBezTo>
                <a:cubicBezTo>
                  <a:pt x="90" y="57"/>
                  <a:pt x="129" y="96"/>
                  <a:pt x="129" y="96"/>
                </a:cubicBezTo>
                <a:cubicBezTo>
                  <a:pt x="130" y="97"/>
                  <a:pt x="130" y="100"/>
                  <a:pt x="128" y="102"/>
                </a:cubicBezTo>
                <a:cubicBezTo>
                  <a:pt x="126" y="103"/>
                  <a:pt x="124" y="104"/>
                  <a:pt x="122" y="102"/>
                </a:cubicBezTo>
                <a:cubicBezTo>
                  <a:pt x="111" y="91"/>
                  <a:pt x="111" y="91"/>
                  <a:pt x="111" y="91"/>
                </a:cubicBezTo>
                <a:cubicBezTo>
                  <a:pt x="110" y="90"/>
                  <a:pt x="108" y="90"/>
                  <a:pt x="106" y="91"/>
                </a:cubicBezTo>
                <a:cubicBezTo>
                  <a:pt x="105" y="93"/>
                  <a:pt x="105" y="95"/>
                  <a:pt x="106" y="96"/>
                </a:cubicBezTo>
                <a:cubicBezTo>
                  <a:pt x="117" y="107"/>
                  <a:pt x="117" y="107"/>
                  <a:pt x="117" y="107"/>
                </a:cubicBezTo>
                <a:cubicBezTo>
                  <a:pt x="119" y="109"/>
                  <a:pt x="118" y="111"/>
                  <a:pt x="117" y="113"/>
                </a:cubicBezTo>
                <a:cubicBezTo>
                  <a:pt x="115" y="115"/>
                  <a:pt x="112" y="115"/>
                  <a:pt x="111" y="114"/>
                </a:cubicBezTo>
                <a:cubicBezTo>
                  <a:pt x="100" y="103"/>
                  <a:pt x="100" y="103"/>
                  <a:pt x="100" y="103"/>
                </a:cubicBezTo>
                <a:cubicBezTo>
                  <a:pt x="98" y="101"/>
                  <a:pt x="96" y="101"/>
                  <a:pt x="95" y="103"/>
                </a:cubicBezTo>
                <a:cubicBezTo>
                  <a:pt x="93" y="104"/>
                  <a:pt x="93" y="107"/>
                  <a:pt x="95" y="108"/>
                </a:cubicBezTo>
                <a:cubicBezTo>
                  <a:pt x="106" y="119"/>
                  <a:pt x="106" y="119"/>
                  <a:pt x="106" y="119"/>
                </a:cubicBezTo>
                <a:cubicBezTo>
                  <a:pt x="107" y="120"/>
                  <a:pt x="107" y="123"/>
                  <a:pt x="105" y="125"/>
                </a:cubicBezTo>
                <a:cubicBezTo>
                  <a:pt x="103" y="127"/>
                  <a:pt x="101" y="127"/>
                  <a:pt x="99" y="125"/>
                </a:cubicBezTo>
                <a:cubicBezTo>
                  <a:pt x="88" y="114"/>
                  <a:pt x="88" y="114"/>
                  <a:pt x="88" y="114"/>
                </a:cubicBezTo>
                <a:cubicBezTo>
                  <a:pt x="87" y="113"/>
                  <a:pt x="85" y="113"/>
                  <a:pt x="83" y="114"/>
                </a:cubicBezTo>
                <a:cubicBezTo>
                  <a:pt x="82" y="116"/>
                  <a:pt x="82" y="118"/>
                  <a:pt x="83" y="120"/>
                </a:cubicBezTo>
                <a:cubicBezTo>
                  <a:pt x="94" y="131"/>
                  <a:pt x="94" y="131"/>
                  <a:pt x="94" y="131"/>
                </a:cubicBezTo>
                <a:cubicBezTo>
                  <a:pt x="96" y="132"/>
                  <a:pt x="95" y="135"/>
                  <a:pt x="93" y="136"/>
                </a:cubicBezTo>
                <a:cubicBezTo>
                  <a:pt x="92" y="138"/>
                  <a:pt x="89" y="138"/>
                  <a:pt x="88" y="137"/>
                </a:cubicBezTo>
                <a:cubicBezTo>
                  <a:pt x="74" y="124"/>
                  <a:pt x="74" y="124"/>
                  <a:pt x="74" y="124"/>
                </a:cubicBezTo>
                <a:cubicBezTo>
                  <a:pt x="76" y="121"/>
                  <a:pt x="76" y="116"/>
                  <a:pt x="73" y="114"/>
                </a:cubicBezTo>
                <a:cubicBezTo>
                  <a:pt x="70" y="110"/>
                  <a:pt x="65" y="110"/>
                  <a:pt x="62" y="113"/>
                </a:cubicBezTo>
                <a:cubicBezTo>
                  <a:pt x="65" y="110"/>
                  <a:pt x="65" y="105"/>
                  <a:pt x="61" y="102"/>
                </a:cubicBezTo>
                <a:cubicBezTo>
                  <a:pt x="58" y="99"/>
                  <a:pt x="53" y="99"/>
                  <a:pt x="50" y="101"/>
                </a:cubicBezTo>
                <a:cubicBezTo>
                  <a:pt x="53" y="99"/>
                  <a:pt x="53" y="94"/>
                  <a:pt x="50" y="91"/>
                </a:cubicBezTo>
                <a:cubicBezTo>
                  <a:pt x="47" y="87"/>
                  <a:pt x="42" y="87"/>
                  <a:pt x="39" y="90"/>
                </a:cubicBezTo>
                <a:cubicBezTo>
                  <a:pt x="42" y="87"/>
                  <a:pt x="41" y="82"/>
                  <a:pt x="38" y="79"/>
                </a:cubicBezTo>
                <a:cubicBezTo>
                  <a:pt x="35" y="76"/>
                  <a:pt x="31" y="76"/>
                  <a:pt x="28" y="78"/>
                </a:cubicBezTo>
                <a:cubicBezTo>
                  <a:pt x="6" y="56"/>
                  <a:pt x="6" y="56"/>
                  <a:pt x="6" y="56"/>
                </a:cubicBezTo>
                <a:cubicBezTo>
                  <a:pt x="5" y="55"/>
                  <a:pt x="3" y="55"/>
                  <a:pt x="1" y="56"/>
                </a:cubicBezTo>
                <a:cubicBezTo>
                  <a:pt x="0" y="58"/>
                  <a:pt x="0" y="60"/>
                  <a:pt x="1" y="61"/>
                </a:cubicBezTo>
                <a:cubicBezTo>
                  <a:pt x="23" y="83"/>
                  <a:pt x="23" y="83"/>
                  <a:pt x="23" y="83"/>
                </a:cubicBezTo>
                <a:cubicBezTo>
                  <a:pt x="16" y="89"/>
                  <a:pt x="16" y="89"/>
                  <a:pt x="16" y="89"/>
                </a:cubicBezTo>
                <a:cubicBezTo>
                  <a:pt x="14" y="92"/>
                  <a:pt x="14" y="97"/>
                  <a:pt x="17" y="100"/>
                </a:cubicBezTo>
                <a:cubicBezTo>
                  <a:pt x="20" y="103"/>
                  <a:pt x="25" y="104"/>
                  <a:pt x="28" y="101"/>
                </a:cubicBezTo>
                <a:cubicBezTo>
                  <a:pt x="25" y="104"/>
                  <a:pt x="25" y="109"/>
                  <a:pt x="29" y="112"/>
                </a:cubicBezTo>
                <a:cubicBezTo>
                  <a:pt x="32" y="115"/>
                  <a:pt x="37" y="115"/>
                  <a:pt x="39" y="112"/>
                </a:cubicBezTo>
                <a:cubicBezTo>
                  <a:pt x="37" y="115"/>
                  <a:pt x="37" y="120"/>
                  <a:pt x="40" y="123"/>
                </a:cubicBezTo>
                <a:cubicBezTo>
                  <a:pt x="43" y="127"/>
                  <a:pt x="48" y="127"/>
                  <a:pt x="51" y="124"/>
                </a:cubicBezTo>
                <a:cubicBezTo>
                  <a:pt x="48" y="127"/>
                  <a:pt x="48" y="132"/>
                  <a:pt x="52" y="135"/>
                </a:cubicBezTo>
                <a:cubicBezTo>
                  <a:pt x="55" y="138"/>
                  <a:pt x="60" y="138"/>
                  <a:pt x="62" y="136"/>
                </a:cubicBezTo>
                <a:cubicBezTo>
                  <a:pt x="69" y="129"/>
                  <a:pt x="69" y="129"/>
                  <a:pt x="69" y="129"/>
                </a:cubicBezTo>
                <a:cubicBezTo>
                  <a:pt x="83" y="142"/>
                  <a:pt x="83" y="142"/>
                  <a:pt x="83" y="142"/>
                </a:cubicBezTo>
                <a:cubicBezTo>
                  <a:pt x="87" y="146"/>
                  <a:pt x="94" y="146"/>
                  <a:pt x="99" y="141"/>
                </a:cubicBezTo>
                <a:cubicBezTo>
                  <a:pt x="101" y="139"/>
                  <a:pt x="102" y="136"/>
                  <a:pt x="102" y="134"/>
                </a:cubicBezTo>
                <a:cubicBezTo>
                  <a:pt x="105" y="133"/>
                  <a:pt x="108" y="132"/>
                  <a:pt x="110" y="130"/>
                </a:cubicBezTo>
                <a:cubicBezTo>
                  <a:pt x="112" y="128"/>
                  <a:pt x="114" y="125"/>
                  <a:pt x="114" y="122"/>
                </a:cubicBezTo>
                <a:cubicBezTo>
                  <a:pt x="117" y="122"/>
                  <a:pt x="119" y="121"/>
                  <a:pt x="122" y="118"/>
                </a:cubicBezTo>
                <a:cubicBezTo>
                  <a:pt x="124" y="116"/>
                  <a:pt x="125" y="113"/>
                  <a:pt x="125" y="110"/>
                </a:cubicBezTo>
                <a:cubicBezTo>
                  <a:pt x="128" y="110"/>
                  <a:pt x="131" y="109"/>
                  <a:pt x="133" y="107"/>
                </a:cubicBezTo>
                <a:cubicBezTo>
                  <a:pt x="138" y="102"/>
                  <a:pt x="138" y="95"/>
                  <a:pt x="134" y="91"/>
                </a:cubicBezTo>
                <a:cubicBezTo>
                  <a:pt x="128" y="85"/>
                  <a:pt x="128" y="85"/>
                  <a:pt x="128" y="85"/>
                </a:cubicBezTo>
                <a:cubicBezTo>
                  <a:pt x="151" y="62"/>
                  <a:pt x="151" y="62"/>
                  <a:pt x="151" y="62"/>
                </a:cubicBezTo>
                <a:cubicBezTo>
                  <a:pt x="153" y="61"/>
                  <a:pt x="153" y="58"/>
                  <a:pt x="151" y="57"/>
                </a:cubicBezTo>
                <a:lnTo>
                  <a:pt x="118" y="24"/>
                </a:lnTo>
                <a:close/>
                <a:moveTo>
                  <a:pt x="173" y="32"/>
                </a:moveTo>
                <a:cubicBezTo>
                  <a:pt x="143" y="2"/>
                  <a:pt x="143" y="2"/>
                  <a:pt x="143" y="2"/>
                </a:cubicBezTo>
                <a:cubicBezTo>
                  <a:pt x="140" y="0"/>
                  <a:pt x="136" y="0"/>
                  <a:pt x="133" y="2"/>
                </a:cubicBezTo>
                <a:cubicBezTo>
                  <a:pt x="123" y="13"/>
                  <a:pt x="123" y="13"/>
                  <a:pt x="123" y="13"/>
                </a:cubicBezTo>
                <a:cubicBezTo>
                  <a:pt x="120" y="15"/>
                  <a:pt x="120" y="20"/>
                  <a:pt x="123" y="23"/>
                </a:cubicBezTo>
                <a:cubicBezTo>
                  <a:pt x="152" y="52"/>
                  <a:pt x="152" y="52"/>
                  <a:pt x="152" y="52"/>
                </a:cubicBezTo>
                <a:cubicBezTo>
                  <a:pt x="155" y="55"/>
                  <a:pt x="159" y="55"/>
                  <a:pt x="162" y="52"/>
                </a:cubicBezTo>
                <a:cubicBezTo>
                  <a:pt x="173" y="42"/>
                  <a:pt x="173" y="42"/>
                  <a:pt x="173" y="42"/>
                </a:cubicBezTo>
                <a:cubicBezTo>
                  <a:pt x="175" y="39"/>
                  <a:pt x="175" y="35"/>
                  <a:pt x="173" y="32"/>
                </a:cubicBezTo>
                <a:close/>
                <a:moveTo>
                  <a:pt x="157" y="47"/>
                </a:moveTo>
                <a:cubicBezTo>
                  <a:pt x="154" y="47"/>
                  <a:pt x="151" y="44"/>
                  <a:pt x="151" y="41"/>
                </a:cubicBezTo>
                <a:cubicBezTo>
                  <a:pt x="151" y="37"/>
                  <a:pt x="154" y="35"/>
                  <a:pt x="157" y="35"/>
                </a:cubicBezTo>
                <a:cubicBezTo>
                  <a:pt x="160" y="35"/>
                  <a:pt x="163" y="37"/>
                  <a:pt x="163" y="41"/>
                </a:cubicBezTo>
                <a:cubicBezTo>
                  <a:pt x="163" y="44"/>
                  <a:pt x="160" y="47"/>
                  <a:pt x="157" y="47"/>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7" name="TextBox 39"/>
          <p:cNvSpPr txBox="1"/>
          <p:nvPr/>
        </p:nvSpPr>
        <p:spPr>
          <a:xfrm>
            <a:off x="588612" y="3592356"/>
            <a:ext cx="2262158" cy="335989"/>
          </a:xfrm>
          <a:prstGeom prst="rect">
            <a:avLst/>
          </a:prstGeom>
          <a:noFill/>
        </p:spPr>
        <p:txBody>
          <a:bodyPr wrap="none" rtlCol="0">
            <a:spAutoFit/>
          </a:bodyPr>
          <a:lstStyle/>
          <a:p>
            <a:pPr>
              <a:lnSpc>
                <a:spcPts val="1900"/>
              </a:lnSpc>
            </a:pPr>
            <a:r>
              <a:rPr lang="en-US" b="1" dirty="0" err="1">
                <a:latin typeface="+mn-ea"/>
              </a:rPr>
              <a:t>集团</a:t>
            </a:r>
            <a:r>
              <a:rPr lang="zh-CN" altLang="en-US" b="1" dirty="0">
                <a:latin typeface="+mn-ea"/>
              </a:rPr>
              <a:t>、连锁、平台类</a:t>
            </a:r>
            <a:endParaRPr lang="en-US" b="1" dirty="0">
              <a:latin typeface="+mn-ea"/>
            </a:endParaRPr>
          </a:p>
        </p:txBody>
      </p:sp>
      <p:sp>
        <p:nvSpPr>
          <p:cNvPr id="78" name="Subtitle 2"/>
          <p:cNvSpPr txBox="1"/>
          <p:nvPr/>
        </p:nvSpPr>
        <p:spPr>
          <a:xfrm>
            <a:off x="636315" y="4293944"/>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50" dirty="0">
                <a:solidFill>
                  <a:schemeClr val="tx1">
                    <a:lumMod val="75000"/>
                    <a:lumOff val="25000"/>
                  </a:schemeClr>
                </a:solidFill>
                <a:latin typeface="Raleway" panose="020B0503030101060003" pitchFamily="34" charset="0"/>
              </a:rPr>
              <a:t>集团连锁类，资金由总部统一归集管理。且业务中存在集团</a:t>
            </a:r>
            <a:r>
              <a:rPr lang="en-US" altLang="zh-CN" sz="1050" dirty="0">
                <a:solidFill>
                  <a:schemeClr val="tx1">
                    <a:lumMod val="75000"/>
                    <a:lumOff val="25000"/>
                  </a:schemeClr>
                </a:solidFill>
                <a:latin typeface="Raleway" panose="020B0503030101060003" pitchFamily="34" charset="0"/>
              </a:rPr>
              <a:t>/</a:t>
            </a:r>
            <a:r>
              <a:rPr lang="zh-CN" altLang="en-US" sz="1050" dirty="0">
                <a:solidFill>
                  <a:schemeClr val="tx1">
                    <a:lumMod val="75000"/>
                    <a:lumOff val="25000"/>
                  </a:schemeClr>
                </a:solidFill>
                <a:latin typeface="Raleway" panose="020B0503030101060003" pitchFamily="34" charset="0"/>
              </a:rPr>
              <a:t>品牌方分润、上下游分账等场景，对资金管理要求高。</a:t>
            </a:r>
            <a:endParaRPr lang="en-US" sz="1050" dirty="0">
              <a:solidFill>
                <a:schemeClr val="tx1">
                  <a:lumMod val="75000"/>
                  <a:lumOff val="25000"/>
                </a:schemeClr>
              </a:solidFill>
              <a:latin typeface="Raleway" panose="020B0503030101060003" pitchFamily="34" charset="0"/>
            </a:endParaRPr>
          </a:p>
        </p:txBody>
      </p:sp>
      <p:sp>
        <p:nvSpPr>
          <p:cNvPr id="79" name="TextBox 41"/>
          <p:cNvSpPr txBox="1"/>
          <p:nvPr/>
        </p:nvSpPr>
        <p:spPr>
          <a:xfrm>
            <a:off x="3982984" y="3598660"/>
            <a:ext cx="861804" cy="335989"/>
          </a:xfrm>
          <a:prstGeom prst="rect">
            <a:avLst/>
          </a:prstGeom>
          <a:noFill/>
        </p:spPr>
        <p:txBody>
          <a:bodyPr wrap="square" rtlCol="0">
            <a:spAutoFit/>
          </a:bodyPr>
          <a:lstStyle/>
          <a:p>
            <a:pPr>
              <a:lnSpc>
                <a:spcPts val="1900"/>
              </a:lnSpc>
            </a:pPr>
            <a:r>
              <a:rPr lang="en-US" altLang="zh-CN" b="1" dirty="0">
                <a:solidFill>
                  <a:schemeClr val="bg1"/>
                </a:solidFill>
                <a:latin typeface="+mn-ea"/>
              </a:rPr>
              <a:t>ISV</a:t>
            </a:r>
            <a:r>
              <a:rPr lang="zh-CN" altLang="en-US" b="1" dirty="0">
                <a:solidFill>
                  <a:schemeClr val="bg1"/>
                </a:solidFill>
                <a:latin typeface="+mn-ea"/>
              </a:rPr>
              <a:t>类</a:t>
            </a:r>
            <a:endParaRPr lang="en-US" b="1" dirty="0">
              <a:solidFill>
                <a:schemeClr val="bg1"/>
              </a:solidFill>
              <a:latin typeface="+mn-ea"/>
            </a:endParaRPr>
          </a:p>
        </p:txBody>
      </p:sp>
      <p:sp>
        <p:nvSpPr>
          <p:cNvPr id="80" name="Subtitle 2"/>
          <p:cNvSpPr txBox="1"/>
          <p:nvPr/>
        </p:nvSpPr>
        <p:spPr>
          <a:xfrm>
            <a:off x="3437210" y="4293944"/>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en-US" altLang="zh-CN" sz="1050" dirty="0">
                <a:solidFill>
                  <a:schemeClr val="bg1"/>
                </a:solidFill>
                <a:latin typeface="Raleway" panose="020B0503030101060003" pitchFamily="34" charset="0"/>
              </a:rPr>
              <a:t>ISV</a:t>
            </a:r>
            <a:r>
              <a:rPr lang="zh-CN" altLang="en-US" sz="1050" dirty="0">
                <a:solidFill>
                  <a:schemeClr val="bg1"/>
                </a:solidFill>
                <a:latin typeface="Raleway" panose="020B0503030101060003" pitchFamily="34" charset="0"/>
              </a:rPr>
              <a:t>类客户，软件系统除了需要安全、稳定、丰富的渠道收款能力外，在</a:t>
            </a:r>
            <a:r>
              <a:rPr lang="en-US" altLang="zh-CN" sz="1050" dirty="0">
                <a:solidFill>
                  <a:schemeClr val="bg1"/>
                </a:solidFill>
                <a:latin typeface="Raleway" panose="020B0503030101060003" pitchFamily="34" charset="0"/>
              </a:rPr>
              <a:t>ISV</a:t>
            </a:r>
            <a:r>
              <a:rPr lang="zh-CN" altLang="en-US" sz="1050" dirty="0">
                <a:solidFill>
                  <a:schemeClr val="bg1"/>
                </a:solidFill>
                <a:latin typeface="Raleway" panose="020B0503030101060003" pitchFamily="34" charset="0"/>
              </a:rPr>
              <a:t>不触碰商户收款资金的合规前提下，还存在软件方抽佣、账期结算等场景亟待解决。</a:t>
            </a:r>
            <a:endParaRPr lang="en-US" sz="1050" dirty="0">
              <a:solidFill>
                <a:schemeClr val="bg1"/>
              </a:solidFill>
              <a:latin typeface="Raleway" panose="020B0503030101060003" pitchFamily="34" charset="0"/>
            </a:endParaRPr>
          </a:p>
        </p:txBody>
      </p:sp>
      <p:sp>
        <p:nvSpPr>
          <p:cNvPr id="81" name="文本框 80"/>
          <p:cNvSpPr txBox="1"/>
          <p:nvPr/>
        </p:nvSpPr>
        <p:spPr>
          <a:xfrm>
            <a:off x="1521333" y="1430672"/>
            <a:ext cx="2651688" cy="400110"/>
          </a:xfrm>
          <a:prstGeom prst="rect">
            <a:avLst/>
          </a:prstGeom>
          <a:noFill/>
        </p:spPr>
        <p:txBody>
          <a:bodyPr wrap="none" rtlCol="0">
            <a:spAutoFit/>
          </a:bodyPr>
          <a:lstStyle/>
          <a:p>
            <a:r>
              <a:rPr kumimoji="1" lang="zh-CN" altLang="en-US" sz="2000" b="1" dirty="0">
                <a:latin typeface="微软雅黑" panose="020B0503020204020204" charset="-122"/>
                <a:ea typeface="微软雅黑" panose="020B0503020204020204" charset="-122"/>
              </a:rPr>
              <a:t>聚焦服务</a:t>
            </a:r>
            <a:r>
              <a:rPr kumimoji="1" lang="en-US" altLang="zh-CN" sz="2000" b="1" dirty="0">
                <a:latin typeface="微软雅黑" panose="020B0503020204020204" charset="-122"/>
                <a:ea typeface="微软雅黑" panose="020B0503020204020204" charset="-122"/>
              </a:rPr>
              <a:t>2</a:t>
            </a:r>
            <a:r>
              <a:rPr kumimoji="1" lang="zh-CN" altLang="en-US" sz="2000" b="1" dirty="0">
                <a:latin typeface="微软雅黑" panose="020B0503020204020204" charset="-122"/>
                <a:ea typeface="微软雅黑" panose="020B0503020204020204" charset="-122"/>
              </a:rPr>
              <a:t>类客户群体</a:t>
            </a:r>
            <a:endParaRPr kumimoji="1" lang="zh-CN" altLang="en-US" sz="2000" b="1" dirty="0">
              <a:latin typeface="微软雅黑" panose="020B0503020204020204" charset="-122"/>
              <a:ea typeface="微软雅黑" panose="020B0503020204020204" charset="-122"/>
            </a:endParaRPr>
          </a:p>
        </p:txBody>
      </p:sp>
      <p:sp>
        <p:nvSpPr>
          <p:cNvPr id="112" name="任意多边形: 形状 18"/>
          <p:cNvSpPr/>
          <p:nvPr>
            <p:custDataLst>
              <p:tags r:id="rId1"/>
            </p:custDataLst>
          </p:nvPr>
        </p:nvSpPr>
        <p:spPr>
          <a:xfrm>
            <a:off x="0" y="195836"/>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2"/>
            </p:custDataLst>
          </p:nvPr>
        </p:nvSpPr>
        <p:spPr>
          <a:xfrm>
            <a:off x="752475" y="19520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产品介绍</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a:spLocks noChangeArrowheads="1"/>
          </p:cNvSpPr>
          <p:nvPr>
            <p:custDataLst>
              <p:tags r:id="rId1"/>
            </p:custDataLst>
          </p:nvPr>
        </p:nvSpPr>
        <p:spPr bwMode="auto">
          <a:xfrm>
            <a:off x="826770" y="120967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38" name="Rectangle 37"/>
          <p:cNvSpPr>
            <a:spLocks noChangeArrowheads="1"/>
          </p:cNvSpPr>
          <p:nvPr>
            <p:custDataLst>
              <p:tags r:id="rId2"/>
            </p:custDataLst>
          </p:nvPr>
        </p:nvSpPr>
        <p:spPr bwMode="auto">
          <a:xfrm>
            <a:off x="807085" y="1209675"/>
            <a:ext cx="114300" cy="2536825"/>
          </a:xfrm>
          <a:prstGeom prst="rect">
            <a:avLst/>
          </a:prstGeom>
          <a:solidFill>
            <a:schemeClr val="accent2"/>
          </a:solidFill>
          <a:ln>
            <a:noFill/>
          </a:ln>
        </p:spPr>
        <p:txBody>
          <a:bodyPr vert="horz" wrap="square" lIns="91440" tIns="45720" rIns="91440" bIns="45720" numCol="1" anchor="t" anchorCtr="0" compatLnSpc="1"/>
          <a:lstStyle/>
          <a:p>
            <a:endParaRPr lang="en-US"/>
          </a:p>
        </p:txBody>
      </p:sp>
      <p:sp>
        <p:nvSpPr>
          <p:cNvPr id="18" name="Subtitle 2"/>
          <p:cNvSpPr txBox="1"/>
          <p:nvPr>
            <p:custDataLst>
              <p:tags r:id="rId3"/>
            </p:custDataLst>
          </p:nvPr>
        </p:nvSpPr>
        <p:spPr>
          <a:xfrm>
            <a:off x="1152525" y="1699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sz="1200" dirty="0" err="1">
                <a:solidFill>
                  <a:schemeClr val="tx1"/>
                </a:solidFill>
                <a:latin typeface="+mj-ea"/>
                <a:ea typeface="+mj-ea"/>
              </a:rPr>
              <a:t>多样的支付产品形态</a:t>
            </a:r>
            <a:r>
              <a:rPr lang="zh-CN" altLang="en-US" sz="1200" dirty="0">
                <a:solidFill>
                  <a:schemeClr val="tx1"/>
                </a:solidFill>
                <a:latin typeface="+mj-ea"/>
                <a:ea typeface="+mj-ea"/>
              </a:rPr>
              <a:t>，应对各类付款场景</a:t>
            </a:r>
            <a:endParaRPr lang="zh-CN" altLang="en-US" sz="1200" dirty="0">
              <a:solidFill>
                <a:schemeClr val="tx1"/>
              </a:solidFill>
              <a:latin typeface="+mj-ea"/>
              <a:ea typeface="+mj-ea"/>
            </a:endParaRPr>
          </a:p>
        </p:txBody>
      </p:sp>
      <p:sp>
        <p:nvSpPr>
          <p:cNvPr id="19" name="TextBox 29"/>
          <p:cNvSpPr txBox="1"/>
          <p:nvPr>
            <p:custDataLst>
              <p:tags r:id="rId4"/>
            </p:custDataLst>
          </p:nvPr>
        </p:nvSpPr>
        <p:spPr>
          <a:xfrm>
            <a:off x="1152304" y="1368347"/>
            <a:ext cx="998220" cy="337185"/>
          </a:xfrm>
          <a:prstGeom prst="rect">
            <a:avLst/>
          </a:prstGeom>
          <a:noFill/>
        </p:spPr>
        <p:txBody>
          <a:bodyPr wrap="none" rtlCol="0">
            <a:spAutoFit/>
          </a:bodyPr>
          <a:lstStyle/>
          <a:p>
            <a:r>
              <a:rPr lang="en-US" sz="1600" b="1" dirty="0" err="1">
                <a:latin typeface="微软雅黑" panose="020B0503020204020204" charset="-122"/>
                <a:ea typeface="微软雅黑" panose="020B0503020204020204" charset="-122"/>
              </a:rPr>
              <a:t>付款场景</a:t>
            </a:r>
            <a:endParaRPr lang="en-US" sz="1600" b="1" dirty="0">
              <a:latin typeface="微软雅黑" panose="020B0503020204020204" charset="-122"/>
              <a:ea typeface="微软雅黑" panose="020B0503020204020204" charset="-122"/>
            </a:endParaRPr>
          </a:p>
        </p:txBody>
      </p:sp>
      <p:sp>
        <p:nvSpPr>
          <p:cNvPr id="52" name="文本框 51"/>
          <p:cNvSpPr txBox="1"/>
          <p:nvPr/>
        </p:nvSpPr>
        <p:spPr>
          <a:xfrm>
            <a:off x="1047376" y="2756935"/>
            <a:ext cx="90106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charset="-122"/>
                <a:ea typeface="微软雅黑" panose="020B0503020204020204" charset="-122"/>
              </a:rPr>
              <a:t>POS</a:t>
            </a:r>
            <a:r>
              <a:rPr lang="zh-CN" altLang="en-US" sz="1000" dirty="0">
                <a:solidFill>
                  <a:schemeClr val="tx1">
                    <a:lumMod val="85000"/>
                    <a:lumOff val="15000"/>
                  </a:schemeClr>
                </a:solidFill>
                <a:latin typeface="微软雅黑" panose="020B0503020204020204" charset="-122"/>
                <a:ea typeface="微软雅黑" panose="020B0503020204020204" charset="-122"/>
              </a:rPr>
              <a:t>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3" name="文本框 52"/>
          <p:cNvSpPr txBox="1"/>
          <p:nvPr/>
        </p:nvSpPr>
        <p:spPr>
          <a:xfrm>
            <a:off x="1911005" y="2756935"/>
            <a:ext cx="87122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扫码支付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4" name="文本框 53"/>
          <p:cNvSpPr txBox="1"/>
          <p:nvPr/>
        </p:nvSpPr>
        <p:spPr>
          <a:xfrm>
            <a:off x="2780304" y="2756300"/>
            <a:ext cx="96520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公众号</a:t>
            </a:r>
            <a:r>
              <a:rPr lang="en-US" altLang="zh-CN" sz="1000" dirty="0">
                <a:solidFill>
                  <a:schemeClr val="tx1">
                    <a:lumMod val="85000"/>
                    <a:lumOff val="15000"/>
                  </a:schemeClr>
                </a:solidFill>
                <a:latin typeface="微软雅黑" panose="020B0503020204020204" charset="-122"/>
                <a:ea typeface="微软雅黑" panose="020B0503020204020204" charset="-122"/>
              </a:rPr>
              <a:t>/H5</a:t>
            </a:r>
            <a:endParaRPr lang="en-US" altLang="zh-CN" sz="1000" dirty="0">
              <a:solidFill>
                <a:schemeClr val="tx1">
                  <a:lumMod val="85000"/>
                  <a:lumOff val="15000"/>
                </a:schemeClr>
              </a:solidFill>
              <a:latin typeface="微软雅黑" panose="020B0503020204020204" charset="-122"/>
              <a:ea typeface="微软雅黑" panose="020B0503020204020204" charset="-122"/>
            </a:endParaRPr>
          </a:p>
        </p:txBody>
      </p:sp>
      <p:sp>
        <p:nvSpPr>
          <p:cNvPr id="55" name="文本框 54"/>
          <p:cNvSpPr txBox="1"/>
          <p:nvPr/>
        </p:nvSpPr>
        <p:spPr>
          <a:xfrm>
            <a:off x="3667557" y="2758205"/>
            <a:ext cx="1143635" cy="245110"/>
          </a:xfrm>
          <a:prstGeom prst="rect">
            <a:avLst/>
          </a:prstGeom>
          <a:noFill/>
        </p:spPr>
        <p:txBody>
          <a:bodyPr wrap="square" rtlCol="0">
            <a:spAutoFit/>
          </a:bodyPr>
          <a:lstStyle/>
          <a:p>
            <a:pPr algn="ctr"/>
            <a:r>
              <a:rPr lang="en-US" altLang="zh-CN" sz="1000" dirty="0">
                <a:solidFill>
                  <a:schemeClr val="tx1">
                    <a:lumMod val="85000"/>
                    <a:lumOff val="15000"/>
                  </a:schemeClr>
                </a:solidFill>
                <a:latin typeface="微软雅黑" panose="020B0503020204020204" charset="-122"/>
                <a:ea typeface="微软雅黑" panose="020B0503020204020204" charset="-122"/>
              </a:rPr>
              <a:t>APP/</a:t>
            </a:r>
            <a:r>
              <a:rPr lang="zh-CN" altLang="en-US" sz="1000" dirty="0">
                <a:solidFill>
                  <a:schemeClr val="tx1">
                    <a:lumMod val="85000"/>
                    <a:lumOff val="15000"/>
                  </a:schemeClr>
                </a:solidFill>
                <a:latin typeface="微软雅黑" panose="020B0503020204020204" charset="-122"/>
                <a:ea typeface="微软雅黑" panose="020B0503020204020204" charset="-122"/>
              </a:rPr>
              <a:t>小程序</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pic>
        <p:nvPicPr>
          <p:cNvPr id="68" name="图片 6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5887" y="2223491"/>
            <a:ext cx="478637" cy="478637"/>
          </a:xfrm>
          <a:prstGeom prst="rect">
            <a:avLst/>
          </a:prstGeom>
        </p:spPr>
      </p:pic>
      <p:pic>
        <p:nvPicPr>
          <p:cNvPr id="69" name="图片 6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92637" y="2229477"/>
            <a:ext cx="480104" cy="480104"/>
          </a:xfrm>
          <a:prstGeom prst="rect">
            <a:avLst/>
          </a:prstGeom>
        </p:spPr>
      </p:pic>
      <p:pic>
        <p:nvPicPr>
          <p:cNvPr id="70" name="图片 6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82179" y="2200368"/>
            <a:ext cx="538321" cy="538321"/>
          </a:xfrm>
          <a:prstGeom prst="rect">
            <a:avLst/>
          </a:prstGeom>
        </p:spPr>
      </p:pic>
      <p:pic>
        <p:nvPicPr>
          <p:cNvPr id="71" name="图片 7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40008" y="2223491"/>
            <a:ext cx="538321" cy="538321"/>
          </a:xfrm>
          <a:prstGeom prst="rect">
            <a:avLst/>
          </a:prstGeom>
        </p:spPr>
      </p:pic>
      <p:pic>
        <p:nvPicPr>
          <p:cNvPr id="74" name="图片 7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31141" y="2197258"/>
            <a:ext cx="548036" cy="548036"/>
          </a:xfrm>
          <a:prstGeom prst="rect">
            <a:avLst/>
          </a:prstGeom>
        </p:spPr>
      </p:pic>
      <p:pic>
        <p:nvPicPr>
          <p:cNvPr id="3" name="图片 2" descr="zhimaxinyong"/>
          <p:cNvPicPr>
            <a:picLocks noChangeAspect="1"/>
          </p:cNvPicPr>
          <p:nvPr/>
        </p:nvPicPr>
        <p:blipFill>
          <a:blip r:embed="rId10"/>
          <a:stretch>
            <a:fillRect/>
          </a:stretch>
        </p:blipFill>
        <p:spPr>
          <a:xfrm>
            <a:off x="3199130" y="3128010"/>
            <a:ext cx="833058" cy="504000"/>
          </a:xfrm>
          <a:prstGeom prst="rect">
            <a:avLst/>
          </a:prstGeom>
        </p:spPr>
      </p:pic>
      <p:pic>
        <p:nvPicPr>
          <p:cNvPr id="4" name="图片 3" descr="weixinzhifufen"/>
          <p:cNvPicPr>
            <a:picLocks noChangeAspect="1"/>
          </p:cNvPicPr>
          <p:nvPr/>
        </p:nvPicPr>
        <p:blipFill>
          <a:blip r:embed="rId11"/>
          <a:stretch>
            <a:fillRect/>
          </a:stretch>
        </p:blipFill>
        <p:spPr>
          <a:xfrm>
            <a:off x="1234440" y="3127375"/>
            <a:ext cx="504000" cy="504000"/>
          </a:xfrm>
          <a:prstGeom prst="rect">
            <a:avLst/>
          </a:prstGeom>
        </p:spPr>
      </p:pic>
      <p:sp>
        <p:nvSpPr>
          <p:cNvPr id="5" name="文本框 4"/>
          <p:cNvSpPr txBox="1"/>
          <p:nvPr>
            <p:custDataLst>
              <p:tags r:id="rId12"/>
            </p:custDataLst>
          </p:nvPr>
        </p:nvSpPr>
        <p:spPr>
          <a:xfrm>
            <a:off x="1797311" y="3205245"/>
            <a:ext cx="901065" cy="245110"/>
          </a:xfrm>
          <a:prstGeom prst="rect">
            <a:avLst/>
          </a:prstGeom>
          <a:noFill/>
        </p:spPr>
        <p:txBody>
          <a:bodyPr wrap="square" rtlCol="0">
            <a:spAutoFit/>
          </a:bodyPr>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微信</a:t>
            </a:r>
            <a:r>
              <a:rPr lang="zh-CN" altLang="en-US" sz="1000" dirty="0">
                <a:solidFill>
                  <a:schemeClr val="tx1">
                    <a:lumMod val="85000"/>
                    <a:lumOff val="15000"/>
                  </a:schemeClr>
                </a:solidFill>
                <a:latin typeface="微软雅黑" panose="020B0503020204020204" charset="-122"/>
                <a:ea typeface="微软雅黑" panose="020B0503020204020204" charset="-122"/>
              </a:rPr>
              <a:t>支付分</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6" name="文本框 5"/>
          <p:cNvSpPr txBox="1"/>
          <p:nvPr>
            <p:custDataLst>
              <p:tags r:id="rId13"/>
            </p:custDataLst>
          </p:nvPr>
        </p:nvSpPr>
        <p:spPr>
          <a:xfrm>
            <a:off x="3880485" y="3242945"/>
            <a:ext cx="1268095" cy="364490"/>
          </a:xfrm>
          <a:prstGeom prst="rect">
            <a:avLst/>
          </a:prstGeom>
          <a:noFill/>
        </p:spPr>
        <p:txBody>
          <a:bodyPr wrap="square" rtlCol="0">
            <a:no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支付宝芝麻信用</a:t>
            </a:r>
            <a:r>
              <a:rPr lang="zh-CN" altLang="en-US" sz="1000" dirty="0">
                <a:solidFill>
                  <a:schemeClr val="tx1">
                    <a:lumMod val="85000"/>
                    <a:lumOff val="15000"/>
                  </a:schemeClr>
                </a:solidFill>
                <a:latin typeface="微软雅黑" panose="020B0503020204020204" charset="-122"/>
                <a:ea typeface="微软雅黑" panose="020B0503020204020204" charset="-122"/>
              </a:rPr>
              <a:t>分</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58" name="文本框 57"/>
          <p:cNvSpPr txBox="1"/>
          <p:nvPr/>
        </p:nvSpPr>
        <p:spPr>
          <a:xfrm>
            <a:off x="4678505" y="2761575"/>
            <a:ext cx="1144270" cy="245110"/>
          </a:xfrm>
          <a:prstGeom prst="rect">
            <a:avLst/>
          </a:prstGeom>
          <a:noFill/>
        </p:spPr>
        <p:txBody>
          <a:bodyPr wrap="square" rtlCol="0">
            <a:spAutoFit/>
          </a:bodyPr>
          <a:lstStyle/>
          <a:p>
            <a:pPr algn="ctr"/>
            <a:r>
              <a:rPr lang="zh-CN" altLang="en-US" sz="1000" dirty="0">
                <a:solidFill>
                  <a:schemeClr val="tx1">
                    <a:lumMod val="85000"/>
                    <a:lumOff val="15000"/>
                  </a:schemeClr>
                </a:solidFill>
                <a:latin typeface="微软雅黑" panose="020B0503020204020204" charset="-122"/>
                <a:ea typeface="微软雅黑" panose="020B0503020204020204" charset="-122"/>
              </a:rPr>
              <a:t>刷脸支付</a:t>
            </a:r>
            <a:endParaRPr lang="zh-CN" altLang="en-US" sz="1000" dirty="0">
              <a:solidFill>
                <a:schemeClr val="tx1">
                  <a:lumMod val="85000"/>
                  <a:lumOff val="15000"/>
                </a:schemeClr>
              </a:solidFill>
              <a:latin typeface="微软雅黑" panose="020B0503020204020204" charset="-122"/>
              <a:ea typeface="微软雅黑" panose="020B0503020204020204" charset="-122"/>
            </a:endParaRPr>
          </a:p>
        </p:txBody>
      </p:sp>
      <p:sp>
        <p:nvSpPr>
          <p:cNvPr id="20" name="Rectangle 36"/>
          <p:cNvSpPr>
            <a:spLocks noChangeArrowheads="1"/>
          </p:cNvSpPr>
          <p:nvPr>
            <p:custDataLst>
              <p:tags r:id="rId14"/>
            </p:custDataLst>
          </p:nvPr>
        </p:nvSpPr>
        <p:spPr bwMode="auto">
          <a:xfrm>
            <a:off x="826770" y="4116705"/>
            <a:ext cx="5142230" cy="2536825"/>
          </a:xfrm>
          <a:prstGeom prst="rect">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p>
            <a:endParaRPr lang="en-US"/>
          </a:p>
        </p:txBody>
      </p:sp>
      <p:sp>
        <p:nvSpPr>
          <p:cNvPr id="21" name="Rectangle 37"/>
          <p:cNvSpPr>
            <a:spLocks noChangeArrowheads="1"/>
          </p:cNvSpPr>
          <p:nvPr>
            <p:custDataLst>
              <p:tags r:id="rId15"/>
            </p:custDataLst>
          </p:nvPr>
        </p:nvSpPr>
        <p:spPr bwMode="auto">
          <a:xfrm>
            <a:off x="807085" y="4116705"/>
            <a:ext cx="114300" cy="2536825"/>
          </a:xfrm>
          <a:prstGeom prst="rect">
            <a:avLst/>
          </a:prstGeom>
          <a:solidFill>
            <a:schemeClr val="accent2"/>
          </a:solidFill>
          <a:ln>
            <a:noFill/>
          </a:ln>
        </p:spPr>
        <p:txBody>
          <a:bodyPr vert="horz" wrap="square" lIns="91440" tIns="45720" rIns="91440" bIns="45720" numCol="1" anchor="t" anchorCtr="0" compatLnSpc="1"/>
          <a:p>
            <a:endParaRPr lang="en-US"/>
          </a:p>
        </p:txBody>
      </p:sp>
      <p:sp>
        <p:nvSpPr>
          <p:cNvPr id="22" name="Subtitle 2"/>
          <p:cNvSpPr txBox="1"/>
          <p:nvPr>
            <p:custDataLst>
              <p:tags r:id="rId16"/>
            </p:custDataLst>
          </p:nvPr>
        </p:nvSpPr>
        <p:spPr>
          <a:xfrm>
            <a:off x="1152525" y="4620260"/>
            <a:ext cx="3188970" cy="4083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200" dirty="0">
                <a:solidFill>
                  <a:schemeClr val="tx1"/>
                </a:solidFill>
                <a:latin typeface="+mj-ea"/>
                <a:ea typeface="+mj-ea"/>
              </a:rPr>
              <a:t>银</a:t>
            </a:r>
            <a:r>
              <a:rPr lang="zh-CN" altLang="en-US" sz="1200" dirty="0">
                <a:solidFill>
                  <a:schemeClr val="tx1"/>
                </a:solidFill>
                <a:latin typeface="+mj-ea"/>
                <a:ea typeface="+mj-ea"/>
              </a:rPr>
              <a:t>联、网联、</a:t>
            </a:r>
            <a:r>
              <a:rPr lang="en-US" altLang="zh-CN" sz="1200" dirty="0">
                <a:solidFill>
                  <a:schemeClr val="tx1"/>
                </a:solidFill>
                <a:latin typeface="+mj-ea"/>
                <a:ea typeface="+mj-ea"/>
              </a:rPr>
              <a:t>AT</a:t>
            </a:r>
            <a:r>
              <a:rPr lang="zh-CN" altLang="en-US" sz="1200" dirty="0">
                <a:solidFill>
                  <a:schemeClr val="tx1"/>
                </a:solidFill>
                <a:latin typeface="+mj-ea"/>
                <a:ea typeface="+mj-ea"/>
              </a:rPr>
              <a:t>直连、银企</a:t>
            </a:r>
            <a:r>
              <a:rPr lang="zh-CN" altLang="en-US" sz="1200" dirty="0">
                <a:solidFill>
                  <a:schemeClr val="tx1"/>
                </a:solidFill>
                <a:latin typeface="+mj-ea"/>
                <a:ea typeface="+mj-ea"/>
              </a:rPr>
              <a:t>直连</a:t>
            </a:r>
            <a:endParaRPr lang="zh-CN" altLang="en-US" sz="1200" dirty="0">
              <a:solidFill>
                <a:schemeClr val="tx1"/>
              </a:solidFill>
              <a:latin typeface="+mj-ea"/>
              <a:ea typeface="+mj-ea"/>
            </a:endParaRPr>
          </a:p>
        </p:txBody>
      </p:sp>
      <p:sp>
        <p:nvSpPr>
          <p:cNvPr id="23" name="TextBox 29"/>
          <p:cNvSpPr txBox="1"/>
          <p:nvPr>
            <p:custDataLst>
              <p:tags r:id="rId17"/>
            </p:custDataLst>
          </p:nvPr>
        </p:nvSpPr>
        <p:spPr>
          <a:xfrm>
            <a:off x="1152304" y="4289347"/>
            <a:ext cx="998220" cy="337185"/>
          </a:xfrm>
          <a:prstGeom prst="rect">
            <a:avLst/>
          </a:prstGeom>
          <a:noFill/>
        </p:spPr>
        <p:txBody>
          <a:bodyPr wrap="none" rtlCol="0">
            <a:spAutoFit/>
          </a:bodyPr>
          <a:lstStyle/>
          <a:p>
            <a:r>
              <a:rPr lang="zh-CN" altLang="en-US" sz="1600" b="1" dirty="0" err="1">
                <a:latin typeface="微软雅黑" panose="020B0503020204020204" charset="-122"/>
                <a:ea typeface="微软雅黑" panose="020B0503020204020204" charset="-122"/>
              </a:rPr>
              <a:t>支付</a:t>
            </a:r>
            <a:r>
              <a:rPr lang="zh-CN" altLang="en-US" sz="1600" b="1" dirty="0" err="1">
                <a:latin typeface="微软雅黑" panose="020B0503020204020204" charset="-122"/>
                <a:ea typeface="微软雅黑" panose="020B0503020204020204" charset="-122"/>
              </a:rPr>
              <a:t>渠道</a:t>
            </a:r>
            <a:endParaRPr lang="zh-CN" altLang="en-US" sz="1600" b="1" dirty="0" err="1">
              <a:latin typeface="微软雅黑" panose="020B0503020204020204" charset="-122"/>
              <a:ea typeface="微软雅黑" panose="020B0503020204020204" charset="-122"/>
            </a:endParaRPr>
          </a:p>
        </p:txBody>
      </p:sp>
      <p:pic>
        <p:nvPicPr>
          <p:cNvPr id="59" name="图片 5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96593" y="5259769"/>
            <a:ext cx="1151441" cy="396000"/>
          </a:xfrm>
          <a:prstGeom prst="rect">
            <a:avLst/>
          </a:prstGeom>
        </p:spPr>
      </p:pic>
      <p:pic>
        <p:nvPicPr>
          <p:cNvPr id="60" name="图片 5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576830" y="5161280"/>
            <a:ext cx="560070" cy="557530"/>
          </a:xfrm>
          <a:prstGeom prst="rect">
            <a:avLst/>
          </a:prstGeom>
        </p:spPr>
      </p:pic>
      <p:sp>
        <p:nvSpPr>
          <p:cNvPr id="61" name="文本框 60"/>
          <p:cNvSpPr txBox="1"/>
          <p:nvPr/>
        </p:nvSpPr>
        <p:spPr>
          <a:xfrm>
            <a:off x="3180080" y="5290820"/>
            <a:ext cx="1161415" cy="320040"/>
          </a:xfrm>
          <a:prstGeom prst="rect">
            <a:avLst/>
          </a:prstGeom>
          <a:noFill/>
        </p:spPr>
        <p:txBody>
          <a:bodyPr wrap="square" rtlCol="0">
            <a:noAutofit/>
          </a:bodyPr>
          <a:lstStyle/>
          <a:p>
            <a:r>
              <a:rPr lang="zh-CN" altLang="en-US" sz="1600" b="1" dirty="0">
                <a:ln>
                  <a:noFill/>
                </a:ln>
                <a:latin typeface="微软雅黑" panose="020B0503020204020204" charset="-122"/>
                <a:ea typeface="微软雅黑" panose="020B0503020204020204" charset="-122"/>
              </a:rPr>
              <a:t>微信支付</a:t>
            </a:r>
            <a:endParaRPr lang="zh-CN" altLang="en-US" sz="1600" b="1" dirty="0">
              <a:ln>
                <a:noFill/>
              </a:ln>
              <a:latin typeface="微软雅黑" panose="020B0503020204020204" charset="-122"/>
              <a:ea typeface="微软雅黑" panose="020B0503020204020204" charset="-122"/>
            </a:endParaRPr>
          </a:p>
        </p:txBody>
      </p:sp>
      <p:sp>
        <p:nvSpPr>
          <p:cNvPr id="62" name="文本框 61"/>
          <p:cNvSpPr txBox="1"/>
          <p:nvPr/>
        </p:nvSpPr>
        <p:spPr>
          <a:xfrm>
            <a:off x="3918585" y="5995035"/>
            <a:ext cx="1151890" cy="320675"/>
          </a:xfrm>
          <a:prstGeom prst="rect">
            <a:avLst/>
          </a:prstGeom>
          <a:noFill/>
        </p:spPr>
        <p:txBody>
          <a:bodyPr wrap="square" rtlCol="0">
            <a:noAutofit/>
          </a:bodyPr>
          <a:lstStyle/>
          <a:p>
            <a:r>
              <a:rPr lang="zh-CN" altLang="en-US" sz="1600" b="1" dirty="0">
                <a:latin typeface="微软雅黑" panose="020B0503020204020204" charset="-122"/>
                <a:ea typeface="微软雅黑" panose="020B0503020204020204" charset="-122"/>
              </a:rPr>
              <a:t>银企直联</a:t>
            </a:r>
            <a:endParaRPr lang="zh-CN" altLang="en-US" sz="1600" b="1" dirty="0">
              <a:latin typeface="微软雅黑" panose="020B0503020204020204" charset="-122"/>
              <a:ea typeface="微软雅黑" panose="020B0503020204020204" charset="-122"/>
            </a:endParaRPr>
          </a:p>
        </p:txBody>
      </p:sp>
      <p:pic>
        <p:nvPicPr>
          <p:cNvPr id="63" name="图片 6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3345180" y="5847715"/>
            <a:ext cx="488950" cy="537845"/>
          </a:xfrm>
          <a:prstGeom prst="rect">
            <a:avLst/>
          </a:prstGeom>
        </p:spPr>
      </p:pic>
      <p:pic>
        <p:nvPicPr>
          <p:cNvPr id="64" name="图片 6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174115" y="5938520"/>
            <a:ext cx="426085" cy="426085"/>
          </a:xfrm>
          <a:prstGeom prst="rect">
            <a:avLst/>
          </a:prstGeom>
        </p:spPr>
      </p:pic>
      <p:sp>
        <p:nvSpPr>
          <p:cNvPr id="65" name="文本框 64"/>
          <p:cNvSpPr txBox="1"/>
          <p:nvPr/>
        </p:nvSpPr>
        <p:spPr>
          <a:xfrm>
            <a:off x="1710714" y="6027222"/>
            <a:ext cx="1365024" cy="337185"/>
          </a:xfrm>
          <a:prstGeom prst="rect">
            <a:avLst/>
          </a:prstGeom>
          <a:noFill/>
        </p:spPr>
        <p:txBody>
          <a:bodyPr wrap="square" rtlCol="0">
            <a:spAutoFit/>
          </a:bodyPr>
          <a:lstStyle/>
          <a:p>
            <a:r>
              <a:rPr lang="zh-CN" altLang="en-US" sz="1600" b="1" dirty="0">
                <a:ln>
                  <a:noFill/>
                </a:ln>
                <a:latin typeface="微软雅黑" panose="020B0503020204020204" charset="-122"/>
                <a:ea typeface="微软雅黑" panose="020B0503020204020204" charset="-122"/>
              </a:rPr>
              <a:t>数字人民币</a:t>
            </a:r>
            <a:endParaRPr lang="zh-CN" altLang="en-US" sz="1600" b="1" dirty="0">
              <a:latin typeface="微软雅黑" panose="020B0503020204020204" charset="-122"/>
              <a:ea typeface="微软雅黑" panose="020B0503020204020204" charset="-122"/>
            </a:endParaRPr>
          </a:p>
        </p:txBody>
      </p:sp>
      <p:sp>
        <p:nvSpPr>
          <p:cNvPr id="66" name="文本框 65"/>
          <p:cNvSpPr txBox="1"/>
          <p:nvPr/>
        </p:nvSpPr>
        <p:spPr>
          <a:xfrm>
            <a:off x="4859062" y="5259650"/>
            <a:ext cx="964983" cy="337185"/>
          </a:xfrm>
          <a:prstGeom prst="rect">
            <a:avLst/>
          </a:prstGeom>
          <a:noFill/>
        </p:spPr>
        <p:txBody>
          <a:bodyPr wrap="square" rtlCol="0">
            <a:spAutoFit/>
          </a:bodyPr>
          <a:lstStyle/>
          <a:p>
            <a:r>
              <a:rPr lang="zh-CN" altLang="en-US" sz="1600" b="1" i="0" u="none" strike="noStrike" dirty="0">
                <a:effectLst/>
                <a:latin typeface="微软雅黑" panose="020B0503020204020204" charset="-122"/>
                <a:ea typeface="微软雅黑" panose="020B0503020204020204" charset="-122"/>
              </a:rPr>
              <a:t>云闪付</a:t>
            </a:r>
            <a:endParaRPr lang="zh-CN" altLang="en-US" sz="1600" b="1" i="0" u="none" strike="noStrike" dirty="0">
              <a:effectLst/>
              <a:latin typeface="微软雅黑" panose="020B0503020204020204" charset="-122"/>
              <a:ea typeface="微软雅黑" panose="020B0503020204020204" charset="-122"/>
            </a:endParaRPr>
          </a:p>
        </p:txBody>
      </p:sp>
      <p:pic>
        <p:nvPicPr>
          <p:cNvPr id="67" name="图片 66" descr="图片包含 文本&#10;&#10;描述已自动生成"/>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395470" y="5233670"/>
            <a:ext cx="395605" cy="395605"/>
          </a:xfrm>
          <a:prstGeom prst="rect">
            <a:avLst/>
          </a:prstGeom>
        </p:spPr>
      </p:pic>
      <p:sp>
        <p:nvSpPr>
          <p:cNvPr id="24" name="Freeform 6"/>
          <p:cNvSpPr/>
          <p:nvPr>
            <p:custDataLst>
              <p:tags r:id="rId23"/>
            </p:custDataLst>
          </p:nvPr>
        </p:nvSpPr>
        <p:spPr bwMode="auto">
          <a:xfrm>
            <a:off x="9966908" y="4502189"/>
            <a:ext cx="1240293" cy="1252176"/>
          </a:xfrm>
          <a:custGeom>
            <a:avLst/>
            <a:gdLst>
              <a:gd name="T0" fmla="*/ 247 w 417"/>
              <a:gd name="T1" fmla="*/ 0 h 421"/>
              <a:gd name="T2" fmla="*/ 179 w 417"/>
              <a:gd name="T3" fmla="*/ 106 h 421"/>
              <a:gd name="T4" fmla="*/ 1 w 417"/>
              <a:gd name="T5" fmla="*/ 261 h 421"/>
              <a:gd name="T6" fmla="*/ 0 w 417"/>
              <a:gd name="T7" fmla="*/ 262 h 421"/>
              <a:gd name="T8" fmla="*/ 205 w 417"/>
              <a:gd name="T9" fmla="*/ 421 h 421"/>
              <a:gd name="T10" fmla="*/ 417 w 417"/>
              <a:gd name="T11" fmla="*/ 208 h 421"/>
              <a:gd name="T12" fmla="*/ 247 w 417"/>
              <a:gd name="T13" fmla="*/ 0 h 421"/>
            </a:gdLst>
            <a:ahLst/>
            <a:cxnLst>
              <a:cxn ang="0">
                <a:pos x="T0" y="T1"/>
              </a:cxn>
              <a:cxn ang="0">
                <a:pos x="T2" y="T3"/>
              </a:cxn>
              <a:cxn ang="0">
                <a:pos x="T4" y="T5"/>
              </a:cxn>
              <a:cxn ang="0">
                <a:pos x="T6" y="T7"/>
              </a:cxn>
              <a:cxn ang="0">
                <a:pos x="T8" y="T9"/>
              </a:cxn>
              <a:cxn ang="0">
                <a:pos x="T10" y="T11"/>
              </a:cxn>
              <a:cxn ang="0">
                <a:pos x="T12" y="T13"/>
              </a:cxn>
            </a:cxnLst>
            <a:rect l="0" t="0" r="r" b="b"/>
            <a:pathLst>
              <a:path w="417" h="421">
                <a:moveTo>
                  <a:pt x="247" y="0"/>
                </a:moveTo>
                <a:cubicBezTo>
                  <a:pt x="228" y="37"/>
                  <a:pt x="205" y="72"/>
                  <a:pt x="179" y="106"/>
                </a:cubicBezTo>
                <a:cubicBezTo>
                  <a:pt x="177" y="108"/>
                  <a:pt x="126" y="175"/>
                  <a:pt x="1" y="261"/>
                </a:cubicBezTo>
                <a:cubicBezTo>
                  <a:pt x="1" y="262"/>
                  <a:pt x="0" y="262"/>
                  <a:pt x="0" y="262"/>
                </a:cubicBezTo>
                <a:cubicBezTo>
                  <a:pt x="24" y="353"/>
                  <a:pt x="107" y="421"/>
                  <a:pt x="205" y="421"/>
                </a:cubicBezTo>
                <a:cubicBezTo>
                  <a:pt x="322" y="421"/>
                  <a:pt x="417" y="326"/>
                  <a:pt x="417" y="208"/>
                </a:cubicBezTo>
                <a:cubicBezTo>
                  <a:pt x="417" y="105"/>
                  <a:pt x="344" y="19"/>
                  <a:pt x="247"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5" name="Freeform 7"/>
          <p:cNvSpPr/>
          <p:nvPr>
            <p:custDataLst>
              <p:tags r:id="rId24"/>
            </p:custDataLst>
          </p:nvPr>
        </p:nvSpPr>
        <p:spPr bwMode="auto">
          <a:xfrm>
            <a:off x="9946113" y="4490306"/>
            <a:ext cx="677333" cy="717439"/>
          </a:xfrm>
          <a:custGeom>
            <a:avLst/>
            <a:gdLst>
              <a:gd name="T0" fmla="*/ 0 w 228"/>
              <a:gd name="T1" fmla="*/ 212 h 241"/>
              <a:gd name="T2" fmla="*/ 2 w 228"/>
              <a:gd name="T3" fmla="*/ 241 h 241"/>
              <a:gd name="T4" fmla="*/ 167 w 228"/>
              <a:gd name="T5" fmla="*/ 95 h 241"/>
              <a:gd name="T6" fmla="*/ 228 w 228"/>
              <a:gd name="T7" fmla="*/ 1 h 241"/>
              <a:gd name="T8" fmla="*/ 212 w 228"/>
              <a:gd name="T9" fmla="*/ 0 h 241"/>
              <a:gd name="T10" fmla="*/ 0 w 228"/>
              <a:gd name="T11" fmla="*/ 212 h 241"/>
            </a:gdLst>
            <a:ahLst/>
            <a:cxnLst>
              <a:cxn ang="0">
                <a:pos x="T0" y="T1"/>
              </a:cxn>
              <a:cxn ang="0">
                <a:pos x="T2" y="T3"/>
              </a:cxn>
              <a:cxn ang="0">
                <a:pos x="T4" y="T5"/>
              </a:cxn>
              <a:cxn ang="0">
                <a:pos x="T6" y="T7"/>
              </a:cxn>
              <a:cxn ang="0">
                <a:pos x="T8" y="T9"/>
              </a:cxn>
              <a:cxn ang="0">
                <a:pos x="T10" y="T11"/>
              </a:cxn>
            </a:cxnLst>
            <a:rect l="0" t="0" r="r" b="b"/>
            <a:pathLst>
              <a:path w="228" h="241">
                <a:moveTo>
                  <a:pt x="0" y="212"/>
                </a:moveTo>
                <a:cubicBezTo>
                  <a:pt x="0" y="222"/>
                  <a:pt x="0" y="231"/>
                  <a:pt x="2" y="241"/>
                </a:cubicBezTo>
                <a:cubicBezTo>
                  <a:pt x="118" y="159"/>
                  <a:pt x="167" y="96"/>
                  <a:pt x="167" y="95"/>
                </a:cubicBezTo>
                <a:cubicBezTo>
                  <a:pt x="191" y="65"/>
                  <a:pt x="211" y="33"/>
                  <a:pt x="228" y="1"/>
                </a:cubicBezTo>
                <a:cubicBezTo>
                  <a:pt x="223" y="0"/>
                  <a:pt x="218" y="0"/>
                  <a:pt x="212" y="0"/>
                </a:cubicBezTo>
                <a:cubicBezTo>
                  <a:pt x="95" y="0"/>
                  <a:pt x="0" y="95"/>
                  <a:pt x="0" y="212"/>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9" name="Freeform 9"/>
          <p:cNvSpPr/>
          <p:nvPr>
            <p:custDataLst>
              <p:tags r:id="rId25"/>
            </p:custDataLst>
          </p:nvPr>
        </p:nvSpPr>
        <p:spPr bwMode="auto">
          <a:xfrm>
            <a:off x="7040710" y="1703733"/>
            <a:ext cx="3799602" cy="4310574"/>
          </a:xfrm>
          <a:custGeom>
            <a:avLst/>
            <a:gdLst>
              <a:gd name="T0" fmla="*/ 836 w 1278"/>
              <a:gd name="T1" fmla="*/ 31 h 1448"/>
              <a:gd name="T2" fmla="*/ 639 w 1278"/>
              <a:gd name="T3" fmla="*/ 0 h 1448"/>
              <a:gd name="T4" fmla="*/ 0 w 1278"/>
              <a:gd name="T5" fmla="*/ 639 h 1448"/>
              <a:gd name="T6" fmla="*/ 34 w 1278"/>
              <a:gd name="T7" fmla="*/ 846 h 1448"/>
              <a:gd name="T8" fmla="*/ 381 w 1278"/>
              <a:gd name="T9" fmla="*/ 1224 h 1448"/>
              <a:gd name="T10" fmla="*/ 388 w 1278"/>
              <a:gd name="T11" fmla="*/ 1238 h 1448"/>
              <a:gd name="T12" fmla="*/ 341 w 1278"/>
              <a:gd name="T13" fmla="*/ 1419 h 1448"/>
              <a:gd name="T14" fmla="*/ 339 w 1278"/>
              <a:gd name="T15" fmla="*/ 1445 h 1448"/>
              <a:gd name="T16" fmla="*/ 349 w 1278"/>
              <a:gd name="T17" fmla="*/ 1448 h 1448"/>
              <a:gd name="T18" fmla="*/ 361 w 1278"/>
              <a:gd name="T19" fmla="*/ 1446 h 1448"/>
              <a:gd name="T20" fmla="*/ 970 w 1278"/>
              <a:gd name="T21" fmla="*/ 1182 h 1448"/>
              <a:gd name="T22" fmla="*/ 979 w 1278"/>
              <a:gd name="T23" fmla="*/ 1177 h 1448"/>
              <a:gd name="T24" fmla="*/ 977 w 1278"/>
              <a:gd name="T25" fmla="*/ 1148 h 1448"/>
              <a:gd name="T26" fmla="*/ 1189 w 1278"/>
              <a:gd name="T27" fmla="*/ 936 h 1448"/>
              <a:gd name="T28" fmla="*/ 1205 w 1278"/>
              <a:gd name="T29" fmla="*/ 937 h 1448"/>
              <a:gd name="T30" fmla="*/ 1278 w 1278"/>
              <a:gd name="T31" fmla="*/ 639 h 1448"/>
              <a:gd name="T32" fmla="*/ 836 w 1278"/>
              <a:gd name="T33" fmla="*/ 31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8" h="1448">
                <a:moveTo>
                  <a:pt x="836" y="31"/>
                </a:moveTo>
                <a:cubicBezTo>
                  <a:pt x="774" y="11"/>
                  <a:pt x="708" y="0"/>
                  <a:pt x="639" y="0"/>
                </a:cubicBezTo>
                <a:cubicBezTo>
                  <a:pt x="287" y="0"/>
                  <a:pt x="0" y="287"/>
                  <a:pt x="0" y="639"/>
                </a:cubicBezTo>
                <a:cubicBezTo>
                  <a:pt x="0" y="711"/>
                  <a:pt x="12" y="781"/>
                  <a:pt x="34" y="846"/>
                </a:cubicBezTo>
                <a:cubicBezTo>
                  <a:pt x="91" y="1012"/>
                  <a:pt x="215" y="1151"/>
                  <a:pt x="381" y="1224"/>
                </a:cubicBezTo>
                <a:cubicBezTo>
                  <a:pt x="387" y="1227"/>
                  <a:pt x="390" y="1233"/>
                  <a:pt x="388" y="1238"/>
                </a:cubicBezTo>
                <a:cubicBezTo>
                  <a:pt x="386" y="1245"/>
                  <a:pt x="348" y="1394"/>
                  <a:pt x="341" y="1419"/>
                </a:cubicBezTo>
                <a:cubicBezTo>
                  <a:pt x="336" y="1433"/>
                  <a:pt x="337" y="1442"/>
                  <a:pt x="339" y="1445"/>
                </a:cubicBezTo>
                <a:cubicBezTo>
                  <a:pt x="341" y="1447"/>
                  <a:pt x="346" y="1448"/>
                  <a:pt x="349" y="1448"/>
                </a:cubicBezTo>
                <a:cubicBezTo>
                  <a:pt x="353" y="1448"/>
                  <a:pt x="357" y="1447"/>
                  <a:pt x="361" y="1446"/>
                </a:cubicBezTo>
                <a:cubicBezTo>
                  <a:pt x="661" y="1369"/>
                  <a:pt x="858" y="1260"/>
                  <a:pt x="970" y="1182"/>
                </a:cubicBezTo>
                <a:cubicBezTo>
                  <a:pt x="973" y="1180"/>
                  <a:pt x="976" y="1179"/>
                  <a:pt x="979" y="1177"/>
                </a:cubicBezTo>
                <a:cubicBezTo>
                  <a:pt x="977" y="1167"/>
                  <a:pt x="977" y="1158"/>
                  <a:pt x="977" y="1148"/>
                </a:cubicBezTo>
                <a:cubicBezTo>
                  <a:pt x="977" y="1031"/>
                  <a:pt x="1072" y="936"/>
                  <a:pt x="1189" y="936"/>
                </a:cubicBezTo>
                <a:cubicBezTo>
                  <a:pt x="1195" y="936"/>
                  <a:pt x="1200" y="936"/>
                  <a:pt x="1205" y="937"/>
                </a:cubicBezTo>
                <a:cubicBezTo>
                  <a:pt x="1253" y="846"/>
                  <a:pt x="1278" y="745"/>
                  <a:pt x="1278" y="639"/>
                </a:cubicBezTo>
                <a:cubicBezTo>
                  <a:pt x="1278" y="356"/>
                  <a:pt x="1092" y="114"/>
                  <a:pt x="836" y="31"/>
                </a:cubicBezTo>
                <a:close/>
              </a:path>
            </a:pathLst>
          </a:custGeom>
          <a:solidFill>
            <a:schemeClr val="accent1"/>
          </a:solidFill>
          <a:ln>
            <a:noFill/>
          </a:ln>
          <a:effectLst>
            <a:outerShdw blurRad="190500" dist="127000" dir="2700000" algn="tl" rotWithShape="0">
              <a:schemeClr val="accent2">
                <a:alpha val="20000"/>
              </a:schemeClr>
            </a:outerShdw>
          </a:effectLst>
        </p:spPr>
        <p:txBody>
          <a:bodyPr vert="horz" wrap="square" lIns="91440" tIns="45720" rIns="91440" bIns="45720" numCol="1" anchor="t" anchorCtr="0" compatLnSpc="1"/>
          <a:lstStyle/>
          <a:p>
            <a:endParaRPr lang="en-US"/>
          </a:p>
        </p:txBody>
      </p:sp>
      <p:sp>
        <p:nvSpPr>
          <p:cNvPr id="30" name="Freeform 12"/>
          <p:cNvSpPr>
            <a:spLocks noEditPoints="1"/>
          </p:cNvSpPr>
          <p:nvPr>
            <p:custDataLst>
              <p:tags r:id="rId26"/>
            </p:custDataLst>
          </p:nvPr>
        </p:nvSpPr>
        <p:spPr bwMode="auto">
          <a:xfrm>
            <a:off x="10189715" y="1191276"/>
            <a:ext cx="398082" cy="395111"/>
          </a:xfrm>
          <a:custGeom>
            <a:avLst/>
            <a:gdLst>
              <a:gd name="T0" fmla="*/ 67 w 134"/>
              <a:gd name="T1" fmla="*/ 133 h 133"/>
              <a:gd name="T2" fmla="*/ 0 w 134"/>
              <a:gd name="T3" fmla="*/ 66 h 133"/>
              <a:gd name="T4" fmla="*/ 67 w 134"/>
              <a:gd name="T5" fmla="*/ 0 h 133"/>
              <a:gd name="T6" fmla="*/ 134 w 134"/>
              <a:gd name="T7" fmla="*/ 66 h 133"/>
              <a:gd name="T8" fmla="*/ 67 w 134"/>
              <a:gd name="T9" fmla="*/ 133 h 133"/>
              <a:gd name="T10" fmla="*/ 67 w 134"/>
              <a:gd name="T11" fmla="*/ 9 h 133"/>
              <a:gd name="T12" fmla="*/ 10 w 134"/>
              <a:gd name="T13" fmla="*/ 66 h 133"/>
              <a:gd name="T14" fmla="*/ 67 w 134"/>
              <a:gd name="T15" fmla="*/ 123 h 133"/>
              <a:gd name="T16" fmla="*/ 124 w 134"/>
              <a:gd name="T17" fmla="*/ 66 h 133"/>
              <a:gd name="T18" fmla="*/ 67 w 134"/>
              <a:gd name="T19" fmla="*/ 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33">
                <a:moveTo>
                  <a:pt x="67" y="133"/>
                </a:moveTo>
                <a:cubicBezTo>
                  <a:pt x="30" y="133"/>
                  <a:pt x="0" y="103"/>
                  <a:pt x="0" y="66"/>
                </a:cubicBezTo>
                <a:cubicBezTo>
                  <a:pt x="0" y="29"/>
                  <a:pt x="30" y="0"/>
                  <a:pt x="67" y="0"/>
                </a:cubicBezTo>
                <a:cubicBezTo>
                  <a:pt x="104" y="0"/>
                  <a:pt x="134" y="29"/>
                  <a:pt x="134" y="66"/>
                </a:cubicBezTo>
                <a:cubicBezTo>
                  <a:pt x="134" y="103"/>
                  <a:pt x="104" y="133"/>
                  <a:pt x="67" y="133"/>
                </a:cubicBezTo>
                <a:close/>
                <a:moveTo>
                  <a:pt x="67" y="9"/>
                </a:moveTo>
                <a:cubicBezTo>
                  <a:pt x="36" y="9"/>
                  <a:pt x="10" y="35"/>
                  <a:pt x="10" y="66"/>
                </a:cubicBezTo>
                <a:cubicBezTo>
                  <a:pt x="10" y="98"/>
                  <a:pt x="36" y="123"/>
                  <a:pt x="67" y="123"/>
                </a:cubicBezTo>
                <a:cubicBezTo>
                  <a:pt x="98" y="123"/>
                  <a:pt x="124" y="98"/>
                  <a:pt x="124" y="66"/>
                </a:cubicBezTo>
                <a:cubicBezTo>
                  <a:pt x="124" y="35"/>
                  <a:pt x="98" y="9"/>
                  <a:pt x="67" y="9"/>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13"/>
          <p:cNvSpPr>
            <a:spLocks noEditPoints="1"/>
          </p:cNvSpPr>
          <p:nvPr>
            <p:custDataLst>
              <p:tags r:id="rId27"/>
            </p:custDataLst>
          </p:nvPr>
        </p:nvSpPr>
        <p:spPr bwMode="auto">
          <a:xfrm>
            <a:off x="6494090" y="4372961"/>
            <a:ext cx="300047" cy="301533"/>
          </a:xfrm>
          <a:custGeom>
            <a:avLst/>
            <a:gdLst>
              <a:gd name="T0" fmla="*/ 51 w 101"/>
              <a:gd name="T1" fmla="*/ 101 h 101"/>
              <a:gd name="T2" fmla="*/ 0 w 101"/>
              <a:gd name="T3" fmla="*/ 51 h 101"/>
              <a:gd name="T4" fmla="*/ 51 w 101"/>
              <a:gd name="T5" fmla="*/ 0 h 101"/>
              <a:gd name="T6" fmla="*/ 101 w 101"/>
              <a:gd name="T7" fmla="*/ 51 h 101"/>
              <a:gd name="T8" fmla="*/ 51 w 101"/>
              <a:gd name="T9" fmla="*/ 101 h 101"/>
              <a:gd name="T10" fmla="*/ 51 w 101"/>
              <a:gd name="T11" fmla="*/ 10 h 101"/>
              <a:gd name="T12" fmla="*/ 10 w 101"/>
              <a:gd name="T13" fmla="*/ 51 h 101"/>
              <a:gd name="T14" fmla="*/ 51 w 101"/>
              <a:gd name="T15" fmla="*/ 91 h 101"/>
              <a:gd name="T16" fmla="*/ 91 w 101"/>
              <a:gd name="T17" fmla="*/ 51 h 101"/>
              <a:gd name="T18" fmla="*/ 51 w 101"/>
              <a:gd name="T19"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1" y="101"/>
                </a:moveTo>
                <a:cubicBezTo>
                  <a:pt x="23" y="101"/>
                  <a:pt x="0" y="79"/>
                  <a:pt x="0" y="51"/>
                </a:cubicBezTo>
                <a:cubicBezTo>
                  <a:pt x="0" y="23"/>
                  <a:pt x="23" y="0"/>
                  <a:pt x="51" y="0"/>
                </a:cubicBezTo>
                <a:cubicBezTo>
                  <a:pt x="79" y="0"/>
                  <a:pt x="101" y="23"/>
                  <a:pt x="101" y="51"/>
                </a:cubicBezTo>
                <a:cubicBezTo>
                  <a:pt x="101" y="79"/>
                  <a:pt x="79" y="101"/>
                  <a:pt x="51" y="101"/>
                </a:cubicBezTo>
                <a:close/>
                <a:moveTo>
                  <a:pt x="51" y="10"/>
                </a:moveTo>
                <a:cubicBezTo>
                  <a:pt x="28" y="10"/>
                  <a:pt x="10" y="28"/>
                  <a:pt x="10" y="51"/>
                </a:cubicBezTo>
                <a:cubicBezTo>
                  <a:pt x="10" y="73"/>
                  <a:pt x="28" y="91"/>
                  <a:pt x="51" y="91"/>
                </a:cubicBezTo>
                <a:cubicBezTo>
                  <a:pt x="73" y="91"/>
                  <a:pt x="91" y="73"/>
                  <a:pt x="91" y="51"/>
                </a:cubicBezTo>
                <a:cubicBezTo>
                  <a:pt x="91" y="28"/>
                  <a:pt x="73" y="10"/>
                  <a:pt x="51" y="10"/>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14"/>
          <p:cNvSpPr>
            <a:spLocks noEditPoints="1"/>
          </p:cNvSpPr>
          <p:nvPr>
            <p:custDataLst>
              <p:tags r:id="rId28"/>
            </p:custDataLst>
          </p:nvPr>
        </p:nvSpPr>
        <p:spPr bwMode="auto">
          <a:xfrm>
            <a:off x="8782318" y="2441966"/>
            <a:ext cx="316386" cy="258456"/>
          </a:xfrm>
          <a:custGeom>
            <a:avLst/>
            <a:gdLst>
              <a:gd name="T0" fmla="*/ 43 w 106"/>
              <a:gd name="T1" fmla="*/ 23 h 87"/>
              <a:gd name="T2" fmla="*/ 43 w 106"/>
              <a:gd name="T3" fmla="*/ 0 h 87"/>
              <a:gd name="T4" fmla="*/ 0 w 106"/>
              <a:gd name="T5" fmla="*/ 47 h 87"/>
              <a:gd name="T6" fmla="*/ 0 w 106"/>
              <a:gd name="T7" fmla="*/ 87 h 87"/>
              <a:gd name="T8" fmla="*/ 45 w 106"/>
              <a:gd name="T9" fmla="*/ 87 h 87"/>
              <a:gd name="T10" fmla="*/ 45 w 106"/>
              <a:gd name="T11" fmla="*/ 44 h 87"/>
              <a:gd name="T12" fmla="*/ 23 w 106"/>
              <a:gd name="T13" fmla="*/ 44 h 87"/>
              <a:gd name="T14" fmla="*/ 43 w 106"/>
              <a:gd name="T15" fmla="*/ 23 h 87"/>
              <a:gd name="T16" fmla="*/ 84 w 106"/>
              <a:gd name="T17" fmla="*/ 44 h 87"/>
              <a:gd name="T18" fmla="*/ 104 w 106"/>
              <a:gd name="T19" fmla="*/ 23 h 87"/>
              <a:gd name="T20" fmla="*/ 104 w 106"/>
              <a:gd name="T21" fmla="*/ 0 h 87"/>
              <a:gd name="T22" fmla="*/ 61 w 106"/>
              <a:gd name="T23" fmla="*/ 47 h 87"/>
              <a:gd name="T24" fmla="*/ 61 w 106"/>
              <a:gd name="T25" fmla="*/ 87 h 87"/>
              <a:gd name="T26" fmla="*/ 106 w 106"/>
              <a:gd name="T27" fmla="*/ 87 h 87"/>
              <a:gd name="T28" fmla="*/ 106 w 106"/>
              <a:gd name="T29" fmla="*/ 44 h 87"/>
              <a:gd name="T30" fmla="*/ 84 w 106"/>
              <a:gd name="T31" fmla="*/ 4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43" y="23"/>
                </a:moveTo>
                <a:cubicBezTo>
                  <a:pt x="43" y="0"/>
                  <a:pt x="43" y="0"/>
                  <a:pt x="43" y="0"/>
                </a:cubicBezTo>
                <a:cubicBezTo>
                  <a:pt x="17" y="3"/>
                  <a:pt x="0" y="20"/>
                  <a:pt x="0" y="47"/>
                </a:cubicBezTo>
                <a:cubicBezTo>
                  <a:pt x="0" y="87"/>
                  <a:pt x="0" y="87"/>
                  <a:pt x="0" y="87"/>
                </a:cubicBezTo>
                <a:cubicBezTo>
                  <a:pt x="45" y="87"/>
                  <a:pt x="45" y="87"/>
                  <a:pt x="45" y="87"/>
                </a:cubicBezTo>
                <a:cubicBezTo>
                  <a:pt x="45" y="44"/>
                  <a:pt x="45" y="44"/>
                  <a:pt x="45" y="44"/>
                </a:cubicBezTo>
                <a:cubicBezTo>
                  <a:pt x="23" y="44"/>
                  <a:pt x="23" y="44"/>
                  <a:pt x="23" y="44"/>
                </a:cubicBezTo>
                <a:cubicBezTo>
                  <a:pt x="23" y="33"/>
                  <a:pt x="30" y="24"/>
                  <a:pt x="43" y="23"/>
                </a:cubicBezTo>
                <a:close/>
                <a:moveTo>
                  <a:pt x="84" y="44"/>
                </a:moveTo>
                <a:cubicBezTo>
                  <a:pt x="84" y="33"/>
                  <a:pt x="90" y="24"/>
                  <a:pt x="104" y="23"/>
                </a:cubicBezTo>
                <a:cubicBezTo>
                  <a:pt x="104" y="0"/>
                  <a:pt x="104" y="0"/>
                  <a:pt x="104" y="0"/>
                </a:cubicBezTo>
                <a:cubicBezTo>
                  <a:pt x="78" y="3"/>
                  <a:pt x="61" y="20"/>
                  <a:pt x="61" y="47"/>
                </a:cubicBezTo>
                <a:cubicBezTo>
                  <a:pt x="61" y="87"/>
                  <a:pt x="61" y="87"/>
                  <a:pt x="61" y="87"/>
                </a:cubicBezTo>
                <a:cubicBezTo>
                  <a:pt x="106" y="87"/>
                  <a:pt x="106" y="87"/>
                  <a:pt x="106" y="87"/>
                </a:cubicBezTo>
                <a:cubicBezTo>
                  <a:pt x="106" y="44"/>
                  <a:pt x="106" y="44"/>
                  <a:pt x="106" y="44"/>
                </a:cubicBezTo>
                <a:lnTo>
                  <a:pt x="84" y="4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3" name="Freeform 15"/>
          <p:cNvSpPr>
            <a:spLocks noEditPoints="1"/>
          </p:cNvSpPr>
          <p:nvPr>
            <p:custDataLst>
              <p:tags r:id="rId29"/>
            </p:custDataLst>
          </p:nvPr>
        </p:nvSpPr>
        <p:spPr bwMode="auto">
          <a:xfrm>
            <a:off x="8782318" y="4826002"/>
            <a:ext cx="316386" cy="258456"/>
          </a:xfrm>
          <a:custGeom>
            <a:avLst/>
            <a:gdLst>
              <a:gd name="T0" fmla="*/ 0 w 106"/>
              <a:gd name="T1" fmla="*/ 43 h 87"/>
              <a:gd name="T2" fmla="*/ 21 w 106"/>
              <a:gd name="T3" fmla="*/ 43 h 87"/>
              <a:gd name="T4" fmla="*/ 2 w 106"/>
              <a:gd name="T5" fmla="*/ 64 h 87"/>
              <a:gd name="T6" fmla="*/ 2 w 106"/>
              <a:gd name="T7" fmla="*/ 87 h 87"/>
              <a:gd name="T8" fmla="*/ 45 w 106"/>
              <a:gd name="T9" fmla="*/ 40 h 87"/>
              <a:gd name="T10" fmla="*/ 45 w 106"/>
              <a:gd name="T11" fmla="*/ 0 h 87"/>
              <a:gd name="T12" fmla="*/ 0 w 106"/>
              <a:gd name="T13" fmla="*/ 0 h 87"/>
              <a:gd name="T14" fmla="*/ 0 w 106"/>
              <a:gd name="T15" fmla="*/ 43 h 87"/>
              <a:gd name="T16" fmla="*/ 61 w 106"/>
              <a:gd name="T17" fmla="*/ 0 h 87"/>
              <a:gd name="T18" fmla="*/ 61 w 106"/>
              <a:gd name="T19" fmla="*/ 43 h 87"/>
              <a:gd name="T20" fmla="*/ 82 w 106"/>
              <a:gd name="T21" fmla="*/ 43 h 87"/>
              <a:gd name="T22" fmla="*/ 62 w 106"/>
              <a:gd name="T23" fmla="*/ 64 h 87"/>
              <a:gd name="T24" fmla="*/ 62 w 106"/>
              <a:gd name="T25" fmla="*/ 87 h 87"/>
              <a:gd name="T26" fmla="*/ 106 w 106"/>
              <a:gd name="T27" fmla="*/ 40 h 87"/>
              <a:gd name="T28" fmla="*/ 106 w 106"/>
              <a:gd name="T29" fmla="*/ 0 h 87"/>
              <a:gd name="T30" fmla="*/ 61 w 106"/>
              <a:gd name="T3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87">
                <a:moveTo>
                  <a:pt x="0" y="43"/>
                </a:moveTo>
                <a:cubicBezTo>
                  <a:pt x="21" y="43"/>
                  <a:pt x="21" y="43"/>
                  <a:pt x="21" y="43"/>
                </a:cubicBezTo>
                <a:cubicBezTo>
                  <a:pt x="21" y="54"/>
                  <a:pt x="15" y="63"/>
                  <a:pt x="2" y="64"/>
                </a:cubicBezTo>
                <a:cubicBezTo>
                  <a:pt x="2" y="87"/>
                  <a:pt x="2" y="87"/>
                  <a:pt x="2" y="87"/>
                </a:cubicBezTo>
                <a:cubicBezTo>
                  <a:pt x="27" y="85"/>
                  <a:pt x="45" y="67"/>
                  <a:pt x="45" y="40"/>
                </a:cubicBezTo>
                <a:cubicBezTo>
                  <a:pt x="45" y="0"/>
                  <a:pt x="45" y="0"/>
                  <a:pt x="45" y="0"/>
                </a:cubicBezTo>
                <a:cubicBezTo>
                  <a:pt x="0" y="0"/>
                  <a:pt x="0" y="0"/>
                  <a:pt x="0" y="0"/>
                </a:cubicBezTo>
                <a:lnTo>
                  <a:pt x="0" y="43"/>
                </a:lnTo>
                <a:close/>
                <a:moveTo>
                  <a:pt x="61" y="0"/>
                </a:moveTo>
                <a:cubicBezTo>
                  <a:pt x="61" y="43"/>
                  <a:pt x="61" y="43"/>
                  <a:pt x="61" y="43"/>
                </a:cubicBezTo>
                <a:cubicBezTo>
                  <a:pt x="82" y="43"/>
                  <a:pt x="82" y="43"/>
                  <a:pt x="82" y="43"/>
                </a:cubicBezTo>
                <a:cubicBezTo>
                  <a:pt x="82" y="54"/>
                  <a:pt x="76" y="63"/>
                  <a:pt x="62" y="64"/>
                </a:cubicBezTo>
                <a:cubicBezTo>
                  <a:pt x="62" y="87"/>
                  <a:pt x="62" y="87"/>
                  <a:pt x="62" y="87"/>
                </a:cubicBezTo>
                <a:cubicBezTo>
                  <a:pt x="88" y="85"/>
                  <a:pt x="106" y="67"/>
                  <a:pt x="106" y="40"/>
                </a:cubicBezTo>
                <a:cubicBezTo>
                  <a:pt x="106" y="0"/>
                  <a:pt x="106" y="0"/>
                  <a:pt x="106" y="0"/>
                </a:cubicBezTo>
                <a:lnTo>
                  <a:pt x="61"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4" name="Freeform 29"/>
          <p:cNvSpPr/>
          <p:nvPr>
            <p:custDataLst>
              <p:tags r:id="rId30"/>
            </p:custDataLst>
          </p:nvPr>
        </p:nvSpPr>
        <p:spPr bwMode="auto">
          <a:xfrm>
            <a:off x="9797575" y="2286002"/>
            <a:ext cx="897170" cy="20795"/>
          </a:xfrm>
          <a:custGeom>
            <a:avLst/>
            <a:gdLst>
              <a:gd name="T0" fmla="*/ 298 w 302"/>
              <a:gd name="T1" fmla="*/ 7 h 7"/>
              <a:gd name="T2" fmla="*/ 4 w 302"/>
              <a:gd name="T3" fmla="*/ 7 h 7"/>
              <a:gd name="T4" fmla="*/ 0 w 302"/>
              <a:gd name="T5" fmla="*/ 4 h 7"/>
              <a:gd name="T6" fmla="*/ 4 w 302"/>
              <a:gd name="T7" fmla="*/ 0 h 7"/>
              <a:gd name="T8" fmla="*/ 298 w 302"/>
              <a:gd name="T9" fmla="*/ 0 h 7"/>
              <a:gd name="T10" fmla="*/ 302 w 302"/>
              <a:gd name="T11" fmla="*/ 4 h 7"/>
              <a:gd name="T12" fmla="*/ 298 w 30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302" h="7">
                <a:moveTo>
                  <a:pt x="298" y="7"/>
                </a:moveTo>
                <a:cubicBezTo>
                  <a:pt x="4" y="7"/>
                  <a:pt x="4" y="7"/>
                  <a:pt x="4" y="7"/>
                </a:cubicBezTo>
                <a:cubicBezTo>
                  <a:pt x="2" y="7"/>
                  <a:pt x="0" y="6"/>
                  <a:pt x="0" y="4"/>
                </a:cubicBezTo>
                <a:cubicBezTo>
                  <a:pt x="0" y="2"/>
                  <a:pt x="2" y="0"/>
                  <a:pt x="4" y="0"/>
                </a:cubicBezTo>
                <a:cubicBezTo>
                  <a:pt x="298" y="0"/>
                  <a:pt x="298" y="0"/>
                  <a:pt x="298" y="0"/>
                </a:cubicBezTo>
                <a:cubicBezTo>
                  <a:pt x="300" y="0"/>
                  <a:pt x="302" y="2"/>
                  <a:pt x="302" y="4"/>
                </a:cubicBezTo>
                <a:cubicBezTo>
                  <a:pt x="302" y="6"/>
                  <a:pt x="300" y="7"/>
                  <a:pt x="298" y="7"/>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5" name="Freeform 30"/>
          <p:cNvSpPr>
            <a:spLocks noEditPoints="1"/>
          </p:cNvSpPr>
          <p:nvPr>
            <p:custDataLst>
              <p:tags r:id="rId31"/>
            </p:custDataLst>
          </p:nvPr>
        </p:nvSpPr>
        <p:spPr bwMode="auto">
          <a:xfrm>
            <a:off x="9984733" y="2170142"/>
            <a:ext cx="974409" cy="23766"/>
          </a:xfrm>
          <a:custGeom>
            <a:avLst/>
            <a:gdLst>
              <a:gd name="T0" fmla="*/ 19 w 328"/>
              <a:gd name="T1" fmla="*/ 0 h 8"/>
              <a:gd name="T2" fmla="*/ 3 w 328"/>
              <a:gd name="T3" fmla="*/ 0 h 8"/>
              <a:gd name="T4" fmla="*/ 0 w 328"/>
              <a:gd name="T5" fmla="*/ 4 h 8"/>
              <a:gd name="T6" fmla="*/ 3 w 328"/>
              <a:gd name="T7" fmla="*/ 8 h 8"/>
              <a:gd name="T8" fmla="*/ 19 w 328"/>
              <a:gd name="T9" fmla="*/ 8 h 8"/>
              <a:gd name="T10" fmla="*/ 23 w 328"/>
              <a:gd name="T11" fmla="*/ 4 h 8"/>
              <a:gd name="T12" fmla="*/ 19 w 328"/>
              <a:gd name="T13" fmla="*/ 0 h 8"/>
              <a:gd name="T14" fmla="*/ 324 w 328"/>
              <a:gd name="T15" fmla="*/ 0 h 8"/>
              <a:gd name="T16" fmla="*/ 49 w 328"/>
              <a:gd name="T17" fmla="*/ 0 h 8"/>
              <a:gd name="T18" fmla="*/ 46 w 328"/>
              <a:gd name="T19" fmla="*/ 4 h 8"/>
              <a:gd name="T20" fmla="*/ 49 w 328"/>
              <a:gd name="T21" fmla="*/ 8 h 8"/>
              <a:gd name="T22" fmla="*/ 324 w 328"/>
              <a:gd name="T23" fmla="*/ 8 h 8"/>
              <a:gd name="T24" fmla="*/ 328 w 328"/>
              <a:gd name="T25" fmla="*/ 4 h 8"/>
              <a:gd name="T26" fmla="*/ 324 w 328"/>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8">
                <a:moveTo>
                  <a:pt x="19" y="0"/>
                </a:moveTo>
                <a:cubicBezTo>
                  <a:pt x="3" y="0"/>
                  <a:pt x="3" y="0"/>
                  <a:pt x="3" y="0"/>
                </a:cubicBezTo>
                <a:cubicBezTo>
                  <a:pt x="1" y="0"/>
                  <a:pt x="0" y="2"/>
                  <a:pt x="0" y="4"/>
                </a:cubicBezTo>
                <a:cubicBezTo>
                  <a:pt x="0" y="6"/>
                  <a:pt x="1" y="8"/>
                  <a:pt x="3" y="8"/>
                </a:cubicBezTo>
                <a:cubicBezTo>
                  <a:pt x="19" y="8"/>
                  <a:pt x="19" y="8"/>
                  <a:pt x="19" y="8"/>
                </a:cubicBezTo>
                <a:cubicBezTo>
                  <a:pt x="21" y="8"/>
                  <a:pt x="23" y="6"/>
                  <a:pt x="23" y="4"/>
                </a:cubicBezTo>
                <a:cubicBezTo>
                  <a:pt x="23" y="2"/>
                  <a:pt x="21" y="0"/>
                  <a:pt x="19" y="0"/>
                </a:cubicBezTo>
                <a:close/>
                <a:moveTo>
                  <a:pt x="324" y="0"/>
                </a:moveTo>
                <a:cubicBezTo>
                  <a:pt x="49" y="0"/>
                  <a:pt x="49" y="0"/>
                  <a:pt x="49" y="0"/>
                </a:cubicBezTo>
                <a:cubicBezTo>
                  <a:pt x="47" y="0"/>
                  <a:pt x="46" y="2"/>
                  <a:pt x="46" y="4"/>
                </a:cubicBezTo>
                <a:cubicBezTo>
                  <a:pt x="46" y="6"/>
                  <a:pt x="47" y="8"/>
                  <a:pt x="49" y="8"/>
                </a:cubicBezTo>
                <a:cubicBezTo>
                  <a:pt x="324" y="8"/>
                  <a:pt x="324" y="8"/>
                  <a:pt x="324" y="8"/>
                </a:cubicBezTo>
                <a:cubicBezTo>
                  <a:pt x="326" y="8"/>
                  <a:pt x="328" y="6"/>
                  <a:pt x="328" y="4"/>
                </a:cubicBezTo>
                <a:cubicBezTo>
                  <a:pt x="328" y="2"/>
                  <a:pt x="326" y="0"/>
                  <a:pt x="324" y="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6" name="TextBox 43"/>
          <p:cNvSpPr txBox="1"/>
          <p:nvPr>
            <p:custDataLst>
              <p:tags r:id="rId32"/>
            </p:custDataLst>
          </p:nvPr>
        </p:nvSpPr>
        <p:spPr>
          <a:xfrm>
            <a:off x="8144221" y="2836601"/>
            <a:ext cx="1592580" cy="375920"/>
          </a:xfrm>
          <a:prstGeom prst="rect">
            <a:avLst/>
          </a:prstGeom>
          <a:noFill/>
        </p:spPr>
        <p:txBody>
          <a:bodyPr wrap="none" rtlCol="0">
            <a:spAutoFit/>
          </a:bodyPr>
          <a:lstStyle/>
          <a:p>
            <a:pPr algn="ctr"/>
            <a:r>
              <a:rPr lang="zh-CN" altLang="en-US" sz="1850" dirty="0">
                <a:solidFill>
                  <a:schemeClr val="bg1"/>
                </a:solidFill>
                <a:latin typeface="Mont Heavy DEMO" panose="00000A00000000000000" pitchFamily="50" charset="0"/>
              </a:rPr>
              <a:t>叠加营销</a:t>
            </a:r>
            <a:r>
              <a:rPr lang="zh-CN" altLang="en-US" sz="1850" dirty="0">
                <a:solidFill>
                  <a:schemeClr val="bg1"/>
                </a:solidFill>
                <a:latin typeface="Mont Heavy DEMO" panose="00000A00000000000000" pitchFamily="50" charset="0"/>
              </a:rPr>
              <a:t>活动</a:t>
            </a:r>
            <a:endParaRPr lang="zh-CN" altLang="en-US" sz="1850" dirty="0">
              <a:solidFill>
                <a:schemeClr val="bg1"/>
              </a:solidFill>
              <a:latin typeface="Mont Heavy DEMO" panose="00000A00000000000000" pitchFamily="50" charset="0"/>
            </a:endParaRPr>
          </a:p>
        </p:txBody>
      </p:sp>
      <p:sp>
        <p:nvSpPr>
          <p:cNvPr id="85" name="文本框 84"/>
          <p:cNvSpPr txBox="1"/>
          <p:nvPr/>
        </p:nvSpPr>
        <p:spPr>
          <a:xfrm>
            <a:off x="7901940" y="4189095"/>
            <a:ext cx="3752850" cy="300990"/>
          </a:xfrm>
          <a:prstGeom prst="rect">
            <a:avLst/>
          </a:prstGeom>
          <a:noFill/>
        </p:spPr>
        <p:txBody>
          <a:bodyPr wrap="square" rtlCol="0">
            <a:noAutofit/>
          </a:bodyPr>
          <a:lstStyle/>
          <a:p>
            <a:r>
              <a:rPr kumimoji="1" lang="zh-CN" altLang="en-US" sz="1100" dirty="0">
                <a:solidFill>
                  <a:schemeClr val="bg1"/>
                </a:solidFill>
              </a:rPr>
              <a:t>打折券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endParaRPr kumimoji="1" lang="zh-CN" altLang="en-US" sz="1100" dirty="0">
              <a:solidFill>
                <a:schemeClr val="bg1"/>
              </a:solidFill>
            </a:endParaRPr>
          </a:p>
        </p:txBody>
      </p:sp>
      <p:sp>
        <p:nvSpPr>
          <p:cNvPr id="82" name="文本框 81"/>
          <p:cNvSpPr txBox="1"/>
          <p:nvPr/>
        </p:nvSpPr>
        <p:spPr>
          <a:xfrm>
            <a:off x="7893685" y="3304540"/>
            <a:ext cx="3723640"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满减活动 </a:t>
            </a:r>
            <a:r>
              <a:rPr kumimoji="1" lang="en-US" altLang="zh-CN" sz="1100" dirty="0">
                <a:solidFill>
                  <a:schemeClr val="bg1"/>
                </a:solidFill>
              </a:rPr>
              <a:t>|</a:t>
            </a:r>
            <a:r>
              <a:rPr kumimoji="1" lang="zh-CN" altLang="en-US" sz="1100" dirty="0">
                <a:solidFill>
                  <a:schemeClr val="bg1"/>
                </a:solidFill>
              </a:rPr>
              <a:t> 满减券 </a:t>
            </a:r>
            <a:r>
              <a:rPr kumimoji="1" lang="en-US" altLang="zh-CN" sz="1100" dirty="0">
                <a:solidFill>
                  <a:schemeClr val="bg1"/>
                </a:solidFill>
              </a:rPr>
              <a:t>|</a:t>
            </a:r>
            <a:r>
              <a:rPr kumimoji="1" lang="zh-CN" altLang="en-US" sz="1100" dirty="0">
                <a:solidFill>
                  <a:schemeClr val="bg1"/>
                </a:solidFill>
              </a:rPr>
              <a:t> 金额券 </a:t>
            </a:r>
            <a:r>
              <a:rPr kumimoji="1" lang="en-US" altLang="zh-CN" sz="1100" dirty="0">
                <a:solidFill>
                  <a:schemeClr val="bg1"/>
                </a:solidFill>
              </a:rPr>
              <a:t>|</a:t>
            </a:r>
            <a:r>
              <a:rPr kumimoji="1" lang="zh-CN" altLang="en-US" sz="1100" dirty="0">
                <a:solidFill>
                  <a:schemeClr val="bg1"/>
                </a:solidFill>
              </a:rPr>
              <a:t> 计次券</a:t>
            </a:r>
            <a:endParaRPr kumimoji="1" lang="zh-CN" altLang="en-US" sz="1100" dirty="0">
              <a:solidFill>
                <a:schemeClr val="bg1"/>
              </a:solidFill>
            </a:endParaRPr>
          </a:p>
        </p:txBody>
      </p:sp>
      <p:pic>
        <p:nvPicPr>
          <p:cNvPr id="77" name="图片 76" descr="图标&#10;&#10;描述已自动生成"/>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7613650" y="4590415"/>
            <a:ext cx="288000" cy="288000"/>
          </a:xfrm>
          <a:prstGeom prst="rect">
            <a:avLst/>
          </a:prstGeom>
          <a:solidFill>
            <a:schemeClr val="bg1"/>
          </a:solidFill>
        </p:spPr>
      </p:pic>
      <p:pic>
        <p:nvPicPr>
          <p:cNvPr id="78" name="图片 77" descr="图片包含 文本&#10;&#10;描述已自动生成"/>
          <p:cNvPicPr>
            <a:picLocks noChangeAspect="1"/>
          </p:cNvPicPr>
          <p:nvPr/>
        </p:nvPicPr>
        <p:blipFill>
          <a:blip r:embed="rId34" cstate="print">
            <a:extLst>
              <a:ext uri="{28A0092B-C50C-407E-A947-70E740481C1C}">
                <a14:useLocalDpi xmlns:a14="http://schemas.microsoft.com/office/drawing/2010/main" val="0"/>
              </a:ext>
            </a:extLst>
          </a:blip>
          <a:stretch>
            <a:fillRect/>
          </a:stretch>
        </p:blipFill>
        <p:spPr>
          <a:xfrm>
            <a:off x="7581265" y="4151630"/>
            <a:ext cx="288000" cy="288000"/>
          </a:xfrm>
          <a:prstGeom prst="rect">
            <a:avLst/>
          </a:prstGeom>
        </p:spPr>
      </p:pic>
      <p:sp>
        <p:nvSpPr>
          <p:cNvPr id="86" name="文本框 85"/>
          <p:cNvSpPr txBox="1"/>
          <p:nvPr/>
        </p:nvSpPr>
        <p:spPr>
          <a:xfrm>
            <a:off x="7893685" y="4591050"/>
            <a:ext cx="3188335" cy="300990"/>
          </a:xfrm>
          <a:prstGeom prst="rect">
            <a:avLst/>
          </a:prstGeom>
          <a:noFill/>
        </p:spPr>
        <p:txBody>
          <a:bodyPr wrap="square" rtlCol="0">
            <a:noAutofit/>
          </a:bodyPr>
          <a:lstStyle/>
          <a:p>
            <a:r>
              <a:rPr kumimoji="1" lang="zh-CN" altLang="en-US" sz="1100" dirty="0">
                <a:solidFill>
                  <a:schemeClr val="bg1"/>
                </a:solidFill>
              </a:rPr>
              <a:t>红包 </a:t>
            </a:r>
            <a:r>
              <a:rPr kumimoji="1" lang="en-US" altLang="zh-CN" sz="1100" dirty="0">
                <a:solidFill>
                  <a:schemeClr val="bg1"/>
                </a:solidFill>
              </a:rPr>
              <a:t>|</a:t>
            </a:r>
            <a:r>
              <a:rPr kumimoji="1" lang="zh-CN" altLang="en-US" sz="1100" dirty="0">
                <a:solidFill>
                  <a:schemeClr val="bg1"/>
                </a:solidFill>
              </a:rPr>
              <a:t> 金额券</a:t>
            </a:r>
            <a:endParaRPr kumimoji="1" lang="zh-CN" altLang="en-US" sz="1100" dirty="0">
              <a:solidFill>
                <a:schemeClr val="bg1"/>
              </a:solidFill>
            </a:endParaRPr>
          </a:p>
        </p:txBody>
      </p:sp>
      <p:pic>
        <p:nvPicPr>
          <p:cNvPr id="79" name="图片 78"/>
          <p:cNvPicPr>
            <a:picLocks noChangeAspect="1"/>
          </p:cNvPicPr>
          <p:nvPr/>
        </p:nvPicPr>
        <p:blipFill>
          <a:blip r:embed="rId35"/>
          <a:stretch>
            <a:fillRect/>
          </a:stretch>
        </p:blipFill>
        <p:spPr>
          <a:xfrm>
            <a:off x="7579360" y="3231515"/>
            <a:ext cx="319346" cy="360000"/>
          </a:xfrm>
          <a:prstGeom prst="rect">
            <a:avLst/>
          </a:prstGeom>
        </p:spPr>
      </p:pic>
      <p:pic>
        <p:nvPicPr>
          <p:cNvPr id="80" name="图片 79"/>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7555230" y="3679190"/>
            <a:ext cx="362149" cy="360000"/>
          </a:xfrm>
          <a:prstGeom prst="rect">
            <a:avLst/>
          </a:prstGeom>
        </p:spPr>
      </p:pic>
      <p:sp>
        <p:nvSpPr>
          <p:cNvPr id="84" name="文本框 83"/>
          <p:cNvSpPr txBox="1"/>
          <p:nvPr/>
        </p:nvSpPr>
        <p:spPr>
          <a:xfrm>
            <a:off x="7893685" y="3738245"/>
            <a:ext cx="3833495" cy="300990"/>
          </a:xfrm>
          <a:prstGeom prst="rect">
            <a:avLst/>
          </a:prstGeom>
          <a:noFill/>
        </p:spPr>
        <p:txBody>
          <a:bodyPr wrap="square" rtlCol="0">
            <a:noAutofit/>
          </a:bodyPr>
          <a:lstStyle/>
          <a:p>
            <a:r>
              <a:rPr kumimoji="1" lang="zh-CN" altLang="en-US" sz="1100" dirty="0">
                <a:solidFill>
                  <a:schemeClr val="bg1"/>
                </a:solidFill>
              </a:rPr>
              <a:t>打折 </a:t>
            </a:r>
            <a:r>
              <a:rPr kumimoji="1" lang="en-US" altLang="zh-CN" sz="1100" dirty="0">
                <a:solidFill>
                  <a:schemeClr val="bg1"/>
                </a:solidFill>
              </a:rPr>
              <a:t>|</a:t>
            </a:r>
            <a:r>
              <a:rPr kumimoji="1" lang="zh-CN" altLang="en-US" sz="1100" dirty="0">
                <a:solidFill>
                  <a:schemeClr val="bg1"/>
                </a:solidFill>
              </a:rPr>
              <a:t> 满减 </a:t>
            </a:r>
            <a:r>
              <a:rPr kumimoji="1" lang="en-US" altLang="zh-CN" sz="1100" dirty="0">
                <a:solidFill>
                  <a:schemeClr val="bg1"/>
                </a:solidFill>
              </a:rPr>
              <a:t>|</a:t>
            </a:r>
            <a:r>
              <a:rPr kumimoji="1" lang="zh-CN" altLang="en-US" sz="1100" dirty="0">
                <a:solidFill>
                  <a:schemeClr val="bg1"/>
                </a:solidFill>
              </a:rPr>
              <a:t> 随机立减活动 </a:t>
            </a:r>
            <a:r>
              <a:rPr kumimoji="1" lang="en-US" altLang="zh-CN" sz="1100" dirty="0">
                <a:solidFill>
                  <a:schemeClr val="bg1"/>
                </a:solidFill>
              </a:rPr>
              <a:t>|</a:t>
            </a:r>
            <a:r>
              <a:rPr kumimoji="1" lang="zh-CN" altLang="en-US" sz="1100" dirty="0">
                <a:solidFill>
                  <a:schemeClr val="bg1"/>
                </a:solidFill>
              </a:rPr>
              <a:t> 代金券（满减券）</a:t>
            </a:r>
            <a:endParaRPr kumimoji="1" lang="zh-CN" altLang="en-US" sz="1100" dirty="0">
              <a:solidFill>
                <a:schemeClr val="bg1"/>
              </a:solidFill>
            </a:endParaRPr>
          </a:p>
        </p:txBody>
      </p:sp>
      <p:sp>
        <p:nvSpPr>
          <p:cNvPr id="112" name="任意多边形: 形状 18"/>
          <p:cNvSpPr/>
          <p:nvPr>
            <p:custDataLst>
              <p:tags r:id="rId37"/>
            </p:custDataLst>
          </p:nvPr>
        </p:nvSpPr>
        <p:spPr>
          <a:xfrm>
            <a:off x="-19685" y="115191"/>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38"/>
            </p:custDataLst>
          </p:nvPr>
        </p:nvSpPr>
        <p:spPr>
          <a:xfrm>
            <a:off x="732790" y="11455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全渠道支付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3223260" y="1916430"/>
            <a:ext cx="1311275" cy="321945"/>
          </a:xfrm>
          <a:prstGeom prst="rect">
            <a:avLst/>
          </a:prstGeom>
          <a:noFill/>
        </p:spPr>
        <p:txBody>
          <a:bodyPr wrap="square" rtlCol="0">
            <a:spAutoFit/>
          </a:bodyPr>
          <a:lstStyle/>
          <a:p>
            <a:pPr algn="r"/>
            <a:r>
              <a:rPr lang="en-US" sz="1500" b="1" dirty="0" err="1">
                <a:latin typeface="微软雅黑" panose="020B0503020204020204" charset="-122"/>
                <a:ea typeface="微软雅黑" panose="020B0503020204020204" charset="-122"/>
              </a:rPr>
              <a:t>网银B2B</a:t>
            </a:r>
            <a:endParaRPr lang="zh-CN" altLang="en-US" sz="1500" b="1" dirty="0" err="1">
              <a:solidFill>
                <a:schemeClr val="accent1">
                  <a:lumMod val="60000"/>
                  <a:lumOff val="40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8" name="Oval 7"/>
          <p:cNvSpPr>
            <a:spLocks noChangeArrowheads="1"/>
          </p:cNvSpPr>
          <p:nvPr/>
        </p:nvSpPr>
        <p:spPr bwMode="auto">
          <a:xfrm>
            <a:off x="4720962" y="1756109"/>
            <a:ext cx="759400" cy="75642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9" name="Freeform 8"/>
          <p:cNvSpPr/>
          <p:nvPr/>
        </p:nvSpPr>
        <p:spPr bwMode="auto">
          <a:xfrm>
            <a:off x="6292215" y="1666875"/>
            <a:ext cx="3836670" cy="1957070"/>
          </a:xfrm>
          <a:custGeom>
            <a:avLst/>
            <a:gdLst>
              <a:gd name="T0" fmla="*/ 0 w 1282"/>
              <a:gd name="T1" fmla="*/ 231 h 689"/>
              <a:gd name="T2" fmla="*/ 0 w 1282"/>
              <a:gd name="T3" fmla="*/ 57 h 689"/>
              <a:gd name="T4" fmla="*/ 57 w 1282"/>
              <a:gd name="T5" fmla="*/ 0 h 689"/>
              <a:gd name="T6" fmla="*/ 1226 w 1282"/>
              <a:gd name="T7" fmla="*/ 0 h 689"/>
              <a:gd name="T8" fmla="*/ 1282 w 1282"/>
              <a:gd name="T9" fmla="*/ 57 h 689"/>
              <a:gd name="T10" fmla="*/ 1282 w 1282"/>
              <a:gd name="T11" fmla="*/ 632 h 689"/>
              <a:gd name="T12" fmla="*/ 1226 w 1282"/>
              <a:gd name="T13" fmla="*/ 689 h 689"/>
              <a:gd name="T14" fmla="*/ 430 w 1282"/>
              <a:gd name="T15" fmla="*/ 689 h 689"/>
              <a:gd name="T16" fmla="*/ 410 w 1282"/>
              <a:gd name="T17" fmla="*/ 689 h 689"/>
              <a:gd name="T18" fmla="*/ 361 w 1282"/>
              <a:gd name="T19" fmla="*/ 641 h 689"/>
              <a:gd name="T20" fmla="*/ 41 w 1282"/>
              <a:gd name="T21" fmla="*/ 323 h 689"/>
              <a:gd name="T22" fmla="*/ 0 w 1282"/>
              <a:gd name="T23" fmla="*/ 270 h 689"/>
              <a:gd name="T24" fmla="*/ 0 w 1282"/>
              <a:gd name="T25" fmla="*/ 231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2" h="689">
                <a:moveTo>
                  <a:pt x="0" y="231"/>
                </a:moveTo>
                <a:cubicBezTo>
                  <a:pt x="0" y="57"/>
                  <a:pt x="0" y="57"/>
                  <a:pt x="0" y="57"/>
                </a:cubicBezTo>
                <a:cubicBezTo>
                  <a:pt x="0" y="26"/>
                  <a:pt x="26" y="0"/>
                  <a:pt x="57" y="0"/>
                </a:cubicBezTo>
                <a:cubicBezTo>
                  <a:pt x="1226" y="0"/>
                  <a:pt x="1226" y="0"/>
                  <a:pt x="1226" y="0"/>
                </a:cubicBezTo>
                <a:cubicBezTo>
                  <a:pt x="1257" y="0"/>
                  <a:pt x="1282" y="26"/>
                  <a:pt x="1282" y="57"/>
                </a:cubicBezTo>
                <a:cubicBezTo>
                  <a:pt x="1282" y="632"/>
                  <a:pt x="1282" y="632"/>
                  <a:pt x="1282" y="632"/>
                </a:cubicBezTo>
                <a:cubicBezTo>
                  <a:pt x="1282" y="664"/>
                  <a:pt x="1257" y="689"/>
                  <a:pt x="1226" y="689"/>
                </a:cubicBezTo>
                <a:cubicBezTo>
                  <a:pt x="430" y="689"/>
                  <a:pt x="430" y="689"/>
                  <a:pt x="430" y="689"/>
                </a:cubicBezTo>
                <a:cubicBezTo>
                  <a:pt x="410" y="689"/>
                  <a:pt x="410" y="689"/>
                  <a:pt x="410" y="689"/>
                </a:cubicBezTo>
                <a:cubicBezTo>
                  <a:pt x="410" y="689"/>
                  <a:pt x="369" y="687"/>
                  <a:pt x="361" y="641"/>
                </a:cubicBezTo>
                <a:cubicBezTo>
                  <a:pt x="354" y="595"/>
                  <a:pt x="269" y="390"/>
                  <a:pt x="41" y="323"/>
                </a:cubicBezTo>
                <a:cubicBezTo>
                  <a:pt x="10" y="312"/>
                  <a:pt x="0" y="295"/>
                  <a:pt x="0" y="270"/>
                </a:cubicBezTo>
                <a:cubicBezTo>
                  <a:pt x="0" y="246"/>
                  <a:pt x="0" y="231"/>
                  <a:pt x="0" y="231"/>
                </a:cubicBezTo>
                <a:close/>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nvSpPr>
        <p:spPr bwMode="auto">
          <a:xfrm>
            <a:off x="8953388" y="1592638"/>
            <a:ext cx="1175509" cy="1059593"/>
          </a:xfrm>
          <a:custGeom>
            <a:avLst/>
            <a:gdLst>
              <a:gd name="T0" fmla="*/ 213 w 395"/>
              <a:gd name="T1" fmla="*/ 12 h 356"/>
              <a:gd name="T2" fmla="*/ 204 w 395"/>
              <a:gd name="T3" fmla="*/ 0 h 356"/>
              <a:gd name="T4" fmla="*/ 174 w 395"/>
              <a:gd name="T5" fmla="*/ 12 h 356"/>
              <a:gd name="T6" fmla="*/ 183 w 395"/>
              <a:gd name="T7" fmla="*/ 0 h 356"/>
              <a:gd name="T8" fmla="*/ 174 w 395"/>
              <a:gd name="T9" fmla="*/ 12 h 356"/>
              <a:gd name="T10" fmla="*/ 243 w 395"/>
              <a:gd name="T11" fmla="*/ 12 h 356"/>
              <a:gd name="T12" fmla="*/ 233 w 395"/>
              <a:gd name="T13" fmla="*/ 0 h 356"/>
              <a:gd name="T14" fmla="*/ 263 w 395"/>
              <a:gd name="T15" fmla="*/ 12 h 356"/>
              <a:gd name="T16" fmla="*/ 273 w 395"/>
              <a:gd name="T17" fmla="*/ 0 h 356"/>
              <a:gd name="T18" fmla="*/ 263 w 395"/>
              <a:gd name="T19" fmla="*/ 12 h 356"/>
              <a:gd name="T20" fmla="*/ 154 w 395"/>
              <a:gd name="T21" fmla="*/ 12 h 356"/>
              <a:gd name="T22" fmla="*/ 144 w 395"/>
              <a:gd name="T23" fmla="*/ 0 h 356"/>
              <a:gd name="T24" fmla="*/ 293 w 395"/>
              <a:gd name="T25" fmla="*/ 12 h 356"/>
              <a:gd name="T26" fmla="*/ 303 w 395"/>
              <a:gd name="T27" fmla="*/ 0 h 356"/>
              <a:gd name="T28" fmla="*/ 293 w 395"/>
              <a:gd name="T29" fmla="*/ 12 h 356"/>
              <a:gd name="T30" fmla="*/ 124 w 395"/>
              <a:gd name="T31" fmla="*/ 12 h 356"/>
              <a:gd name="T32" fmla="*/ 114 w 395"/>
              <a:gd name="T33" fmla="*/ 0 h 356"/>
              <a:gd name="T34" fmla="*/ 0 w 395"/>
              <a:gd name="T35" fmla="*/ 12 h 356"/>
              <a:gd name="T36" fmla="*/ 5 w 395"/>
              <a:gd name="T37" fmla="*/ 0 h 356"/>
              <a:gd name="T38" fmla="*/ 0 w 395"/>
              <a:gd name="T39" fmla="*/ 12 h 356"/>
              <a:gd name="T40" fmla="*/ 35 w 395"/>
              <a:gd name="T41" fmla="*/ 12 h 356"/>
              <a:gd name="T42" fmla="*/ 25 w 395"/>
              <a:gd name="T43" fmla="*/ 0 h 356"/>
              <a:gd name="T44" fmla="*/ 323 w 395"/>
              <a:gd name="T45" fmla="*/ 12 h 356"/>
              <a:gd name="T46" fmla="*/ 332 w 395"/>
              <a:gd name="T47" fmla="*/ 0 h 356"/>
              <a:gd name="T48" fmla="*/ 323 w 395"/>
              <a:gd name="T49" fmla="*/ 12 h 356"/>
              <a:gd name="T50" fmla="*/ 94 w 395"/>
              <a:gd name="T51" fmla="*/ 12 h 356"/>
              <a:gd name="T52" fmla="*/ 84 w 395"/>
              <a:gd name="T53" fmla="*/ 0 h 356"/>
              <a:gd name="T54" fmla="*/ 55 w 395"/>
              <a:gd name="T55" fmla="*/ 12 h 356"/>
              <a:gd name="T56" fmla="*/ 64 w 395"/>
              <a:gd name="T57" fmla="*/ 0 h 356"/>
              <a:gd name="T58" fmla="*/ 55 w 395"/>
              <a:gd name="T59" fmla="*/ 12 h 356"/>
              <a:gd name="T60" fmla="*/ 395 w 395"/>
              <a:gd name="T61" fmla="*/ 122 h 356"/>
              <a:gd name="T62" fmla="*/ 383 w 395"/>
              <a:gd name="T63" fmla="*/ 113 h 356"/>
              <a:gd name="T64" fmla="*/ 383 w 395"/>
              <a:gd name="T65" fmla="*/ 182 h 356"/>
              <a:gd name="T66" fmla="*/ 395 w 395"/>
              <a:gd name="T67" fmla="*/ 172 h 356"/>
              <a:gd name="T68" fmla="*/ 383 w 395"/>
              <a:gd name="T69" fmla="*/ 182 h 356"/>
              <a:gd name="T70" fmla="*/ 395 w 395"/>
              <a:gd name="T71" fmla="*/ 152 h 356"/>
              <a:gd name="T72" fmla="*/ 383 w 395"/>
              <a:gd name="T73" fmla="*/ 143 h 356"/>
              <a:gd name="T74" fmla="*/ 383 w 395"/>
              <a:gd name="T75" fmla="*/ 212 h 356"/>
              <a:gd name="T76" fmla="*/ 395 w 395"/>
              <a:gd name="T77" fmla="*/ 202 h 356"/>
              <a:gd name="T78" fmla="*/ 383 w 395"/>
              <a:gd name="T79" fmla="*/ 212 h 356"/>
              <a:gd name="T80" fmla="*/ 358 w 395"/>
              <a:gd name="T81" fmla="*/ 19 h 356"/>
              <a:gd name="T82" fmla="*/ 354 w 395"/>
              <a:gd name="T83" fmla="*/ 4 h 356"/>
              <a:gd name="T84" fmla="*/ 394 w 395"/>
              <a:gd name="T85" fmla="*/ 52 h 356"/>
              <a:gd name="T86" fmla="*/ 383 w 395"/>
              <a:gd name="T87" fmla="*/ 62 h 356"/>
              <a:gd name="T88" fmla="*/ 395 w 395"/>
              <a:gd name="T89" fmla="*/ 63 h 356"/>
              <a:gd name="T90" fmla="*/ 394 w 395"/>
              <a:gd name="T91" fmla="*/ 52 h 356"/>
              <a:gd name="T92" fmla="*/ 395 w 395"/>
              <a:gd name="T93" fmla="*/ 242 h 356"/>
              <a:gd name="T94" fmla="*/ 383 w 395"/>
              <a:gd name="T95" fmla="*/ 232 h 356"/>
              <a:gd name="T96" fmla="*/ 383 w 395"/>
              <a:gd name="T97" fmla="*/ 93 h 356"/>
              <a:gd name="T98" fmla="*/ 395 w 395"/>
              <a:gd name="T99" fmla="*/ 83 h 356"/>
              <a:gd name="T100" fmla="*/ 383 w 395"/>
              <a:gd name="T101" fmla="*/ 93 h 356"/>
              <a:gd name="T102" fmla="*/ 371 w 395"/>
              <a:gd name="T103" fmla="*/ 30 h 356"/>
              <a:gd name="T104" fmla="*/ 387 w 395"/>
              <a:gd name="T105" fmla="*/ 31 h 356"/>
              <a:gd name="T106" fmla="*/ 383 w 395"/>
              <a:gd name="T107" fmla="*/ 356 h 356"/>
              <a:gd name="T108" fmla="*/ 395 w 395"/>
              <a:gd name="T109" fmla="*/ 351 h 356"/>
              <a:gd name="T110" fmla="*/ 383 w 395"/>
              <a:gd name="T111" fmla="*/ 356 h 356"/>
              <a:gd name="T112" fmla="*/ 395 w 395"/>
              <a:gd name="T113" fmla="*/ 331 h 356"/>
              <a:gd name="T114" fmla="*/ 383 w 395"/>
              <a:gd name="T115" fmla="*/ 321 h 356"/>
              <a:gd name="T116" fmla="*/ 383 w 395"/>
              <a:gd name="T117" fmla="*/ 271 h 356"/>
              <a:gd name="T118" fmla="*/ 395 w 395"/>
              <a:gd name="T119" fmla="*/ 262 h 356"/>
              <a:gd name="T120" fmla="*/ 383 w 395"/>
              <a:gd name="T121" fmla="*/ 271 h 356"/>
              <a:gd name="T122" fmla="*/ 395 w 395"/>
              <a:gd name="T123" fmla="*/ 301 h 356"/>
              <a:gd name="T124" fmla="*/ 383 w 395"/>
              <a:gd name="T125" fmla="*/ 29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204" y="12"/>
                </a:moveTo>
                <a:cubicBezTo>
                  <a:pt x="213" y="12"/>
                  <a:pt x="213" y="12"/>
                  <a:pt x="213" y="12"/>
                </a:cubicBezTo>
                <a:cubicBezTo>
                  <a:pt x="213" y="0"/>
                  <a:pt x="213" y="0"/>
                  <a:pt x="213" y="0"/>
                </a:cubicBezTo>
                <a:cubicBezTo>
                  <a:pt x="204" y="0"/>
                  <a:pt x="204" y="0"/>
                  <a:pt x="204" y="0"/>
                </a:cubicBezTo>
                <a:lnTo>
                  <a:pt x="204" y="12"/>
                </a:lnTo>
                <a:close/>
                <a:moveTo>
                  <a:pt x="174" y="12"/>
                </a:moveTo>
                <a:cubicBezTo>
                  <a:pt x="183" y="12"/>
                  <a:pt x="183" y="12"/>
                  <a:pt x="183" y="12"/>
                </a:cubicBezTo>
                <a:cubicBezTo>
                  <a:pt x="183" y="0"/>
                  <a:pt x="183" y="0"/>
                  <a:pt x="183" y="0"/>
                </a:cubicBezTo>
                <a:cubicBezTo>
                  <a:pt x="174" y="0"/>
                  <a:pt x="174" y="0"/>
                  <a:pt x="174" y="0"/>
                </a:cubicBezTo>
                <a:lnTo>
                  <a:pt x="174" y="12"/>
                </a:lnTo>
                <a:close/>
                <a:moveTo>
                  <a:pt x="233" y="12"/>
                </a:moveTo>
                <a:cubicBezTo>
                  <a:pt x="243" y="12"/>
                  <a:pt x="243" y="12"/>
                  <a:pt x="243" y="12"/>
                </a:cubicBezTo>
                <a:cubicBezTo>
                  <a:pt x="243" y="0"/>
                  <a:pt x="243" y="0"/>
                  <a:pt x="243" y="0"/>
                </a:cubicBezTo>
                <a:cubicBezTo>
                  <a:pt x="233" y="0"/>
                  <a:pt x="233" y="0"/>
                  <a:pt x="233" y="0"/>
                </a:cubicBezTo>
                <a:lnTo>
                  <a:pt x="233" y="12"/>
                </a:lnTo>
                <a:close/>
                <a:moveTo>
                  <a:pt x="263" y="12"/>
                </a:moveTo>
                <a:cubicBezTo>
                  <a:pt x="273" y="12"/>
                  <a:pt x="273" y="12"/>
                  <a:pt x="273" y="12"/>
                </a:cubicBezTo>
                <a:cubicBezTo>
                  <a:pt x="273" y="0"/>
                  <a:pt x="273" y="0"/>
                  <a:pt x="273" y="0"/>
                </a:cubicBezTo>
                <a:cubicBezTo>
                  <a:pt x="263" y="0"/>
                  <a:pt x="263" y="0"/>
                  <a:pt x="263" y="0"/>
                </a:cubicBezTo>
                <a:lnTo>
                  <a:pt x="263" y="12"/>
                </a:lnTo>
                <a:close/>
                <a:moveTo>
                  <a:pt x="144" y="12"/>
                </a:moveTo>
                <a:cubicBezTo>
                  <a:pt x="154" y="12"/>
                  <a:pt x="154" y="12"/>
                  <a:pt x="154" y="12"/>
                </a:cubicBezTo>
                <a:cubicBezTo>
                  <a:pt x="154" y="0"/>
                  <a:pt x="154" y="0"/>
                  <a:pt x="154" y="0"/>
                </a:cubicBezTo>
                <a:cubicBezTo>
                  <a:pt x="144" y="0"/>
                  <a:pt x="144" y="0"/>
                  <a:pt x="144" y="0"/>
                </a:cubicBezTo>
                <a:lnTo>
                  <a:pt x="144" y="12"/>
                </a:lnTo>
                <a:close/>
                <a:moveTo>
                  <a:pt x="293" y="12"/>
                </a:moveTo>
                <a:cubicBezTo>
                  <a:pt x="303" y="12"/>
                  <a:pt x="303" y="12"/>
                  <a:pt x="303" y="12"/>
                </a:cubicBezTo>
                <a:cubicBezTo>
                  <a:pt x="303" y="0"/>
                  <a:pt x="303" y="0"/>
                  <a:pt x="303" y="0"/>
                </a:cubicBezTo>
                <a:cubicBezTo>
                  <a:pt x="293" y="0"/>
                  <a:pt x="293" y="0"/>
                  <a:pt x="293" y="0"/>
                </a:cubicBezTo>
                <a:lnTo>
                  <a:pt x="293" y="12"/>
                </a:lnTo>
                <a:close/>
                <a:moveTo>
                  <a:pt x="114" y="12"/>
                </a:moveTo>
                <a:cubicBezTo>
                  <a:pt x="124" y="12"/>
                  <a:pt x="124" y="12"/>
                  <a:pt x="124" y="12"/>
                </a:cubicBezTo>
                <a:cubicBezTo>
                  <a:pt x="124" y="0"/>
                  <a:pt x="124" y="0"/>
                  <a:pt x="124" y="0"/>
                </a:cubicBezTo>
                <a:cubicBezTo>
                  <a:pt x="114" y="0"/>
                  <a:pt x="114" y="0"/>
                  <a:pt x="114" y="0"/>
                </a:cubicBezTo>
                <a:lnTo>
                  <a:pt x="114" y="12"/>
                </a:lnTo>
                <a:close/>
                <a:moveTo>
                  <a:pt x="0" y="12"/>
                </a:moveTo>
                <a:cubicBezTo>
                  <a:pt x="5" y="12"/>
                  <a:pt x="5" y="12"/>
                  <a:pt x="5" y="12"/>
                </a:cubicBezTo>
                <a:cubicBezTo>
                  <a:pt x="5" y="0"/>
                  <a:pt x="5" y="0"/>
                  <a:pt x="5" y="0"/>
                </a:cubicBezTo>
                <a:cubicBezTo>
                  <a:pt x="0" y="0"/>
                  <a:pt x="0" y="0"/>
                  <a:pt x="0" y="0"/>
                </a:cubicBezTo>
                <a:lnTo>
                  <a:pt x="0" y="12"/>
                </a:lnTo>
                <a:close/>
                <a:moveTo>
                  <a:pt x="25" y="12"/>
                </a:moveTo>
                <a:cubicBezTo>
                  <a:pt x="35" y="12"/>
                  <a:pt x="35" y="12"/>
                  <a:pt x="35" y="12"/>
                </a:cubicBezTo>
                <a:cubicBezTo>
                  <a:pt x="35" y="0"/>
                  <a:pt x="35" y="0"/>
                  <a:pt x="35" y="0"/>
                </a:cubicBezTo>
                <a:cubicBezTo>
                  <a:pt x="25" y="0"/>
                  <a:pt x="25" y="0"/>
                  <a:pt x="25" y="0"/>
                </a:cubicBezTo>
                <a:lnTo>
                  <a:pt x="25" y="12"/>
                </a:lnTo>
                <a:close/>
                <a:moveTo>
                  <a:pt x="323" y="12"/>
                </a:moveTo>
                <a:cubicBezTo>
                  <a:pt x="332" y="12"/>
                  <a:pt x="332" y="12"/>
                  <a:pt x="332" y="12"/>
                </a:cubicBezTo>
                <a:cubicBezTo>
                  <a:pt x="332" y="0"/>
                  <a:pt x="332" y="0"/>
                  <a:pt x="332" y="0"/>
                </a:cubicBezTo>
                <a:cubicBezTo>
                  <a:pt x="323" y="0"/>
                  <a:pt x="323" y="0"/>
                  <a:pt x="323" y="0"/>
                </a:cubicBezTo>
                <a:lnTo>
                  <a:pt x="323" y="12"/>
                </a:lnTo>
                <a:close/>
                <a:moveTo>
                  <a:pt x="84" y="12"/>
                </a:moveTo>
                <a:cubicBezTo>
                  <a:pt x="94" y="12"/>
                  <a:pt x="94" y="12"/>
                  <a:pt x="94" y="12"/>
                </a:cubicBezTo>
                <a:cubicBezTo>
                  <a:pt x="94" y="0"/>
                  <a:pt x="94" y="0"/>
                  <a:pt x="94" y="0"/>
                </a:cubicBezTo>
                <a:cubicBezTo>
                  <a:pt x="84" y="0"/>
                  <a:pt x="84" y="0"/>
                  <a:pt x="84" y="0"/>
                </a:cubicBezTo>
                <a:lnTo>
                  <a:pt x="84" y="12"/>
                </a:lnTo>
                <a:close/>
                <a:moveTo>
                  <a:pt x="55" y="12"/>
                </a:moveTo>
                <a:cubicBezTo>
                  <a:pt x="64" y="12"/>
                  <a:pt x="64" y="12"/>
                  <a:pt x="64" y="12"/>
                </a:cubicBezTo>
                <a:cubicBezTo>
                  <a:pt x="64" y="0"/>
                  <a:pt x="64" y="0"/>
                  <a:pt x="64" y="0"/>
                </a:cubicBezTo>
                <a:cubicBezTo>
                  <a:pt x="55" y="0"/>
                  <a:pt x="55" y="0"/>
                  <a:pt x="55" y="0"/>
                </a:cubicBezTo>
                <a:lnTo>
                  <a:pt x="55" y="12"/>
                </a:lnTo>
                <a:close/>
                <a:moveTo>
                  <a:pt x="383" y="122"/>
                </a:moveTo>
                <a:cubicBezTo>
                  <a:pt x="395" y="122"/>
                  <a:pt x="395" y="122"/>
                  <a:pt x="395" y="122"/>
                </a:cubicBezTo>
                <a:cubicBezTo>
                  <a:pt x="395" y="113"/>
                  <a:pt x="395" y="113"/>
                  <a:pt x="395" y="113"/>
                </a:cubicBezTo>
                <a:cubicBezTo>
                  <a:pt x="383" y="113"/>
                  <a:pt x="383" y="113"/>
                  <a:pt x="383" y="113"/>
                </a:cubicBezTo>
                <a:lnTo>
                  <a:pt x="383" y="122"/>
                </a:lnTo>
                <a:close/>
                <a:moveTo>
                  <a:pt x="383" y="182"/>
                </a:moveTo>
                <a:cubicBezTo>
                  <a:pt x="395" y="182"/>
                  <a:pt x="395" y="182"/>
                  <a:pt x="395" y="182"/>
                </a:cubicBezTo>
                <a:cubicBezTo>
                  <a:pt x="395" y="172"/>
                  <a:pt x="395" y="172"/>
                  <a:pt x="395" y="172"/>
                </a:cubicBezTo>
                <a:cubicBezTo>
                  <a:pt x="383" y="172"/>
                  <a:pt x="383" y="172"/>
                  <a:pt x="383" y="172"/>
                </a:cubicBezTo>
                <a:lnTo>
                  <a:pt x="383" y="182"/>
                </a:lnTo>
                <a:close/>
                <a:moveTo>
                  <a:pt x="383" y="152"/>
                </a:moveTo>
                <a:cubicBezTo>
                  <a:pt x="395" y="152"/>
                  <a:pt x="395" y="152"/>
                  <a:pt x="395" y="152"/>
                </a:cubicBezTo>
                <a:cubicBezTo>
                  <a:pt x="395" y="143"/>
                  <a:pt x="395" y="143"/>
                  <a:pt x="395" y="143"/>
                </a:cubicBezTo>
                <a:cubicBezTo>
                  <a:pt x="383" y="143"/>
                  <a:pt x="383" y="143"/>
                  <a:pt x="383" y="143"/>
                </a:cubicBezTo>
                <a:lnTo>
                  <a:pt x="383" y="152"/>
                </a:lnTo>
                <a:close/>
                <a:moveTo>
                  <a:pt x="383" y="212"/>
                </a:moveTo>
                <a:cubicBezTo>
                  <a:pt x="395" y="212"/>
                  <a:pt x="395" y="212"/>
                  <a:pt x="395" y="212"/>
                </a:cubicBezTo>
                <a:cubicBezTo>
                  <a:pt x="395" y="202"/>
                  <a:pt x="395" y="202"/>
                  <a:pt x="395" y="202"/>
                </a:cubicBezTo>
                <a:cubicBezTo>
                  <a:pt x="383" y="202"/>
                  <a:pt x="383" y="202"/>
                  <a:pt x="383" y="202"/>
                </a:cubicBezTo>
                <a:lnTo>
                  <a:pt x="383" y="212"/>
                </a:lnTo>
                <a:close/>
                <a:moveTo>
                  <a:pt x="350" y="15"/>
                </a:moveTo>
                <a:cubicBezTo>
                  <a:pt x="353" y="16"/>
                  <a:pt x="355" y="17"/>
                  <a:pt x="358" y="19"/>
                </a:cubicBezTo>
                <a:cubicBezTo>
                  <a:pt x="364" y="8"/>
                  <a:pt x="364" y="8"/>
                  <a:pt x="364" y="8"/>
                </a:cubicBezTo>
                <a:cubicBezTo>
                  <a:pt x="361" y="6"/>
                  <a:pt x="357" y="5"/>
                  <a:pt x="354" y="4"/>
                </a:cubicBezTo>
                <a:lnTo>
                  <a:pt x="350" y="15"/>
                </a:lnTo>
                <a:close/>
                <a:moveTo>
                  <a:pt x="394" y="52"/>
                </a:moveTo>
                <a:cubicBezTo>
                  <a:pt x="382" y="54"/>
                  <a:pt x="382" y="54"/>
                  <a:pt x="382" y="54"/>
                </a:cubicBezTo>
                <a:cubicBezTo>
                  <a:pt x="383" y="57"/>
                  <a:pt x="383" y="60"/>
                  <a:pt x="383" y="62"/>
                </a:cubicBezTo>
                <a:cubicBezTo>
                  <a:pt x="383" y="63"/>
                  <a:pt x="383" y="63"/>
                  <a:pt x="383" y="63"/>
                </a:cubicBezTo>
                <a:cubicBezTo>
                  <a:pt x="395" y="63"/>
                  <a:pt x="395" y="63"/>
                  <a:pt x="395" y="63"/>
                </a:cubicBezTo>
                <a:cubicBezTo>
                  <a:pt x="395" y="62"/>
                  <a:pt x="395" y="62"/>
                  <a:pt x="395" y="62"/>
                </a:cubicBezTo>
                <a:cubicBezTo>
                  <a:pt x="395" y="59"/>
                  <a:pt x="395" y="56"/>
                  <a:pt x="394" y="52"/>
                </a:cubicBezTo>
                <a:close/>
                <a:moveTo>
                  <a:pt x="383" y="242"/>
                </a:moveTo>
                <a:cubicBezTo>
                  <a:pt x="395" y="242"/>
                  <a:pt x="395" y="242"/>
                  <a:pt x="395" y="242"/>
                </a:cubicBezTo>
                <a:cubicBezTo>
                  <a:pt x="395" y="232"/>
                  <a:pt x="395" y="232"/>
                  <a:pt x="395" y="232"/>
                </a:cubicBezTo>
                <a:cubicBezTo>
                  <a:pt x="383" y="232"/>
                  <a:pt x="383" y="232"/>
                  <a:pt x="383" y="232"/>
                </a:cubicBezTo>
                <a:lnTo>
                  <a:pt x="383" y="242"/>
                </a:lnTo>
                <a:close/>
                <a:moveTo>
                  <a:pt x="383" y="93"/>
                </a:moveTo>
                <a:cubicBezTo>
                  <a:pt x="395" y="93"/>
                  <a:pt x="395" y="93"/>
                  <a:pt x="395" y="93"/>
                </a:cubicBezTo>
                <a:cubicBezTo>
                  <a:pt x="395" y="83"/>
                  <a:pt x="395" y="83"/>
                  <a:pt x="395" y="83"/>
                </a:cubicBezTo>
                <a:cubicBezTo>
                  <a:pt x="383" y="83"/>
                  <a:pt x="383" y="83"/>
                  <a:pt x="383" y="83"/>
                </a:cubicBezTo>
                <a:lnTo>
                  <a:pt x="383" y="93"/>
                </a:lnTo>
                <a:close/>
                <a:moveTo>
                  <a:pt x="381" y="23"/>
                </a:moveTo>
                <a:cubicBezTo>
                  <a:pt x="371" y="30"/>
                  <a:pt x="371" y="30"/>
                  <a:pt x="371" y="30"/>
                </a:cubicBezTo>
                <a:cubicBezTo>
                  <a:pt x="373" y="32"/>
                  <a:pt x="375" y="35"/>
                  <a:pt x="376" y="37"/>
                </a:cubicBezTo>
                <a:cubicBezTo>
                  <a:pt x="387" y="31"/>
                  <a:pt x="387" y="31"/>
                  <a:pt x="387" y="31"/>
                </a:cubicBezTo>
                <a:cubicBezTo>
                  <a:pt x="385" y="28"/>
                  <a:pt x="383" y="25"/>
                  <a:pt x="381" y="23"/>
                </a:cubicBezTo>
                <a:close/>
                <a:moveTo>
                  <a:pt x="383" y="356"/>
                </a:moveTo>
                <a:cubicBezTo>
                  <a:pt x="395" y="356"/>
                  <a:pt x="395" y="356"/>
                  <a:pt x="395" y="356"/>
                </a:cubicBezTo>
                <a:cubicBezTo>
                  <a:pt x="395" y="351"/>
                  <a:pt x="395" y="351"/>
                  <a:pt x="395" y="351"/>
                </a:cubicBezTo>
                <a:cubicBezTo>
                  <a:pt x="383" y="351"/>
                  <a:pt x="383" y="351"/>
                  <a:pt x="383" y="351"/>
                </a:cubicBezTo>
                <a:lnTo>
                  <a:pt x="383" y="356"/>
                </a:lnTo>
                <a:close/>
                <a:moveTo>
                  <a:pt x="383" y="331"/>
                </a:moveTo>
                <a:cubicBezTo>
                  <a:pt x="395" y="331"/>
                  <a:pt x="395" y="331"/>
                  <a:pt x="395" y="331"/>
                </a:cubicBezTo>
                <a:cubicBezTo>
                  <a:pt x="395" y="321"/>
                  <a:pt x="395" y="321"/>
                  <a:pt x="395" y="321"/>
                </a:cubicBezTo>
                <a:cubicBezTo>
                  <a:pt x="383" y="321"/>
                  <a:pt x="383" y="321"/>
                  <a:pt x="383" y="321"/>
                </a:cubicBezTo>
                <a:lnTo>
                  <a:pt x="383" y="331"/>
                </a:lnTo>
                <a:close/>
                <a:moveTo>
                  <a:pt x="383" y="271"/>
                </a:moveTo>
                <a:cubicBezTo>
                  <a:pt x="395" y="271"/>
                  <a:pt x="395" y="271"/>
                  <a:pt x="395" y="271"/>
                </a:cubicBezTo>
                <a:cubicBezTo>
                  <a:pt x="395" y="262"/>
                  <a:pt x="395" y="262"/>
                  <a:pt x="395" y="262"/>
                </a:cubicBezTo>
                <a:cubicBezTo>
                  <a:pt x="383" y="262"/>
                  <a:pt x="383" y="262"/>
                  <a:pt x="383" y="262"/>
                </a:cubicBezTo>
                <a:lnTo>
                  <a:pt x="383" y="271"/>
                </a:lnTo>
                <a:close/>
                <a:moveTo>
                  <a:pt x="383" y="301"/>
                </a:moveTo>
                <a:cubicBezTo>
                  <a:pt x="395" y="301"/>
                  <a:pt x="395" y="301"/>
                  <a:pt x="395" y="301"/>
                </a:cubicBezTo>
                <a:cubicBezTo>
                  <a:pt x="395" y="291"/>
                  <a:pt x="395" y="291"/>
                  <a:pt x="395" y="291"/>
                </a:cubicBezTo>
                <a:cubicBezTo>
                  <a:pt x="383" y="291"/>
                  <a:pt x="383" y="291"/>
                  <a:pt x="383" y="291"/>
                </a:cubicBezTo>
                <a:lnTo>
                  <a:pt x="383" y="301"/>
                </a:lnTo>
                <a:close/>
              </a:path>
            </a:pathLst>
          </a:custGeom>
          <a:solidFill>
            <a:srgbClr val="00A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2047240" y="4126865"/>
            <a:ext cx="3547110" cy="2022475"/>
          </a:xfrm>
          <a:custGeom>
            <a:avLst/>
            <a:gdLst>
              <a:gd name="T0" fmla="*/ 1281 w 1281"/>
              <a:gd name="T1" fmla="*/ 458 h 689"/>
              <a:gd name="T2" fmla="*/ 1281 w 1281"/>
              <a:gd name="T3" fmla="*/ 632 h 689"/>
              <a:gd name="T4" fmla="*/ 1225 w 1281"/>
              <a:gd name="T5" fmla="*/ 689 h 689"/>
              <a:gd name="T6" fmla="*/ 56 w 1281"/>
              <a:gd name="T7" fmla="*/ 689 h 689"/>
              <a:gd name="T8" fmla="*/ 0 w 1281"/>
              <a:gd name="T9" fmla="*/ 632 h 689"/>
              <a:gd name="T10" fmla="*/ 0 w 1281"/>
              <a:gd name="T11" fmla="*/ 57 h 689"/>
              <a:gd name="T12" fmla="*/ 56 w 1281"/>
              <a:gd name="T13" fmla="*/ 0 h 689"/>
              <a:gd name="T14" fmla="*/ 852 w 1281"/>
              <a:gd name="T15" fmla="*/ 0 h 689"/>
              <a:gd name="T16" fmla="*/ 872 w 1281"/>
              <a:gd name="T17" fmla="*/ 0 h 689"/>
              <a:gd name="T18" fmla="*/ 920 w 1281"/>
              <a:gd name="T19" fmla="*/ 48 h 689"/>
              <a:gd name="T20" fmla="*/ 1241 w 1281"/>
              <a:gd name="T21" fmla="*/ 367 h 689"/>
              <a:gd name="T22" fmla="*/ 1281 w 1281"/>
              <a:gd name="T23" fmla="*/ 419 h 689"/>
              <a:gd name="T24" fmla="*/ 1281 w 1281"/>
              <a:gd name="T25" fmla="*/ 45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1" h="689">
                <a:moveTo>
                  <a:pt x="1281" y="458"/>
                </a:moveTo>
                <a:cubicBezTo>
                  <a:pt x="1281" y="632"/>
                  <a:pt x="1281" y="632"/>
                  <a:pt x="1281" y="632"/>
                </a:cubicBezTo>
                <a:cubicBezTo>
                  <a:pt x="1281" y="663"/>
                  <a:pt x="1256" y="689"/>
                  <a:pt x="1225" y="689"/>
                </a:cubicBezTo>
                <a:cubicBezTo>
                  <a:pt x="56" y="689"/>
                  <a:pt x="56" y="689"/>
                  <a:pt x="56" y="689"/>
                </a:cubicBezTo>
                <a:cubicBezTo>
                  <a:pt x="25" y="689"/>
                  <a:pt x="0" y="663"/>
                  <a:pt x="0" y="632"/>
                </a:cubicBezTo>
                <a:cubicBezTo>
                  <a:pt x="0" y="57"/>
                  <a:pt x="0" y="57"/>
                  <a:pt x="0" y="57"/>
                </a:cubicBezTo>
                <a:cubicBezTo>
                  <a:pt x="0" y="26"/>
                  <a:pt x="25" y="0"/>
                  <a:pt x="56" y="0"/>
                </a:cubicBezTo>
                <a:cubicBezTo>
                  <a:pt x="852" y="0"/>
                  <a:pt x="852" y="0"/>
                  <a:pt x="852" y="0"/>
                </a:cubicBezTo>
                <a:cubicBezTo>
                  <a:pt x="872" y="0"/>
                  <a:pt x="872" y="0"/>
                  <a:pt x="872" y="0"/>
                </a:cubicBezTo>
                <a:cubicBezTo>
                  <a:pt x="872" y="0"/>
                  <a:pt x="913" y="2"/>
                  <a:pt x="920" y="48"/>
                </a:cubicBezTo>
                <a:cubicBezTo>
                  <a:pt x="928" y="94"/>
                  <a:pt x="1013" y="299"/>
                  <a:pt x="1241" y="367"/>
                </a:cubicBezTo>
                <a:cubicBezTo>
                  <a:pt x="1272" y="377"/>
                  <a:pt x="1281" y="395"/>
                  <a:pt x="1281" y="419"/>
                </a:cubicBezTo>
                <a:cubicBezTo>
                  <a:pt x="1281" y="443"/>
                  <a:pt x="1281" y="458"/>
                  <a:pt x="1281" y="458"/>
                </a:cubicBezTo>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2" name="Freeform 11"/>
          <p:cNvSpPr/>
          <p:nvPr/>
        </p:nvSpPr>
        <p:spPr bwMode="auto">
          <a:xfrm>
            <a:off x="4733290" y="3912235"/>
            <a:ext cx="1315085" cy="1271270"/>
          </a:xfrm>
          <a:custGeom>
            <a:avLst/>
            <a:gdLst>
              <a:gd name="T0" fmla="*/ 496 w 496"/>
              <a:gd name="T1" fmla="*/ 0 h 494"/>
              <a:gd name="T2" fmla="*/ 0 w 496"/>
              <a:gd name="T3" fmla="*/ 0 h 494"/>
              <a:gd name="T4" fmla="*/ 6 w 496"/>
              <a:gd name="T5" fmla="*/ 62 h 494"/>
              <a:gd name="T6" fmla="*/ 23 w 496"/>
              <a:gd name="T7" fmla="*/ 62 h 494"/>
              <a:gd name="T8" fmla="*/ 71 w 496"/>
              <a:gd name="T9" fmla="*/ 110 h 494"/>
              <a:gd name="T10" fmla="*/ 392 w 496"/>
              <a:gd name="T11" fmla="*/ 429 h 494"/>
              <a:gd name="T12" fmla="*/ 432 w 496"/>
              <a:gd name="T13" fmla="*/ 481 h 494"/>
              <a:gd name="T14" fmla="*/ 432 w 496"/>
              <a:gd name="T15" fmla="*/ 489 h 494"/>
              <a:gd name="T16" fmla="*/ 496 w 496"/>
              <a:gd name="T17" fmla="*/ 494 h 494"/>
              <a:gd name="T18" fmla="*/ 496 w 496"/>
              <a:gd name="T1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494">
                <a:moveTo>
                  <a:pt x="496" y="0"/>
                </a:moveTo>
                <a:cubicBezTo>
                  <a:pt x="0" y="0"/>
                  <a:pt x="0" y="0"/>
                  <a:pt x="0" y="0"/>
                </a:cubicBezTo>
                <a:cubicBezTo>
                  <a:pt x="1" y="21"/>
                  <a:pt x="3" y="42"/>
                  <a:pt x="6" y="62"/>
                </a:cubicBezTo>
                <a:cubicBezTo>
                  <a:pt x="23" y="62"/>
                  <a:pt x="23" y="62"/>
                  <a:pt x="23" y="62"/>
                </a:cubicBezTo>
                <a:cubicBezTo>
                  <a:pt x="23" y="62"/>
                  <a:pt x="64" y="64"/>
                  <a:pt x="71" y="110"/>
                </a:cubicBezTo>
                <a:cubicBezTo>
                  <a:pt x="79" y="156"/>
                  <a:pt x="164" y="361"/>
                  <a:pt x="392" y="429"/>
                </a:cubicBezTo>
                <a:cubicBezTo>
                  <a:pt x="423" y="439"/>
                  <a:pt x="432" y="457"/>
                  <a:pt x="432" y="481"/>
                </a:cubicBezTo>
                <a:cubicBezTo>
                  <a:pt x="432" y="484"/>
                  <a:pt x="432" y="486"/>
                  <a:pt x="432" y="489"/>
                </a:cubicBezTo>
                <a:cubicBezTo>
                  <a:pt x="453" y="492"/>
                  <a:pt x="474" y="494"/>
                  <a:pt x="496" y="494"/>
                </a:cubicBezTo>
                <a:cubicBezTo>
                  <a:pt x="496" y="0"/>
                  <a:pt x="496" y="0"/>
                  <a:pt x="496" y="0"/>
                </a:cubicBezTo>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6151880" y="2520315"/>
            <a:ext cx="1242695" cy="1259840"/>
          </a:xfrm>
          <a:custGeom>
            <a:avLst/>
            <a:gdLst>
              <a:gd name="T0" fmla="*/ 485 w 485"/>
              <a:gd name="T1" fmla="*/ 487 h 487"/>
              <a:gd name="T2" fmla="*/ 0 w 485"/>
              <a:gd name="T3" fmla="*/ 0 h 487"/>
              <a:gd name="T4" fmla="*/ 0 w 485"/>
              <a:gd name="T5" fmla="*/ 487 h 487"/>
              <a:gd name="T6" fmla="*/ 485 w 485"/>
              <a:gd name="T7" fmla="*/ 487 h 487"/>
            </a:gdLst>
            <a:ahLst/>
            <a:cxnLst>
              <a:cxn ang="0">
                <a:pos x="T0" y="T1"/>
              </a:cxn>
              <a:cxn ang="0">
                <a:pos x="T2" y="T3"/>
              </a:cxn>
              <a:cxn ang="0">
                <a:pos x="T4" y="T5"/>
              </a:cxn>
              <a:cxn ang="0">
                <a:pos x="T6" y="T7"/>
              </a:cxn>
            </a:cxnLst>
            <a:rect l="0" t="0" r="r" b="b"/>
            <a:pathLst>
              <a:path w="485" h="487">
                <a:moveTo>
                  <a:pt x="485" y="487"/>
                </a:moveTo>
                <a:cubicBezTo>
                  <a:pt x="474" y="224"/>
                  <a:pt x="263" y="12"/>
                  <a:pt x="0" y="0"/>
                </a:cubicBezTo>
                <a:cubicBezTo>
                  <a:pt x="0" y="487"/>
                  <a:pt x="0" y="487"/>
                  <a:pt x="0" y="487"/>
                </a:cubicBezTo>
                <a:lnTo>
                  <a:pt x="485" y="487"/>
                </a:lnTo>
                <a:close/>
              </a:path>
            </a:pathLst>
          </a:custGeom>
          <a:solidFill>
            <a:schemeClr val="accent2">
              <a:lumMod val="25000"/>
              <a:lumOff val="75000"/>
            </a:schemeClr>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4721860" y="2520315"/>
            <a:ext cx="1325880" cy="1287780"/>
          </a:xfrm>
          <a:custGeom>
            <a:avLst/>
            <a:gdLst>
              <a:gd name="T0" fmla="*/ 495 w 495"/>
              <a:gd name="T1" fmla="*/ 0 h 487"/>
              <a:gd name="T2" fmla="*/ 0 w 495"/>
              <a:gd name="T3" fmla="*/ 487 h 487"/>
              <a:gd name="T4" fmla="*/ 495 w 495"/>
              <a:gd name="T5" fmla="*/ 487 h 487"/>
              <a:gd name="T6" fmla="*/ 495 w 495"/>
              <a:gd name="T7" fmla="*/ 0 h 487"/>
            </a:gdLst>
            <a:ahLst/>
            <a:cxnLst>
              <a:cxn ang="0">
                <a:pos x="T0" y="T1"/>
              </a:cxn>
              <a:cxn ang="0">
                <a:pos x="T2" y="T3"/>
              </a:cxn>
              <a:cxn ang="0">
                <a:pos x="T4" y="T5"/>
              </a:cxn>
              <a:cxn ang="0">
                <a:pos x="T6" y="T7"/>
              </a:cxn>
            </a:cxnLst>
            <a:rect l="0" t="0" r="r" b="b"/>
            <a:pathLst>
              <a:path w="495" h="487">
                <a:moveTo>
                  <a:pt x="495" y="0"/>
                </a:moveTo>
                <a:cubicBezTo>
                  <a:pt x="227" y="6"/>
                  <a:pt x="11" y="220"/>
                  <a:pt x="0" y="487"/>
                </a:cubicBezTo>
                <a:cubicBezTo>
                  <a:pt x="495" y="487"/>
                  <a:pt x="495" y="487"/>
                  <a:pt x="495" y="487"/>
                </a:cubicBezTo>
                <a:lnTo>
                  <a:pt x="495" y="0"/>
                </a:lnTo>
                <a:close/>
              </a:path>
            </a:pathLst>
          </a:custGeom>
          <a:gradFill>
            <a:gsLst>
              <a:gs pos="0">
                <a:schemeClr val="accent3">
                  <a:lumMod val="60000"/>
                  <a:lumOff val="40000"/>
                </a:schemeClr>
              </a:gs>
              <a:gs pos="100000">
                <a:schemeClr val="accent1"/>
              </a:gs>
            </a:gsLst>
            <a:lin ang="0" scaled="0"/>
          </a:gra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6151880" y="3912235"/>
            <a:ext cx="1259205" cy="1270000"/>
          </a:xfrm>
          <a:custGeom>
            <a:avLst/>
            <a:gdLst>
              <a:gd name="T0" fmla="*/ 486 w 486"/>
              <a:gd name="T1" fmla="*/ 0 h 494"/>
              <a:gd name="T2" fmla="*/ 0 w 486"/>
              <a:gd name="T3" fmla="*/ 0 h 494"/>
              <a:gd name="T4" fmla="*/ 0 w 486"/>
              <a:gd name="T5" fmla="*/ 494 h 494"/>
              <a:gd name="T6" fmla="*/ 486 w 486"/>
              <a:gd name="T7" fmla="*/ 0 h 494"/>
            </a:gdLst>
            <a:ahLst/>
            <a:cxnLst>
              <a:cxn ang="0">
                <a:pos x="T0" y="T1"/>
              </a:cxn>
              <a:cxn ang="0">
                <a:pos x="T2" y="T3"/>
              </a:cxn>
              <a:cxn ang="0">
                <a:pos x="T4" y="T5"/>
              </a:cxn>
              <a:cxn ang="0">
                <a:pos x="T6" y="T7"/>
              </a:cxn>
            </a:cxnLst>
            <a:rect l="0" t="0" r="r" b="b"/>
            <a:pathLst>
              <a:path w="486" h="494">
                <a:moveTo>
                  <a:pt x="486" y="0"/>
                </a:moveTo>
                <a:cubicBezTo>
                  <a:pt x="0" y="0"/>
                  <a:pt x="0" y="0"/>
                  <a:pt x="0" y="0"/>
                </a:cubicBezTo>
                <a:cubicBezTo>
                  <a:pt x="0" y="494"/>
                  <a:pt x="0" y="494"/>
                  <a:pt x="0" y="494"/>
                </a:cubicBezTo>
                <a:cubicBezTo>
                  <a:pt x="266" y="482"/>
                  <a:pt x="478" y="267"/>
                  <a:pt x="486" y="0"/>
                </a:cubicBezTo>
              </a:path>
            </a:pathLst>
          </a:custGeom>
          <a:solidFill>
            <a:schemeClr val="accent2">
              <a:lumMod val="50000"/>
              <a:lumOff val="50000"/>
            </a:schemeClr>
          </a:solidFill>
          <a:ln>
            <a:noFill/>
          </a:ln>
        </p:spPr>
        <p:txBody>
          <a:bodyPr vert="horz" wrap="square" lIns="91440" tIns="45720" rIns="91440" bIns="45720" numCol="1" anchor="t" anchorCtr="0" compatLnSpc="1"/>
          <a:lstStyle/>
          <a:p>
            <a:endParaRPr lang="en-US"/>
          </a:p>
        </p:txBody>
      </p:sp>
      <p:sp>
        <p:nvSpPr>
          <p:cNvPr id="20" name="Freeform 19"/>
          <p:cNvSpPr>
            <a:spLocks noEditPoints="1"/>
          </p:cNvSpPr>
          <p:nvPr/>
        </p:nvSpPr>
        <p:spPr bwMode="auto">
          <a:xfrm>
            <a:off x="2047461" y="5092414"/>
            <a:ext cx="1175509" cy="1059593"/>
          </a:xfrm>
          <a:custGeom>
            <a:avLst/>
            <a:gdLst>
              <a:gd name="T0" fmla="*/ 0 w 395"/>
              <a:gd name="T1" fmla="*/ 144 h 356"/>
              <a:gd name="T2" fmla="*/ 12 w 395"/>
              <a:gd name="T3" fmla="*/ 154 h 356"/>
              <a:gd name="T4" fmla="*/ 8 w 395"/>
              <a:gd name="T5" fmla="*/ 325 h 356"/>
              <a:gd name="T6" fmla="*/ 23 w 395"/>
              <a:gd name="T7" fmla="*/ 326 h 356"/>
              <a:gd name="T8" fmla="*/ 8 w 395"/>
              <a:gd name="T9" fmla="*/ 325 h 356"/>
              <a:gd name="T10" fmla="*/ 0 w 395"/>
              <a:gd name="T11" fmla="*/ 204 h 356"/>
              <a:gd name="T12" fmla="*/ 12 w 395"/>
              <a:gd name="T13" fmla="*/ 214 h 356"/>
              <a:gd name="T14" fmla="*/ 12 w 395"/>
              <a:gd name="T15" fmla="*/ 234 h 356"/>
              <a:gd name="T16" fmla="*/ 0 w 395"/>
              <a:gd name="T17" fmla="*/ 243 h 356"/>
              <a:gd name="T18" fmla="*/ 12 w 395"/>
              <a:gd name="T19" fmla="*/ 234 h 356"/>
              <a:gd name="T20" fmla="*/ 12 w 395"/>
              <a:gd name="T21" fmla="*/ 293 h 356"/>
              <a:gd name="T22" fmla="*/ 0 w 395"/>
              <a:gd name="T23" fmla="*/ 294 h 356"/>
              <a:gd name="T24" fmla="*/ 13 w 395"/>
              <a:gd name="T25" fmla="*/ 302 h 356"/>
              <a:gd name="T26" fmla="*/ 12 w 395"/>
              <a:gd name="T27" fmla="*/ 263 h 356"/>
              <a:gd name="T28" fmla="*/ 0 w 395"/>
              <a:gd name="T29" fmla="*/ 273 h 356"/>
              <a:gd name="T30" fmla="*/ 12 w 395"/>
              <a:gd name="T31" fmla="*/ 263 h 356"/>
              <a:gd name="T32" fmla="*/ 0 w 395"/>
              <a:gd name="T33" fmla="*/ 174 h 356"/>
              <a:gd name="T34" fmla="*/ 12 w 395"/>
              <a:gd name="T35" fmla="*/ 184 h 356"/>
              <a:gd name="T36" fmla="*/ 12 w 395"/>
              <a:gd name="T37" fmla="*/ 25 h 356"/>
              <a:gd name="T38" fmla="*/ 0 w 395"/>
              <a:gd name="T39" fmla="*/ 35 h 356"/>
              <a:gd name="T40" fmla="*/ 12 w 395"/>
              <a:gd name="T41" fmla="*/ 25 h 356"/>
              <a:gd name="T42" fmla="*/ 0 w 395"/>
              <a:gd name="T43" fmla="*/ 115 h 356"/>
              <a:gd name="T44" fmla="*/ 12 w 395"/>
              <a:gd name="T45" fmla="*/ 124 h 356"/>
              <a:gd name="T46" fmla="*/ 12 w 395"/>
              <a:gd name="T47" fmla="*/ 0 h 356"/>
              <a:gd name="T48" fmla="*/ 0 w 395"/>
              <a:gd name="T49" fmla="*/ 5 h 356"/>
              <a:gd name="T50" fmla="*/ 12 w 395"/>
              <a:gd name="T51" fmla="*/ 0 h 356"/>
              <a:gd name="T52" fmla="*/ 0 w 395"/>
              <a:gd name="T53" fmla="*/ 85 h 356"/>
              <a:gd name="T54" fmla="*/ 12 w 395"/>
              <a:gd name="T55" fmla="*/ 94 h 356"/>
              <a:gd name="T56" fmla="*/ 12 w 395"/>
              <a:gd name="T57" fmla="*/ 55 h 356"/>
              <a:gd name="T58" fmla="*/ 0 w 395"/>
              <a:gd name="T59" fmla="*/ 65 h 356"/>
              <a:gd name="T60" fmla="*/ 12 w 395"/>
              <a:gd name="T61" fmla="*/ 55 h 356"/>
              <a:gd name="T62" fmla="*/ 310 w 395"/>
              <a:gd name="T63" fmla="*/ 356 h 356"/>
              <a:gd name="T64" fmla="*/ 301 w 395"/>
              <a:gd name="T65" fmla="*/ 344 h 356"/>
              <a:gd name="T66" fmla="*/ 211 w 395"/>
              <a:gd name="T67" fmla="*/ 356 h 356"/>
              <a:gd name="T68" fmla="*/ 221 w 395"/>
              <a:gd name="T69" fmla="*/ 344 h 356"/>
              <a:gd name="T70" fmla="*/ 211 w 395"/>
              <a:gd name="T71" fmla="*/ 356 h 356"/>
              <a:gd name="T72" fmla="*/ 340 w 395"/>
              <a:gd name="T73" fmla="*/ 356 h 356"/>
              <a:gd name="T74" fmla="*/ 330 w 395"/>
              <a:gd name="T75" fmla="*/ 344 h 356"/>
              <a:gd name="T76" fmla="*/ 241 w 395"/>
              <a:gd name="T77" fmla="*/ 356 h 356"/>
              <a:gd name="T78" fmla="*/ 251 w 395"/>
              <a:gd name="T79" fmla="*/ 344 h 356"/>
              <a:gd name="T80" fmla="*/ 241 w 395"/>
              <a:gd name="T81" fmla="*/ 356 h 356"/>
              <a:gd name="T82" fmla="*/ 41 w 395"/>
              <a:gd name="T83" fmla="*/ 352 h 356"/>
              <a:gd name="T84" fmla="*/ 37 w 395"/>
              <a:gd name="T85" fmla="*/ 338 h 356"/>
              <a:gd name="T86" fmla="*/ 360 w 395"/>
              <a:gd name="T87" fmla="*/ 356 h 356"/>
              <a:gd name="T88" fmla="*/ 370 w 395"/>
              <a:gd name="T89" fmla="*/ 344 h 356"/>
              <a:gd name="T90" fmla="*/ 360 w 395"/>
              <a:gd name="T91" fmla="*/ 356 h 356"/>
              <a:gd name="T92" fmla="*/ 390 w 395"/>
              <a:gd name="T93" fmla="*/ 356 h 356"/>
              <a:gd name="T94" fmla="*/ 395 w 395"/>
              <a:gd name="T95" fmla="*/ 344 h 356"/>
              <a:gd name="T96" fmla="*/ 271 w 395"/>
              <a:gd name="T97" fmla="*/ 356 h 356"/>
              <a:gd name="T98" fmla="*/ 281 w 395"/>
              <a:gd name="T99" fmla="*/ 344 h 356"/>
              <a:gd name="T100" fmla="*/ 271 w 395"/>
              <a:gd name="T101" fmla="*/ 356 h 356"/>
              <a:gd name="T102" fmla="*/ 191 w 395"/>
              <a:gd name="T103" fmla="*/ 356 h 356"/>
              <a:gd name="T104" fmla="*/ 182 w 395"/>
              <a:gd name="T105" fmla="*/ 344 h 356"/>
              <a:gd name="T106" fmla="*/ 62 w 395"/>
              <a:gd name="T107" fmla="*/ 356 h 356"/>
              <a:gd name="T108" fmla="*/ 72 w 395"/>
              <a:gd name="T109" fmla="*/ 344 h 356"/>
              <a:gd name="T110" fmla="*/ 62 w 395"/>
              <a:gd name="T111" fmla="*/ 356 h 356"/>
              <a:gd name="T112" fmla="*/ 102 w 395"/>
              <a:gd name="T113" fmla="*/ 356 h 356"/>
              <a:gd name="T114" fmla="*/ 92 w 395"/>
              <a:gd name="T115" fmla="*/ 344 h 356"/>
              <a:gd name="T116" fmla="*/ 122 w 395"/>
              <a:gd name="T117" fmla="*/ 356 h 356"/>
              <a:gd name="T118" fmla="*/ 132 w 395"/>
              <a:gd name="T119" fmla="*/ 344 h 356"/>
              <a:gd name="T120" fmla="*/ 122 w 395"/>
              <a:gd name="T121" fmla="*/ 356 h 356"/>
              <a:gd name="T122" fmla="*/ 161 w 395"/>
              <a:gd name="T123" fmla="*/ 356 h 356"/>
              <a:gd name="T124" fmla="*/ 152 w 395"/>
              <a:gd name="T125" fmla="*/ 34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12" y="144"/>
                </a:moveTo>
                <a:cubicBezTo>
                  <a:pt x="0" y="144"/>
                  <a:pt x="0" y="144"/>
                  <a:pt x="0" y="144"/>
                </a:cubicBezTo>
                <a:cubicBezTo>
                  <a:pt x="0" y="154"/>
                  <a:pt x="0" y="154"/>
                  <a:pt x="0" y="154"/>
                </a:cubicBezTo>
                <a:cubicBezTo>
                  <a:pt x="12" y="154"/>
                  <a:pt x="12" y="154"/>
                  <a:pt x="12" y="154"/>
                </a:cubicBezTo>
                <a:lnTo>
                  <a:pt x="12" y="144"/>
                </a:lnTo>
                <a:close/>
                <a:moveTo>
                  <a:pt x="8" y="325"/>
                </a:moveTo>
                <a:cubicBezTo>
                  <a:pt x="10" y="328"/>
                  <a:pt x="12" y="331"/>
                  <a:pt x="14" y="333"/>
                </a:cubicBezTo>
                <a:cubicBezTo>
                  <a:pt x="23" y="326"/>
                  <a:pt x="23" y="326"/>
                  <a:pt x="23" y="326"/>
                </a:cubicBezTo>
                <a:cubicBezTo>
                  <a:pt x="22" y="324"/>
                  <a:pt x="20" y="321"/>
                  <a:pt x="19" y="319"/>
                </a:cubicBezTo>
                <a:lnTo>
                  <a:pt x="8" y="325"/>
                </a:lnTo>
                <a:close/>
                <a:moveTo>
                  <a:pt x="12" y="204"/>
                </a:moveTo>
                <a:cubicBezTo>
                  <a:pt x="0" y="204"/>
                  <a:pt x="0" y="204"/>
                  <a:pt x="0" y="204"/>
                </a:cubicBezTo>
                <a:cubicBezTo>
                  <a:pt x="0" y="214"/>
                  <a:pt x="0" y="214"/>
                  <a:pt x="0" y="214"/>
                </a:cubicBezTo>
                <a:cubicBezTo>
                  <a:pt x="12" y="214"/>
                  <a:pt x="12" y="214"/>
                  <a:pt x="12" y="214"/>
                </a:cubicBezTo>
                <a:lnTo>
                  <a:pt x="12" y="204"/>
                </a:lnTo>
                <a:close/>
                <a:moveTo>
                  <a:pt x="12" y="234"/>
                </a:moveTo>
                <a:cubicBezTo>
                  <a:pt x="0" y="234"/>
                  <a:pt x="0" y="234"/>
                  <a:pt x="0" y="234"/>
                </a:cubicBezTo>
                <a:cubicBezTo>
                  <a:pt x="0" y="243"/>
                  <a:pt x="0" y="243"/>
                  <a:pt x="0" y="243"/>
                </a:cubicBezTo>
                <a:cubicBezTo>
                  <a:pt x="12" y="243"/>
                  <a:pt x="12" y="243"/>
                  <a:pt x="12" y="243"/>
                </a:cubicBezTo>
                <a:lnTo>
                  <a:pt x="12" y="234"/>
                </a:lnTo>
                <a:close/>
                <a:moveTo>
                  <a:pt x="12" y="294"/>
                </a:moveTo>
                <a:cubicBezTo>
                  <a:pt x="12" y="293"/>
                  <a:pt x="12" y="293"/>
                  <a:pt x="12" y="293"/>
                </a:cubicBezTo>
                <a:cubicBezTo>
                  <a:pt x="0" y="293"/>
                  <a:pt x="0" y="293"/>
                  <a:pt x="0" y="293"/>
                </a:cubicBezTo>
                <a:cubicBezTo>
                  <a:pt x="0" y="294"/>
                  <a:pt x="0" y="294"/>
                  <a:pt x="0" y="294"/>
                </a:cubicBezTo>
                <a:cubicBezTo>
                  <a:pt x="0" y="297"/>
                  <a:pt x="0" y="300"/>
                  <a:pt x="1" y="304"/>
                </a:cubicBezTo>
                <a:cubicBezTo>
                  <a:pt x="13" y="302"/>
                  <a:pt x="13" y="302"/>
                  <a:pt x="13" y="302"/>
                </a:cubicBezTo>
                <a:cubicBezTo>
                  <a:pt x="12" y="299"/>
                  <a:pt x="12" y="296"/>
                  <a:pt x="12" y="294"/>
                </a:cubicBezTo>
                <a:close/>
                <a:moveTo>
                  <a:pt x="12" y="263"/>
                </a:moveTo>
                <a:cubicBezTo>
                  <a:pt x="0" y="263"/>
                  <a:pt x="0" y="263"/>
                  <a:pt x="0" y="263"/>
                </a:cubicBezTo>
                <a:cubicBezTo>
                  <a:pt x="0" y="273"/>
                  <a:pt x="0" y="273"/>
                  <a:pt x="0" y="273"/>
                </a:cubicBezTo>
                <a:cubicBezTo>
                  <a:pt x="12" y="273"/>
                  <a:pt x="12" y="273"/>
                  <a:pt x="12" y="273"/>
                </a:cubicBezTo>
                <a:lnTo>
                  <a:pt x="12" y="263"/>
                </a:lnTo>
                <a:close/>
                <a:moveTo>
                  <a:pt x="12" y="174"/>
                </a:moveTo>
                <a:cubicBezTo>
                  <a:pt x="0" y="174"/>
                  <a:pt x="0" y="174"/>
                  <a:pt x="0" y="174"/>
                </a:cubicBezTo>
                <a:cubicBezTo>
                  <a:pt x="0" y="184"/>
                  <a:pt x="0" y="184"/>
                  <a:pt x="0" y="184"/>
                </a:cubicBezTo>
                <a:cubicBezTo>
                  <a:pt x="12" y="184"/>
                  <a:pt x="12" y="184"/>
                  <a:pt x="12" y="184"/>
                </a:cubicBezTo>
                <a:lnTo>
                  <a:pt x="12" y="174"/>
                </a:lnTo>
                <a:close/>
                <a:moveTo>
                  <a:pt x="12" y="25"/>
                </a:moveTo>
                <a:cubicBezTo>
                  <a:pt x="0" y="25"/>
                  <a:pt x="0" y="25"/>
                  <a:pt x="0" y="25"/>
                </a:cubicBezTo>
                <a:cubicBezTo>
                  <a:pt x="0" y="35"/>
                  <a:pt x="0" y="35"/>
                  <a:pt x="0" y="35"/>
                </a:cubicBezTo>
                <a:cubicBezTo>
                  <a:pt x="12" y="35"/>
                  <a:pt x="12" y="35"/>
                  <a:pt x="12" y="35"/>
                </a:cubicBezTo>
                <a:lnTo>
                  <a:pt x="12" y="25"/>
                </a:lnTo>
                <a:close/>
                <a:moveTo>
                  <a:pt x="12" y="115"/>
                </a:moveTo>
                <a:cubicBezTo>
                  <a:pt x="0" y="115"/>
                  <a:pt x="0" y="115"/>
                  <a:pt x="0" y="115"/>
                </a:cubicBezTo>
                <a:cubicBezTo>
                  <a:pt x="0" y="124"/>
                  <a:pt x="0" y="124"/>
                  <a:pt x="0" y="124"/>
                </a:cubicBezTo>
                <a:cubicBezTo>
                  <a:pt x="12" y="124"/>
                  <a:pt x="12" y="124"/>
                  <a:pt x="12" y="124"/>
                </a:cubicBezTo>
                <a:lnTo>
                  <a:pt x="12" y="115"/>
                </a:lnTo>
                <a:close/>
                <a:moveTo>
                  <a:pt x="12" y="0"/>
                </a:moveTo>
                <a:cubicBezTo>
                  <a:pt x="0" y="0"/>
                  <a:pt x="0" y="0"/>
                  <a:pt x="0" y="0"/>
                </a:cubicBezTo>
                <a:cubicBezTo>
                  <a:pt x="0" y="5"/>
                  <a:pt x="0" y="5"/>
                  <a:pt x="0" y="5"/>
                </a:cubicBezTo>
                <a:cubicBezTo>
                  <a:pt x="12" y="5"/>
                  <a:pt x="12" y="5"/>
                  <a:pt x="12" y="5"/>
                </a:cubicBezTo>
                <a:lnTo>
                  <a:pt x="12" y="0"/>
                </a:lnTo>
                <a:close/>
                <a:moveTo>
                  <a:pt x="12" y="85"/>
                </a:moveTo>
                <a:cubicBezTo>
                  <a:pt x="0" y="85"/>
                  <a:pt x="0" y="85"/>
                  <a:pt x="0" y="85"/>
                </a:cubicBezTo>
                <a:cubicBezTo>
                  <a:pt x="0" y="94"/>
                  <a:pt x="0" y="94"/>
                  <a:pt x="0" y="94"/>
                </a:cubicBezTo>
                <a:cubicBezTo>
                  <a:pt x="12" y="94"/>
                  <a:pt x="12" y="94"/>
                  <a:pt x="12" y="94"/>
                </a:cubicBezTo>
                <a:lnTo>
                  <a:pt x="12" y="85"/>
                </a:lnTo>
                <a:close/>
                <a:moveTo>
                  <a:pt x="12" y="55"/>
                </a:moveTo>
                <a:cubicBezTo>
                  <a:pt x="0" y="55"/>
                  <a:pt x="0" y="55"/>
                  <a:pt x="0" y="55"/>
                </a:cubicBezTo>
                <a:cubicBezTo>
                  <a:pt x="0" y="65"/>
                  <a:pt x="0" y="65"/>
                  <a:pt x="0" y="65"/>
                </a:cubicBezTo>
                <a:cubicBezTo>
                  <a:pt x="12" y="65"/>
                  <a:pt x="12" y="65"/>
                  <a:pt x="12" y="65"/>
                </a:cubicBezTo>
                <a:lnTo>
                  <a:pt x="12" y="55"/>
                </a:lnTo>
                <a:close/>
                <a:moveTo>
                  <a:pt x="301" y="356"/>
                </a:moveTo>
                <a:cubicBezTo>
                  <a:pt x="310" y="356"/>
                  <a:pt x="310" y="356"/>
                  <a:pt x="310" y="356"/>
                </a:cubicBezTo>
                <a:cubicBezTo>
                  <a:pt x="310" y="344"/>
                  <a:pt x="310" y="344"/>
                  <a:pt x="310" y="344"/>
                </a:cubicBezTo>
                <a:cubicBezTo>
                  <a:pt x="301" y="344"/>
                  <a:pt x="301" y="344"/>
                  <a:pt x="301" y="344"/>
                </a:cubicBezTo>
                <a:lnTo>
                  <a:pt x="301" y="356"/>
                </a:lnTo>
                <a:close/>
                <a:moveTo>
                  <a:pt x="211" y="356"/>
                </a:moveTo>
                <a:cubicBezTo>
                  <a:pt x="221" y="356"/>
                  <a:pt x="221" y="356"/>
                  <a:pt x="221" y="356"/>
                </a:cubicBezTo>
                <a:cubicBezTo>
                  <a:pt x="221" y="344"/>
                  <a:pt x="221" y="344"/>
                  <a:pt x="221" y="344"/>
                </a:cubicBezTo>
                <a:cubicBezTo>
                  <a:pt x="211" y="344"/>
                  <a:pt x="211" y="344"/>
                  <a:pt x="211" y="344"/>
                </a:cubicBezTo>
                <a:lnTo>
                  <a:pt x="211" y="356"/>
                </a:lnTo>
                <a:close/>
                <a:moveTo>
                  <a:pt x="330" y="356"/>
                </a:moveTo>
                <a:cubicBezTo>
                  <a:pt x="340" y="356"/>
                  <a:pt x="340" y="356"/>
                  <a:pt x="340" y="356"/>
                </a:cubicBezTo>
                <a:cubicBezTo>
                  <a:pt x="340" y="344"/>
                  <a:pt x="340" y="344"/>
                  <a:pt x="340" y="344"/>
                </a:cubicBezTo>
                <a:cubicBezTo>
                  <a:pt x="330" y="344"/>
                  <a:pt x="330" y="344"/>
                  <a:pt x="330" y="344"/>
                </a:cubicBezTo>
                <a:lnTo>
                  <a:pt x="330" y="356"/>
                </a:lnTo>
                <a:close/>
                <a:moveTo>
                  <a:pt x="241" y="356"/>
                </a:moveTo>
                <a:cubicBezTo>
                  <a:pt x="251" y="356"/>
                  <a:pt x="251" y="356"/>
                  <a:pt x="251" y="356"/>
                </a:cubicBezTo>
                <a:cubicBezTo>
                  <a:pt x="251" y="344"/>
                  <a:pt x="251" y="344"/>
                  <a:pt x="251" y="344"/>
                </a:cubicBezTo>
                <a:cubicBezTo>
                  <a:pt x="241" y="344"/>
                  <a:pt x="241" y="344"/>
                  <a:pt x="241" y="344"/>
                </a:cubicBezTo>
                <a:lnTo>
                  <a:pt x="241" y="356"/>
                </a:lnTo>
                <a:close/>
                <a:moveTo>
                  <a:pt x="31" y="348"/>
                </a:moveTo>
                <a:cubicBezTo>
                  <a:pt x="34" y="350"/>
                  <a:pt x="37" y="351"/>
                  <a:pt x="41" y="352"/>
                </a:cubicBezTo>
                <a:cubicBezTo>
                  <a:pt x="45" y="341"/>
                  <a:pt x="45" y="341"/>
                  <a:pt x="45" y="341"/>
                </a:cubicBezTo>
                <a:cubicBezTo>
                  <a:pt x="42" y="340"/>
                  <a:pt x="40" y="339"/>
                  <a:pt x="37" y="338"/>
                </a:cubicBezTo>
                <a:lnTo>
                  <a:pt x="31" y="348"/>
                </a:lnTo>
                <a:close/>
                <a:moveTo>
                  <a:pt x="360" y="356"/>
                </a:moveTo>
                <a:cubicBezTo>
                  <a:pt x="370" y="356"/>
                  <a:pt x="370" y="356"/>
                  <a:pt x="370" y="356"/>
                </a:cubicBezTo>
                <a:cubicBezTo>
                  <a:pt x="370" y="344"/>
                  <a:pt x="370" y="344"/>
                  <a:pt x="370" y="344"/>
                </a:cubicBezTo>
                <a:cubicBezTo>
                  <a:pt x="360" y="344"/>
                  <a:pt x="360" y="344"/>
                  <a:pt x="360" y="344"/>
                </a:cubicBezTo>
                <a:lnTo>
                  <a:pt x="360" y="356"/>
                </a:lnTo>
                <a:close/>
                <a:moveTo>
                  <a:pt x="390" y="344"/>
                </a:moveTo>
                <a:cubicBezTo>
                  <a:pt x="390" y="356"/>
                  <a:pt x="390" y="356"/>
                  <a:pt x="390" y="356"/>
                </a:cubicBezTo>
                <a:cubicBezTo>
                  <a:pt x="395" y="356"/>
                  <a:pt x="395" y="356"/>
                  <a:pt x="395" y="356"/>
                </a:cubicBezTo>
                <a:cubicBezTo>
                  <a:pt x="395" y="344"/>
                  <a:pt x="395" y="344"/>
                  <a:pt x="395" y="344"/>
                </a:cubicBezTo>
                <a:lnTo>
                  <a:pt x="390" y="344"/>
                </a:lnTo>
                <a:close/>
                <a:moveTo>
                  <a:pt x="271" y="356"/>
                </a:moveTo>
                <a:cubicBezTo>
                  <a:pt x="281" y="356"/>
                  <a:pt x="281" y="356"/>
                  <a:pt x="281" y="356"/>
                </a:cubicBezTo>
                <a:cubicBezTo>
                  <a:pt x="281" y="344"/>
                  <a:pt x="281" y="344"/>
                  <a:pt x="281" y="344"/>
                </a:cubicBezTo>
                <a:cubicBezTo>
                  <a:pt x="271" y="344"/>
                  <a:pt x="271" y="344"/>
                  <a:pt x="271" y="344"/>
                </a:cubicBezTo>
                <a:lnTo>
                  <a:pt x="271" y="356"/>
                </a:lnTo>
                <a:close/>
                <a:moveTo>
                  <a:pt x="182" y="356"/>
                </a:moveTo>
                <a:cubicBezTo>
                  <a:pt x="191" y="356"/>
                  <a:pt x="191" y="356"/>
                  <a:pt x="191" y="356"/>
                </a:cubicBezTo>
                <a:cubicBezTo>
                  <a:pt x="191" y="344"/>
                  <a:pt x="191" y="344"/>
                  <a:pt x="191" y="344"/>
                </a:cubicBezTo>
                <a:cubicBezTo>
                  <a:pt x="182" y="344"/>
                  <a:pt x="182" y="344"/>
                  <a:pt x="182" y="344"/>
                </a:cubicBezTo>
                <a:lnTo>
                  <a:pt x="182" y="356"/>
                </a:lnTo>
                <a:close/>
                <a:moveTo>
                  <a:pt x="62" y="356"/>
                </a:moveTo>
                <a:cubicBezTo>
                  <a:pt x="72" y="356"/>
                  <a:pt x="72" y="356"/>
                  <a:pt x="72" y="356"/>
                </a:cubicBezTo>
                <a:cubicBezTo>
                  <a:pt x="72" y="344"/>
                  <a:pt x="72" y="344"/>
                  <a:pt x="72" y="344"/>
                </a:cubicBezTo>
                <a:cubicBezTo>
                  <a:pt x="62" y="344"/>
                  <a:pt x="62" y="344"/>
                  <a:pt x="62" y="344"/>
                </a:cubicBezTo>
                <a:lnTo>
                  <a:pt x="62" y="356"/>
                </a:lnTo>
                <a:close/>
                <a:moveTo>
                  <a:pt x="92" y="356"/>
                </a:moveTo>
                <a:cubicBezTo>
                  <a:pt x="102" y="356"/>
                  <a:pt x="102" y="356"/>
                  <a:pt x="102" y="356"/>
                </a:cubicBezTo>
                <a:cubicBezTo>
                  <a:pt x="102" y="344"/>
                  <a:pt x="102" y="344"/>
                  <a:pt x="102" y="344"/>
                </a:cubicBezTo>
                <a:cubicBezTo>
                  <a:pt x="92" y="344"/>
                  <a:pt x="92" y="344"/>
                  <a:pt x="92" y="344"/>
                </a:cubicBezTo>
                <a:lnTo>
                  <a:pt x="92" y="356"/>
                </a:lnTo>
                <a:close/>
                <a:moveTo>
                  <a:pt x="122" y="356"/>
                </a:moveTo>
                <a:cubicBezTo>
                  <a:pt x="132" y="356"/>
                  <a:pt x="132" y="356"/>
                  <a:pt x="132" y="356"/>
                </a:cubicBezTo>
                <a:cubicBezTo>
                  <a:pt x="132" y="344"/>
                  <a:pt x="132" y="344"/>
                  <a:pt x="132" y="344"/>
                </a:cubicBezTo>
                <a:cubicBezTo>
                  <a:pt x="122" y="344"/>
                  <a:pt x="122" y="344"/>
                  <a:pt x="122" y="344"/>
                </a:cubicBezTo>
                <a:lnTo>
                  <a:pt x="122" y="356"/>
                </a:lnTo>
                <a:close/>
                <a:moveTo>
                  <a:pt x="152" y="356"/>
                </a:moveTo>
                <a:cubicBezTo>
                  <a:pt x="161" y="356"/>
                  <a:pt x="161" y="356"/>
                  <a:pt x="161" y="356"/>
                </a:cubicBezTo>
                <a:cubicBezTo>
                  <a:pt x="161" y="344"/>
                  <a:pt x="161" y="344"/>
                  <a:pt x="161" y="344"/>
                </a:cubicBezTo>
                <a:cubicBezTo>
                  <a:pt x="152" y="344"/>
                  <a:pt x="152" y="344"/>
                  <a:pt x="152" y="344"/>
                </a:cubicBezTo>
                <a:lnTo>
                  <a:pt x="152" y="356"/>
                </a:lnTo>
                <a:close/>
              </a:path>
            </a:pathLst>
          </a:custGeom>
          <a:solidFill>
            <a:srgbClr val="C3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Oval 20"/>
          <p:cNvSpPr>
            <a:spLocks noChangeArrowheads="1"/>
          </p:cNvSpPr>
          <p:nvPr/>
        </p:nvSpPr>
        <p:spPr bwMode="auto">
          <a:xfrm>
            <a:off x="5113476" y="2889581"/>
            <a:ext cx="1944000" cy="1944000"/>
          </a:xfrm>
          <a:prstGeom prst="ellipse">
            <a:avLst/>
          </a:prstGeom>
          <a:solidFill>
            <a:schemeClr val="bg1"/>
          </a:solidFill>
          <a:ln>
            <a:noFill/>
          </a:ln>
        </p:spPr>
        <p:txBody>
          <a:bodyPr vert="horz" wrap="square" lIns="91440" tIns="45720" rIns="91440" bIns="179705" numCol="1" anchor="t" anchorCtr="0" compatLnSpc="1"/>
          <a:lstStyle/>
          <a:p>
            <a:endParaRPr lang="en-US"/>
          </a:p>
        </p:txBody>
      </p:sp>
      <p:sp>
        <p:nvSpPr>
          <p:cNvPr id="23" name="Freeform 22"/>
          <p:cNvSpPr>
            <a:spLocks noEditPoints="1"/>
          </p:cNvSpPr>
          <p:nvPr/>
        </p:nvSpPr>
        <p:spPr bwMode="auto">
          <a:xfrm>
            <a:off x="5228267" y="1945749"/>
            <a:ext cx="515679" cy="337346"/>
          </a:xfrm>
          <a:custGeom>
            <a:avLst/>
            <a:gdLst>
              <a:gd name="T0" fmla="*/ 166 w 173"/>
              <a:gd name="T1" fmla="*/ 31 h 113"/>
              <a:gd name="T2" fmla="*/ 162 w 173"/>
              <a:gd name="T3" fmla="*/ 29 h 113"/>
              <a:gd name="T4" fmla="*/ 152 w 173"/>
              <a:gd name="T5" fmla="*/ 23 h 113"/>
              <a:gd name="T6" fmla="*/ 146 w 173"/>
              <a:gd name="T7" fmla="*/ 0 h 113"/>
              <a:gd name="T8" fmla="*/ 111 w 173"/>
              <a:gd name="T9" fmla="*/ 6 h 113"/>
              <a:gd name="T10" fmla="*/ 63 w 173"/>
              <a:gd name="T11" fmla="*/ 45 h 113"/>
              <a:gd name="T12" fmla="*/ 57 w 173"/>
              <a:gd name="T13" fmla="*/ 0 h 113"/>
              <a:gd name="T14" fmla="*/ 22 w 173"/>
              <a:gd name="T15" fmla="*/ 6 h 113"/>
              <a:gd name="T16" fmla="*/ 16 w 173"/>
              <a:gd name="T17" fmla="*/ 21 h 113"/>
              <a:gd name="T18" fmla="*/ 11 w 173"/>
              <a:gd name="T19" fmla="*/ 30 h 113"/>
              <a:gd name="T20" fmla="*/ 0 w 173"/>
              <a:gd name="T21" fmla="*/ 39 h 113"/>
              <a:gd name="T22" fmla="*/ 2 w 173"/>
              <a:gd name="T23" fmla="*/ 80 h 113"/>
              <a:gd name="T24" fmla="*/ 11 w 173"/>
              <a:gd name="T25" fmla="*/ 82 h 113"/>
              <a:gd name="T26" fmla="*/ 18 w 173"/>
              <a:gd name="T27" fmla="*/ 91 h 113"/>
              <a:gd name="T28" fmla="*/ 22 w 173"/>
              <a:gd name="T29" fmla="*/ 108 h 113"/>
              <a:gd name="T30" fmla="*/ 57 w 173"/>
              <a:gd name="T31" fmla="*/ 113 h 113"/>
              <a:gd name="T32" fmla="*/ 63 w 173"/>
              <a:gd name="T33" fmla="*/ 68 h 113"/>
              <a:gd name="T34" fmla="*/ 111 w 173"/>
              <a:gd name="T35" fmla="*/ 108 h 113"/>
              <a:gd name="T36" fmla="*/ 146 w 173"/>
              <a:gd name="T37" fmla="*/ 113 h 113"/>
              <a:gd name="T38" fmla="*/ 152 w 173"/>
              <a:gd name="T39" fmla="*/ 93 h 113"/>
              <a:gd name="T40" fmla="*/ 162 w 173"/>
              <a:gd name="T41" fmla="*/ 86 h 113"/>
              <a:gd name="T42" fmla="*/ 165 w 173"/>
              <a:gd name="T43" fmla="*/ 84 h 113"/>
              <a:gd name="T44" fmla="*/ 173 w 173"/>
              <a:gd name="T45" fmla="*/ 40 h 113"/>
              <a:gd name="T46" fmla="*/ 22 w 173"/>
              <a:gd name="T47" fmla="*/ 85 h 113"/>
              <a:gd name="T48" fmla="*/ 17 w 173"/>
              <a:gd name="T49" fmla="*/ 85 h 113"/>
              <a:gd name="T50" fmla="*/ 7 w 173"/>
              <a:gd name="T51" fmla="*/ 77 h 113"/>
              <a:gd name="T52" fmla="*/ 6 w 173"/>
              <a:gd name="T53" fmla="*/ 74 h 113"/>
              <a:gd name="T54" fmla="*/ 8 w 173"/>
              <a:gd name="T55" fmla="*/ 36 h 113"/>
              <a:gd name="T56" fmla="*/ 17 w 173"/>
              <a:gd name="T57" fmla="*/ 27 h 113"/>
              <a:gd name="T58" fmla="*/ 22 w 173"/>
              <a:gd name="T59" fmla="*/ 27 h 113"/>
              <a:gd name="T60" fmla="*/ 39 w 173"/>
              <a:gd name="T61" fmla="*/ 108 h 113"/>
              <a:gd name="T62" fmla="*/ 27 w 173"/>
              <a:gd name="T63" fmla="*/ 6 h 113"/>
              <a:gd name="T64" fmla="*/ 39 w 173"/>
              <a:gd name="T65" fmla="*/ 108 h 113"/>
              <a:gd name="T66" fmla="*/ 45 w 173"/>
              <a:gd name="T67" fmla="*/ 6 h 113"/>
              <a:gd name="T68" fmla="*/ 57 w 173"/>
              <a:gd name="T69" fmla="*/ 108 h 113"/>
              <a:gd name="T70" fmla="*/ 111 w 173"/>
              <a:gd name="T71" fmla="*/ 63 h 113"/>
              <a:gd name="T72" fmla="*/ 63 w 173"/>
              <a:gd name="T73" fmla="*/ 51 h 113"/>
              <a:gd name="T74" fmla="*/ 111 w 173"/>
              <a:gd name="T75" fmla="*/ 63 h 113"/>
              <a:gd name="T76" fmla="*/ 116 w 173"/>
              <a:gd name="T77" fmla="*/ 108 h 113"/>
              <a:gd name="T78" fmla="*/ 128 w 173"/>
              <a:gd name="T79" fmla="*/ 6 h 113"/>
              <a:gd name="T80" fmla="*/ 134 w 173"/>
              <a:gd name="T81" fmla="*/ 108 h 113"/>
              <a:gd name="T82" fmla="*/ 146 w 173"/>
              <a:gd name="T83" fmla="*/ 6 h 113"/>
              <a:gd name="T84" fmla="*/ 134 w 173"/>
              <a:gd name="T85" fmla="*/ 108 h 113"/>
              <a:gd name="T86" fmla="*/ 165 w 173"/>
              <a:gd name="T87" fmla="*/ 78 h 113"/>
              <a:gd name="T88" fmla="*/ 156 w 173"/>
              <a:gd name="T89" fmla="*/ 86 h 113"/>
              <a:gd name="T90" fmla="*/ 152 w 173"/>
              <a:gd name="T91" fmla="*/ 87 h 113"/>
              <a:gd name="T92" fmla="*/ 156 w 173"/>
              <a:gd name="T93" fmla="*/ 29 h 113"/>
              <a:gd name="T94" fmla="*/ 156 w 173"/>
              <a:gd name="T95" fmla="*/ 37 h 113"/>
              <a:gd name="T96" fmla="*/ 166 w 173"/>
              <a:gd name="T97" fmla="*/ 37 h 113"/>
              <a:gd name="T98" fmla="*/ 167 w 173"/>
              <a:gd name="T99" fmla="*/ 7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13">
                <a:moveTo>
                  <a:pt x="171" y="33"/>
                </a:moveTo>
                <a:cubicBezTo>
                  <a:pt x="169" y="32"/>
                  <a:pt x="168" y="31"/>
                  <a:pt x="166" y="31"/>
                </a:cubicBezTo>
                <a:cubicBezTo>
                  <a:pt x="162" y="31"/>
                  <a:pt x="162" y="31"/>
                  <a:pt x="162" y="31"/>
                </a:cubicBezTo>
                <a:cubicBezTo>
                  <a:pt x="162" y="29"/>
                  <a:pt x="162" y="29"/>
                  <a:pt x="162" y="29"/>
                </a:cubicBezTo>
                <a:cubicBezTo>
                  <a:pt x="162" y="26"/>
                  <a:pt x="160" y="23"/>
                  <a:pt x="156" y="23"/>
                </a:cubicBezTo>
                <a:cubicBezTo>
                  <a:pt x="152" y="23"/>
                  <a:pt x="152" y="23"/>
                  <a:pt x="152" y="23"/>
                </a:cubicBezTo>
                <a:cubicBezTo>
                  <a:pt x="152" y="6"/>
                  <a:pt x="152" y="6"/>
                  <a:pt x="152" y="6"/>
                </a:cubicBezTo>
                <a:cubicBezTo>
                  <a:pt x="152" y="3"/>
                  <a:pt x="149" y="0"/>
                  <a:pt x="146" y="0"/>
                </a:cubicBezTo>
                <a:cubicBezTo>
                  <a:pt x="116" y="0"/>
                  <a:pt x="116" y="0"/>
                  <a:pt x="116" y="0"/>
                </a:cubicBezTo>
                <a:cubicBezTo>
                  <a:pt x="113" y="0"/>
                  <a:pt x="111" y="3"/>
                  <a:pt x="111" y="6"/>
                </a:cubicBezTo>
                <a:cubicBezTo>
                  <a:pt x="111" y="45"/>
                  <a:pt x="111" y="45"/>
                  <a:pt x="111" y="45"/>
                </a:cubicBezTo>
                <a:cubicBezTo>
                  <a:pt x="63" y="45"/>
                  <a:pt x="63" y="45"/>
                  <a:pt x="63" y="45"/>
                </a:cubicBezTo>
                <a:cubicBezTo>
                  <a:pt x="63" y="6"/>
                  <a:pt x="63" y="6"/>
                  <a:pt x="63" y="6"/>
                </a:cubicBezTo>
                <a:cubicBezTo>
                  <a:pt x="63" y="3"/>
                  <a:pt x="60" y="0"/>
                  <a:pt x="57" y="0"/>
                </a:cubicBezTo>
                <a:cubicBezTo>
                  <a:pt x="27" y="0"/>
                  <a:pt x="27" y="0"/>
                  <a:pt x="27" y="0"/>
                </a:cubicBezTo>
                <a:cubicBezTo>
                  <a:pt x="24" y="0"/>
                  <a:pt x="22" y="3"/>
                  <a:pt x="22" y="6"/>
                </a:cubicBezTo>
                <a:cubicBezTo>
                  <a:pt x="22" y="21"/>
                  <a:pt x="22" y="21"/>
                  <a:pt x="22" y="21"/>
                </a:cubicBezTo>
                <a:cubicBezTo>
                  <a:pt x="16" y="21"/>
                  <a:pt x="16" y="21"/>
                  <a:pt x="16" y="21"/>
                </a:cubicBezTo>
                <a:cubicBezTo>
                  <a:pt x="14" y="21"/>
                  <a:pt x="11" y="23"/>
                  <a:pt x="11" y="27"/>
                </a:cubicBezTo>
                <a:cubicBezTo>
                  <a:pt x="11" y="30"/>
                  <a:pt x="11" y="30"/>
                  <a:pt x="11" y="30"/>
                </a:cubicBezTo>
                <a:cubicBezTo>
                  <a:pt x="8" y="30"/>
                  <a:pt x="8" y="30"/>
                  <a:pt x="8" y="30"/>
                </a:cubicBezTo>
                <a:cubicBezTo>
                  <a:pt x="5" y="30"/>
                  <a:pt x="0" y="32"/>
                  <a:pt x="0" y="39"/>
                </a:cubicBezTo>
                <a:cubicBezTo>
                  <a:pt x="0" y="73"/>
                  <a:pt x="0" y="73"/>
                  <a:pt x="0" y="73"/>
                </a:cubicBezTo>
                <a:cubicBezTo>
                  <a:pt x="0" y="74"/>
                  <a:pt x="0" y="78"/>
                  <a:pt x="2" y="80"/>
                </a:cubicBezTo>
                <a:cubicBezTo>
                  <a:pt x="4" y="82"/>
                  <a:pt x="5" y="82"/>
                  <a:pt x="7" y="82"/>
                </a:cubicBezTo>
                <a:cubicBezTo>
                  <a:pt x="11" y="82"/>
                  <a:pt x="11" y="82"/>
                  <a:pt x="11" y="82"/>
                </a:cubicBezTo>
                <a:cubicBezTo>
                  <a:pt x="11" y="85"/>
                  <a:pt x="11" y="85"/>
                  <a:pt x="11" y="85"/>
                </a:cubicBezTo>
                <a:cubicBezTo>
                  <a:pt x="11" y="87"/>
                  <a:pt x="13" y="91"/>
                  <a:pt x="18" y="91"/>
                </a:cubicBezTo>
                <a:cubicBezTo>
                  <a:pt x="22" y="91"/>
                  <a:pt x="22" y="91"/>
                  <a:pt x="22" y="91"/>
                </a:cubicBezTo>
                <a:cubicBezTo>
                  <a:pt x="22" y="108"/>
                  <a:pt x="22" y="108"/>
                  <a:pt x="22" y="108"/>
                </a:cubicBezTo>
                <a:cubicBezTo>
                  <a:pt x="22" y="111"/>
                  <a:pt x="24" y="113"/>
                  <a:pt x="27" y="113"/>
                </a:cubicBezTo>
                <a:cubicBezTo>
                  <a:pt x="57" y="113"/>
                  <a:pt x="57" y="113"/>
                  <a:pt x="57" y="113"/>
                </a:cubicBezTo>
                <a:cubicBezTo>
                  <a:pt x="60" y="113"/>
                  <a:pt x="63" y="111"/>
                  <a:pt x="63" y="108"/>
                </a:cubicBezTo>
                <a:cubicBezTo>
                  <a:pt x="63" y="68"/>
                  <a:pt x="63" y="68"/>
                  <a:pt x="63" y="68"/>
                </a:cubicBezTo>
                <a:cubicBezTo>
                  <a:pt x="111" y="68"/>
                  <a:pt x="111" y="68"/>
                  <a:pt x="111" y="68"/>
                </a:cubicBezTo>
                <a:cubicBezTo>
                  <a:pt x="111" y="108"/>
                  <a:pt x="111" y="108"/>
                  <a:pt x="111" y="108"/>
                </a:cubicBezTo>
                <a:cubicBezTo>
                  <a:pt x="111" y="111"/>
                  <a:pt x="113" y="113"/>
                  <a:pt x="116" y="113"/>
                </a:cubicBezTo>
                <a:cubicBezTo>
                  <a:pt x="146" y="113"/>
                  <a:pt x="146" y="113"/>
                  <a:pt x="146" y="113"/>
                </a:cubicBezTo>
                <a:cubicBezTo>
                  <a:pt x="149" y="113"/>
                  <a:pt x="152" y="111"/>
                  <a:pt x="152" y="108"/>
                </a:cubicBezTo>
                <a:cubicBezTo>
                  <a:pt x="152" y="93"/>
                  <a:pt x="152" y="93"/>
                  <a:pt x="152" y="93"/>
                </a:cubicBezTo>
                <a:cubicBezTo>
                  <a:pt x="157" y="93"/>
                  <a:pt x="157" y="93"/>
                  <a:pt x="157" y="93"/>
                </a:cubicBezTo>
                <a:cubicBezTo>
                  <a:pt x="159" y="92"/>
                  <a:pt x="162" y="91"/>
                  <a:pt x="162" y="86"/>
                </a:cubicBezTo>
                <a:cubicBezTo>
                  <a:pt x="162" y="84"/>
                  <a:pt x="162" y="84"/>
                  <a:pt x="162" y="84"/>
                </a:cubicBezTo>
                <a:cubicBezTo>
                  <a:pt x="165" y="84"/>
                  <a:pt x="165" y="84"/>
                  <a:pt x="165" y="84"/>
                </a:cubicBezTo>
                <a:cubicBezTo>
                  <a:pt x="168" y="84"/>
                  <a:pt x="173" y="81"/>
                  <a:pt x="173" y="75"/>
                </a:cubicBezTo>
                <a:cubicBezTo>
                  <a:pt x="173" y="40"/>
                  <a:pt x="173" y="40"/>
                  <a:pt x="173" y="40"/>
                </a:cubicBezTo>
                <a:cubicBezTo>
                  <a:pt x="173" y="40"/>
                  <a:pt x="173" y="36"/>
                  <a:pt x="171" y="33"/>
                </a:cubicBezTo>
                <a:close/>
                <a:moveTo>
                  <a:pt x="22" y="85"/>
                </a:moveTo>
                <a:cubicBezTo>
                  <a:pt x="18" y="85"/>
                  <a:pt x="18" y="85"/>
                  <a:pt x="18" y="85"/>
                </a:cubicBezTo>
                <a:cubicBezTo>
                  <a:pt x="17" y="85"/>
                  <a:pt x="17" y="85"/>
                  <a:pt x="17" y="85"/>
                </a:cubicBezTo>
                <a:cubicBezTo>
                  <a:pt x="17" y="77"/>
                  <a:pt x="17" y="77"/>
                  <a:pt x="17" y="77"/>
                </a:cubicBezTo>
                <a:cubicBezTo>
                  <a:pt x="7" y="77"/>
                  <a:pt x="7" y="77"/>
                  <a:pt x="7" y="77"/>
                </a:cubicBezTo>
                <a:cubicBezTo>
                  <a:pt x="7" y="77"/>
                  <a:pt x="7" y="77"/>
                  <a:pt x="7" y="76"/>
                </a:cubicBezTo>
                <a:cubicBezTo>
                  <a:pt x="6" y="76"/>
                  <a:pt x="6" y="75"/>
                  <a:pt x="6" y="74"/>
                </a:cubicBezTo>
                <a:cubicBezTo>
                  <a:pt x="6" y="39"/>
                  <a:pt x="6" y="39"/>
                  <a:pt x="6" y="39"/>
                </a:cubicBezTo>
                <a:cubicBezTo>
                  <a:pt x="6" y="37"/>
                  <a:pt x="7" y="36"/>
                  <a:pt x="8" y="36"/>
                </a:cubicBezTo>
                <a:cubicBezTo>
                  <a:pt x="17" y="36"/>
                  <a:pt x="17" y="36"/>
                  <a:pt x="17" y="36"/>
                </a:cubicBezTo>
                <a:cubicBezTo>
                  <a:pt x="17" y="27"/>
                  <a:pt x="17" y="27"/>
                  <a:pt x="17" y="27"/>
                </a:cubicBezTo>
                <a:cubicBezTo>
                  <a:pt x="17" y="27"/>
                  <a:pt x="17" y="27"/>
                  <a:pt x="17" y="27"/>
                </a:cubicBezTo>
                <a:cubicBezTo>
                  <a:pt x="22" y="27"/>
                  <a:pt x="22" y="27"/>
                  <a:pt x="22" y="27"/>
                </a:cubicBezTo>
                <a:lnTo>
                  <a:pt x="22" y="85"/>
                </a:lnTo>
                <a:close/>
                <a:moveTo>
                  <a:pt x="39" y="108"/>
                </a:moveTo>
                <a:cubicBezTo>
                  <a:pt x="27" y="108"/>
                  <a:pt x="27" y="108"/>
                  <a:pt x="27" y="108"/>
                </a:cubicBezTo>
                <a:cubicBezTo>
                  <a:pt x="27" y="6"/>
                  <a:pt x="27" y="6"/>
                  <a:pt x="27" y="6"/>
                </a:cubicBezTo>
                <a:cubicBezTo>
                  <a:pt x="39" y="6"/>
                  <a:pt x="39" y="6"/>
                  <a:pt x="39" y="6"/>
                </a:cubicBezTo>
                <a:lnTo>
                  <a:pt x="39" y="108"/>
                </a:lnTo>
                <a:close/>
                <a:moveTo>
                  <a:pt x="45" y="108"/>
                </a:moveTo>
                <a:cubicBezTo>
                  <a:pt x="45" y="6"/>
                  <a:pt x="45" y="6"/>
                  <a:pt x="45" y="6"/>
                </a:cubicBezTo>
                <a:cubicBezTo>
                  <a:pt x="57" y="6"/>
                  <a:pt x="57" y="6"/>
                  <a:pt x="57" y="6"/>
                </a:cubicBezTo>
                <a:cubicBezTo>
                  <a:pt x="57" y="108"/>
                  <a:pt x="57" y="108"/>
                  <a:pt x="57" y="108"/>
                </a:cubicBezTo>
                <a:lnTo>
                  <a:pt x="45" y="108"/>
                </a:lnTo>
                <a:close/>
                <a:moveTo>
                  <a:pt x="111" y="63"/>
                </a:moveTo>
                <a:cubicBezTo>
                  <a:pt x="63" y="63"/>
                  <a:pt x="63" y="63"/>
                  <a:pt x="63" y="63"/>
                </a:cubicBezTo>
                <a:cubicBezTo>
                  <a:pt x="63" y="51"/>
                  <a:pt x="63" y="51"/>
                  <a:pt x="63" y="51"/>
                </a:cubicBezTo>
                <a:cubicBezTo>
                  <a:pt x="111" y="51"/>
                  <a:pt x="111" y="51"/>
                  <a:pt x="111" y="51"/>
                </a:cubicBezTo>
                <a:lnTo>
                  <a:pt x="111" y="63"/>
                </a:lnTo>
                <a:close/>
                <a:moveTo>
                  <a:pt x="128" y="108"/>
                </a:moveTo>
                <a:cubicBezTo>
                  <a:pt x="116" y="108"/>
                  <a:pt x="116" y="108"/>
                  <a:pt x="116" y="108"/>
                </a:cubicBezTo>
                <a:cubicBezTo>
                  <a:pt x="116" y="6"/>
                  <a:pt x="116" y="6"/>
                  <a:pt x="116" y="6"/>
                </a:cubicBezTo>
                <a:cubicBezTo>
                  <a:pt x="128" y="6"/>
                  <a:pt x="128" y="6"/>
                  <a:pt x="128" y="6"/>
                </a:cubicBezTo>
                <a:lnTo>
                  <a:pt x="128" y="108"/>
                </a:lnTo>
                <a:close/>
                <a:moveTo>
                  <a:pt x="134" y="108"/>
                </a:moveTo>
                <a:cubicBezTo>
                  <a:pt x="134" y="6"/>
                  <a:pt x="134" y="6"/>
                  <a:pt x="134" y="6"/>
                </a:cubicBezTo>
                <a:cubicBezTo>
                  <a:pt x="146" y="6"/>
                  <a:pt x="146" y="6"/>
                  <a:pt x="146" y="6"/>
                </a:cubicBezTo>
                <a:cubicBezTo>
                  <a:pt x="146" y="108"/>
                  <a:pt x="146" y="108"/>
                  <a:pt x="146" y="108"/>
                </a:cubicBezTo>
                <a:lnTo>
                  <a:pt x="134" y="108"/>
                </a:lnTo>
                <a:close/>
                <a:moveTo>
                  <a:pt x="167" y="75"/>
                </a:moveTo>
                <a:cubicBezTo>
                  <a:pt x="167" y="77"/>
                  <a:pt x="166" y="78"/>
                  <a:pt x="165" y="78"/>
                </a:cubicBezTo>
                <a:cubicBezTo>
                  <a:pt x="156" y="78"/>
                  <a:pt x="156" y="78"/>
                  <a:pt x="156" y="78"/>
                </a:cubicBezTo>
                <a:cubicBezTo>
                  <a:pt x="156" y="86"/>
                  <a:pt x="156" y="86"/>
                  <a:pt x="156" y="86"/>
                </a:cubicBezTo>
                <a:cubicBezTo>
                  <a:pt x="156" y="87"/>
                  <a:pt x="156" y="87"/>
                  <a:pt x="156" y="87"/>
                </a:cubicBezTo>
                <a:cubicBezTo>
                  <a:pt x="152" y="87"/>
                  <a:pt x="152" y="87"/>
                  <a:pt x="152" y="87"/>
                </a:cubicBezTo>
                <a:cubicBezTo>
                  <a:pt x="152" y="29"/>
                  <a:pt x="152" y="29"/>
                  <a:pt x="152" y="29"/>
                </a:cubicBezTo>
                <a:cubicBezTo>
                  <a:pt x="156" y="29"/>
                  <a:pt x="156" y="29"/>
                  <a:pt x="156" y="29"/>
                </a:cubicBezTo>
                <a:cubicBezTo>
                  <a:pt x="156" y="29"/>
                  <a:pt x="156" y="29"/>
                  <a:pt x="156" y="29"/>
                </a:cubicBezTo>
                <a:cubicBezTo>
                  <a:pt x="156" y="37"/>
                  <a:pt x="156" y="37"/>
                  <a:pt x="156" y="37"/>
                </a:cubicBezTo>
                <a:cubicBezTo>
                  <a:pt x="166" y="37"/>
                  <a:pt x="166" y="37"/>
                  <a:pt x="166" y="37"/>
                </a:cubicBezTo>
                <a:cubicBezTo>
                  <a:pt x="166" y="37"/>
                  <a:pt x="166" y="37"/>
                  <a:pt x="166" y="37"/>
                </a:cubicBezTo>
                <a:cubicBezTo>
                  <a:pt x="167" y="38"/>
                  <a:pt x="167" y="39"/>
                  <a:pt x="167" y="40"/>
                </a:cubicBezTo>
                <a:lnTo>
                  <a:pt x="167" y="75"/>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Oval 24"/>
          <p:cNvSpPr>
            <a:spLocks noChangeArrowheads="1"/>
          </p:cNvSpPr>
          <p:nvPr/>
        </p:nvSpPr>
        <p:spPr bwMode="auto">
          <a:xfrm>
            <a:off x="6633578" y="1756109"/>
            <a:ext cx="759400" cy="756428"/>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779217" y="1916609"/>
            <a:ext cx="447318" cy="411651"/>
          </a:xfrm>
          <a:custGeom>
            <a:avLst/>
            <a:gdLst>
              <a:gd name="T0" fmla="*/ 58 w 150"/>
              <a:gd name="T1" fmla="*/ 85 h 138"/>
              <a:gd name="T2" fmla="*/ 22 w 150"/>
              <a:gd name="T3" fmla="*/ 106 h 138"/>
              <a:gd name="T4" fmla="*/ 46 w 150"/>
              <a:gd name="T5" fmla="*/ 71 h 138"/>
              <a:gd name="T6" fmla="*/ 61 w 150"/>
              <a:gd name="T7" fmla="*/ 72 h 138"/>
              <a:gd name="T8" fmla="*/ 75 w 150"/>
              <a:gd name="T9" fmla="*/ 63 h 138"/>
              <a:gd name="T10" fmla="*/ 55 w 150"/>
              <a:gd name="T11" fmla="*/ 50 h 138"/>
              <a:gd name="T12" fmla="*/ 10 w 150"/>
              <a:gd name="T13" fmla="*/ 119 h 138"/>
              <a:gd name="T14" fmla="*/ 43 w 150"/>
              <a:gd name="T15" fmla="*/ 122 h 138"/>
              <a:gd name="T16" fmla="*/ 70 w 150"/>
              <a:gd name="T17" fmla="*/ 93 h 138"/>
              <a:gd name="T18" fmla="*/ 28 w 150"/>
              <a:gd name="T19" fmla="*/ 123 h 138"/>
              <a:gd name="T20" fmla="*/ 44 w 150"/>
              <a:gd name="T21" fmla="*/ 59 h 138"/>
              <a:gd name="T22" fmla="*/ 64 w 150"/>
              <a:gd name="T23" fmla="*/ 68 h 138"/>
              <a:gd name="T24" fmla="*/ 43 w 150"/>
              <a:gd name="T25" fmla="*/ 67 h 138"/>
              <a:gd name="T26" fmla="*/ 18 w 150"/>
              <a:gd name="T27" fmla="*/ 110 h 138"/>
              <a:gd name="T28" fmla="*/ 59 w 150"/>
              <a:gd name="T29" fmla="*/ 90 h 138"/>
              <a:gd name="T30" fmla="*/ 17 w 150"/>
              <a:gd name="T31" fmla="*/ 40 h 138"/>
              <a:gd name="T32" fmla="*/ 34 w 150"/>
              <a:gd name="T33" fmla="*/ 42 h 138"/>
              <a:gd name="T34" fmla="*/ 17 w 150"/>
              <a:gd name="T35" fmla="*/ 40 h 138"/>
              <a:gd name="T36" fmla="*/ 52 w 150"/>
              <a:gd name="T37" fmla="*/ 24 h 138"/>
              <a:gd name="T38" fmla="*/ 39 w 150"/>
              <a:gd name="T39" fmla="*/ 15 h 138"/>
              <a:gd name="T40" fmla="*/ 78 w 150"/>
              <a:gd name="T41" fmla="*/ 18 h 138"/>
              <a:gd name="T42" fmla="*/ 71 w 150"/>
              <a:gd name="T43" fmla="*/ 4 h 138"/>
              <a:gd name="T44" fmla="*/ 140 w 150"/>
              <a:gd name="T45" fmla="*/ 16 h 138"/>
              <a:gd name="T46" fmla="*/ 80 w 150"/>
              <a:gd name="T47" fmla="*/ 39 h 138"/>
              <a:gd name="T48" fmla="*/ 89 w 150"/>
              <a:gd name="T49" fmla="*/ 51 h 138"/>
              <a:gd name="T50" fmla="*/ 122 w 150"/>
              <a:gd name="T51" fmla="*/ 27 h 138"/>
              <a:gd name="T52" fmla="*/ 127 w 150"/>
              <a:gd name="T53" fmla="*/ 43 h 138"/>
              <a:gd name="T54" fmla="*/ 90 w 150"/>
              <a:gd name="T55" fmla="*/ 65 h 138"/>
              <a:gd name="T56" fmla="*/ 85 w 150"/>
              <a:gd name="T57" fmla="*/ 63 h 138"/>
              <a:gd name="T58" fmla="*/ 76 w 150"/>
              <a:gd name="T59" fmla="*/ 78 h 138"/>
              <a:gd name="T60" fmla="*/ 141 w 150"/>
              <a:gd name="T61" fmla="*/ 50 h 138"/>
              <a:gd name="T62" fmla="*/ 106 w 150"/>
              <a:gd name="T63" fmla="*/ 77 h 138"/>
              <a:gd name="T64" fmla="*/ 86 w 150"/>
              <a:gd name="T65" fmla="*/ 68 h 138"/>
              <a:gd name="T66" fmla="*/ 107 w 150"/>
              <a:gd name="T67" fmla="*/ 68 h 138"/>
              <a:gd name="T68" fmla="*/ 131 w 150"/>
              <a:gd name="T69" fmla="*/ 26 h 138"/>
              <a:gd name="T70" fmla="*/ 91 w 150"/>
              <a:gd name="T71" fmla="*/ 46 h 138"/>
              <a:gd name="T72" fmla="*/ 122 w 150"/>
              <a:gd name="T73" fmla="*/ 13 h 138"/>
              <a:gd name="T74" fmla="*/ 74 w 150"/>
              <a:gd name="T75" fmla="*/ 116 h 138"/>
              <a:gd name="T76" fmla="*/ 74 w 150"/>
              <a:gd name="T77" fmla="*/ 138 h 138"/>
              <a:gd name="T78" fmla="*/ 74 w 150"/>
              <a:gd name="T79" fmla="*/ 116 h 138"/>
              <a:gd name="T80" fmla="*/ 114 w 150"/>
              <a:gd name="T81" fmla="*/ 90 h 138"/>
              <a:gd name="T82" fmla="*/ 132 w 150"/>
              <a:gd name="T83" fmla="*/ 102 h 138"/>
              <a:gd name="T84" fmla="*/ 98 w 150"/>
              <a:gd name="T85" fmla="*/ 108 h 138"/>
              <a:gd name="T86" fmla="*/ 108 w 150"/>
              <a:gd name="T87" fmla="*/ 12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 h="138">
                <a:moveTo>
                  <a:pt x="70" y="93"/>
                </a:moveTo>
                <a:cubicBezTo>
                  <a:pt x="61" y="85"/>
                  <a:pt x="61" y="85"/>
                  <a:pt x="61" y="85"/>
                </a:cubicBezTo>
                <a:cubicBezTo>
                  <a:pt x="60" y="84"/>
                  <a:pt x="59" y="84"/>
                  <a:pt x="58" y="85"/>
                </a:cubicBezTo>
                <a:cubicBezTo>
                  <a:pt x="35" y="106"/>
                  <a:pt x="35" y="106"/>
                  <a:pt x="35" y="106"/>
                </a:cubicBezTo>
                <a:cubicBezTo>
                  <a:pt x="33" y="108"/>
                  <a:pt x="31" y="109"/>
                  <a:pt x="28" y="109"/>
                </a:cubicBezTo>
                <a:cubicBezTo>
                  <a:pt x="26" y="109"/>
                  <a:pt x="23" y="108"/>
                  <a:pt x="22" y="106"/>
                </a:cubicBezTo>
                <a:cubicBezTo>
                  <a:pt x="20" y="105"/>
                  <a:pt x="19" y="102"/>
                  <a:pt x="19" y="100"/>
                </a:cubicBezTo>
                <a:cubicBezTo>
                  <a:pt x="20" y="97"/>
                  <a:pt x="21" y="95"/>
                  <a:pt x="23" y="93"/>
                </a:cubicBezTo>
                <a:cubicBezTo>
                  <a:pt x="46" y="71"/>
                  <a:pt x="46" y="71"/>
                  <a:pt x="46" y="71"/>
                </a:cubicBezTo>
                <a:cubicBezTo>
                  <a:pt x="48" y="69"/>
                  <a:pt x="51" y="68"/>
                  <a:pt x="54" y="68"/>
                </a:cubicBezTo>
                <a:cubicBezTo>
                  <a:pt x="56" y="68"/>
                  <a:pt x="58" y="69"/>
                  <a:pt x="60" y="70"/>
                </a:cubicBezTo>
                <a:cubicBezTo>
                  <a:pt x="60" y="71"/>
                  <a:pt x="61" y="71"/>
                  <a:pt x="61" y="72"/>
                </a:cubicBezTo>
                <a:cubicBezTo>
                  <a:pt x="62" y="73"/>
                  <a:pt x="62" y="73"/>
                  <a:pt x="63" y="73"/>
                </a:cubicBezTo>
                <a:cubicBezTo>
                  <a:pt x="64" y="74"/>
                  <a:pt x="64" y="73"/>
                  <a:pt x="65" y="73"/>
                </a:cubicBezTo>
                <a:cubicBezTo>
                  <a:pt x="75" y="63"/>
                  <a:pt x="75" y="63"/>
                  <a:pt x="75" y="63"/>
                </a:cubicBezTo>
                <a:cubicBezTo>
                  <a:pt x="76" y="62"/>
                  <a:pt x="76" y="61"/>
                  <a:pt x="76" y="60"/>
                </a:cubicBezTo>
                <a:cubicBezTo>
                  <a:pt x="75" y="59"/>
                  <a:pt x="75" y="59"/>
                  <a:pt x="74" y="58"/>
                </a:cubicBezTo>
                <a:cubicBezTo>
                  <a:pt x="69" y="53"/>
                  <a:pt x="62" y="50"/>
                  <a:pt x="55" y="50"/>
                </a:cubicBezTo>
                <a:cubicBezTo>
                  <a:pt x="50" y="50"/>
                  <a:pt x="44" y="52"/>
                  <a:pt x="40" y="56"/>
                </a:cubicBezTo>
                <a:cubicBezTo>
                  <a:pt x="9" y="86"/>
                  <a:pt x="9" y="86"/>
                  <a:pt x="9" y="86"/>
                </a:cubicBezTo>
                <a:cubicBezTo>
                  <a:pt x="0" y="94"/>
                  <a:pt x="0" y="110"/>
                  <a:pt x="10" y="119"/>
                </a:cubicBezTo>
                <a:cubicBezTo>
                  <a:pt x="15" y="125"/>
                  <a:pt x="22" y="128"/>
                  <a:pt x="28" y="128"/>
                </a:cubicBezTo>
                <a:cubicBezTo>
                  <a:pt x="28" y="128"/>
                  <a:pt x="28" y="128"/>
                  <a:pt x="28" y="128"/>
                </a:cubicBezTo>
                <a:cubicBezTo>
                  <a:pt x="34" y="128"/>
                  <a:pt x="39" y="126"/>
                  <a:pt x="43" y="122"/>
                </a:cubicBezTo>
                <a:cubicBezTo>
                  <a:pt x="70" y="97"/>
                  <a:pt x="70" y="97"/>
                  <a:pt x="70" y="97"/>
                </a:cubicBezTo>
                <a:cubicBezTo>
                  <a:pt x="70" y="96"/>
                  <a:pt x="70" y="96"/>
                  <a:pt x="70" y="95"/>
                </a:cubicBezTo>
                <a:cubicBezTo>
                  <a:pt x="70" y="94"/>
                  <a:pt x="70" y="94"/>
                  <a:pt x="70" y="93"/>
                </a:cubicBezTo>
                <a:close/>
                <a:moveTo>
                  <a:pt x="40" y="118"/>
                </a:moveTo>
                <a:cubicBezTo>
                  <a:pt x="37" y="121"/>
                  <a:pt x="33" y="123"/>
                  <a:pt x="28" y="123"/>
                </a:cubicBezTo>
                <a:cubicBezTo>
                  <a:pt x="28" y="123"/>
                  <a:pt x="28" y="123"/>
                  <a:pt x="28" y="123"/>
                </a:cubicBezTo>
                <a:cubicBezTo>
                  <a:pt x="23" y="123"/>
                  <a:pt x="17" y="121"/>
                  <a:pt x="13" y="116"/>
                </a:cubicBezTo>
                <a:cubicBezTo>
                  <a:pt x="5" y="108"/>
                  <a:pt x="5" y="96"/>
                  <a:pt x="12" y="89"/>
                </a:cubicBezTo>
                <a:cubicBezTo>
                  <a:pt x="44" y="59"/>
                  <a:pt x="44" y="59"/>
                  <a:pt x="44" y="59"/>
                </a:cubicBezTo>
                <a:cubicBezTo>
                  <a:pt x="47" y="56"/>
                  <a:pt x="51" y="54"/>
                  <a:pt x="55" y="54"/>
                </a:cubicBezTo>
                <a:cubicBezTo>
                  <a:pt x="61" y="54"/>
                  <a:pt x="67" y="57"/>
                  <a:pt x="71" y="61"/>
                </a:cubicBezTo>
                <a:cubicBezTo>
                  <a:pt x="64" y="68"/>
                  <a:pt x="64" y="68"/>
                  <a:pt x="64" y="68"/>
                </a:cubicBezTo>
                <a:cubicBezTo>
                  <a:pt x="63" y="67"/>
                  <a:pt x="63" y="67"/>
                  <a:pt x="63" y="67"/>
                </a:cubicBezTo>
                <a:cubicBezTo>
                  <a:pt x="61" y="64"/>
                  <a:pt x="57" y="63"/>
                  <a:pt x="54" y="63"/>
                </a:cubicBezTo>
                <a:cubicBezTo>
                  <a:pt x="50" y="63"/>
                  <a:pt x="46" y="65"/>
                  <a:pt x="43" y="67"/>
                </a:cubicBezTo>
                <a:cubicBezTo>
                  <a:pt x="20" y="90"/>
                  <a:pt x="20" y="90"/>
                  <a:pt x="20" y="90"/>
                </a:cubicBezTo>
                <a:cubicBezTo>
                  <a:pt x="17" y="92"/>
                  <a:pt x="15" y="96"/>
                  <a:pt x="15" y="100"/>
                </a:cubicBezTo>
                <a:cubicBezTo>
                  <a:pt x="15" y="103"/>
                  <a:pt x="16" y="107"/>
                  <a:pt x="18" y="110"/>
                </a:cubicBezTo>
                <a:cubicBezTo>
                  <a:pt x="21" y="112"/>
                  <a:pt x="24" y="114"/>
                  <a:pt x="28" y="114"/>
                </a:cubicBezTo>
                <a:cubicBezTo>
                  <a:pt x="32" y="114"/>
                  <a:pt x="36" y="112"/>
                  <a:pt x="39" y="110"/>
                </a:cubicBezTo>
                <a:cubicBezTo>
                  <a:pt x="59" y="90"/>
                  <a:pt x="59" y="90"/>
                  <a:pt x="59" y="90"/>
                </a:cubicBezTo>
                <a:cubicBezTo>
                  <a:pt x="65" y="95"/>
                  <a:pt x="65" y="95"/>
                  <a:pt x="65" y="95"/>
                </a:cubicBezTo>
                <a:lnTo>
                  <a:pt x="40" y="118"/>
                </a:lnTo>
                <a:close/>
                <a:moveTo>
                  <a:pt x="17" y="40"/>
                </a:moveTo>
                <a:cubicBezTo>
                  <a:pt x="30" y="48"/>
                  <a:pt x="30" y="48"/>
                  <a:pt x="30" y="48"/>
                </a:cubicBezTo>
                <a:cubicBezTo>
                  <a:pt x="31" y="49"/>
                  <a:pt x="34" y="49"/>
                  <a:pt x="35" y="47"/>
                </a:cubicBezTo>
                <a:cubicBezTo>
                  <a:pt x="36" y="46"/>
                  <a:pt x="35" y="43"/>
                  <a:pt x="34" y="42"/>
                </a:cubicBezTo>
                <a:cubicBezTo>
                  <a:pt x="21" y="34"/>
                  <a:pt x="21" y="34"/>
                  <a:pt x="21" y="34"/>
                </a:cubicBezTo>
                <a:cubicBezTo>
                  <a:pt x="19" y="33"/>
                  <a:pt x="17" y="34"/>
                  <a:pt x="16" y="35"/>
                </a:cubicBezTo>
                <a:cubicBezTo>
                  <a:pt x="15" y="37"/>
                  <a:pt x="15" y="39"/>
                  <a:pt x="17" y="40"/>
                </a:cubicBezTo>
                <a:close/>
                <a:moveTo>
                  <a:pt x="46" y="28"/>
                </a:moveTo>
                <a:cubicBezTo>
                  <a:pt x="47" y="29"/>
                  <a:pt x="49" y="30"/>
                  <a:pt x="51" y="29"/>
                </a:cubicBezTo>
                <a:cubicBezTo>
                  <a:pt x="52" y="28"/>
                  <a:pt x="53" y="26"/>
                  <a:pt x="52" y="24"/>
                </a:cubicBezTo>
                <a:cubicBezTo>
                  <a:pt x="45" y="11"/>
                  <a:pt x="45" y="11"/>
                  <a:pt x="45" y="11"/>
                </a:cubicBezTo>
                <a:cubicBezTo>
                  <a:pt x="44" y="9"/>
                  <a:pt x="42" y="9"/>
                  <a:pt x="40" y="10"/>
                </a:cubicBezTo>
                <a:cubicBezTo>
                  <a:pt x="38" y="11"/>
                  <a:pt x="38" y="13"/>
                  <a:pt x="39" y="15"/>
                </a:cubicBezTo>
                <a:lnTo>
                  <a:pt x="46" y="28"/>
                </a:lnTo>
                <a:close/>
                <a:moveTo>
                  <a:pt x="75" y="22"/>
                </a:moveTo>
                <a:cubicBezTo>
                  <a:pt x="77" y="22"/>
                  <a:pt x="78" y="20"/>
                  <a:pt x="78" y="18"/>
                </a:cubicBezTo>
                <a:cubicBezTo>
                  <a:pt x="78" y="4"/>
                  <a:pt x="78" y="4"/>
                  <a:pt x="78" y="4"/>
                </a:cubicBezTo>
                <a:cubicBezTo>
                  <a:pt x="78" y="2"/>
                  <a:pt x="77" y="0"/>
                  <a:pt x="75" y="0"/>
                </a:cubicBezTo>
                <a:cubicBezTo>
                  <a:pt x="73" y="0"/>
                  <a:pt x="71" y="2"/>
                  <a:pt x="71" y="4"/>
                </a:cubicBezTo>
                <a:cubicBezTo>
                  <a:pt x="71" y="18"/>
                  <a:pt x="71" y="18"/>
                  <a:pt x="71" y="18"/>
                </a:cubicBezTo>
                <a:cubicBezTo>
                  <a:pt x="71" y="20"/>
                  <a:pt x="73" y="22"/>
                  <a:pt x="75" y="22"/>
                </a:cubicBezTo>
                <a:close/>
                <a:moveTo>
                  <a:pt x="140" y="16"/>
                </a:moveTo>
                <a:cubicBezTo>
                  <a:pt x="135" y="11"/>
                  <a:pt x="128" y="8"/>
                  <a:pt x="122" y="8"/>
                </a:cubicBezTo>
                <a:cubicBezTo>
                  <a:pt x="116" y="8"/>
                  <a:pt x="110" y="10"/>
                  <a:pt x="106" y="14"/>
                </a:cubicBezTo>
                <a:cubicBezTo>
                  <a:pt x="80" y="39"/>
                  <a:pt x="80" y="39"/>
                  <a:pt x="80" y="39"/>
                </a:cubicBezTo>
                <a:cubicBezTo>
                  <a:pt x="80" y="39"/>
                  <a:pt x="80" y="40"/>
                  <a:pt x="80" y="41"/>
                </a:cubicBezTo>
                <a:cubicBezTo>
                  <a:pt x="80" y="41"/>
                  <a:pt x="80" y="42"/>
                  <a:pt x="80" y="42"/>
                </a:cubicBezTo>
                <a:cubicBezTo>
                  <a:pt x="89" y="51"/>
                  <a:pt x="89" y="51"/>
                  <a:pt x="89" y="51"/>
                </a:cubicBezTo>
                <a:cubicBezTo>
                  <a:pt x="90" y="51"/>
                  <a:pt x="91" y="51"/>
                  <a:pt x="92" y="51"/>
                </a:cubicBezTo>
                <a:cubicBezTo>
                  <a:pt x="115" y="30"/>
                  <a:pt x="115" y="30"/>
                  <a:pt x="115" y="30"/>
                </a:cubicBezTo>
                <a:cubicBezTo>
                  <a:pt x="117" y="28"/>
                  <a:pt x="119" y="27"/>
                  <a:pt x="122" y="27"/>
                </a:cubicBezTo>
                <a:cubicBezTo>
                  <a:pt x="124" y="27"/>
                  <a:pt x="126" y="28"/>
                  <a:pt x="128" y="29"/>
                </a:cubicBezTo>
                <a:cubicBezTo>
                  <a:pt x="130" y="31"/>
                  <a:pt x="131" y="33"/>
                  <a:pt x="130" y="36"/>
                </a:cubicBezTo>
                <a:cubicBezTo>
                  <a:pt x="130" y="38"/>
                  <a:pt x="129" y="41"/>
                  <a:pt x="127" y="43"/>
                </a:cubicBezTo>
                <a:cubicBezTo>
                  <a:pt x="104" y="65"/>
                  <a:pt x="104" y="65"/>
                  <a:pt x="104" y="65"/>
                </a:cubicBezTo>
                <a:cubicBezTo>
                  <a:pt x="102" y="67"/>
                  <a:pt x="99" y="68"/>
                  <a:pt x="96" y="68"/>
                </a:cubicBezTo>
                <a:cubicBezTo>
                  <a:pt x="94" y="68"/>
                  <a:pt x="92" y="67"/>
                  <a:pt x="90" y="65"/>
                </a:cubicBezTo>
                <a:cubicBezTo>
                  <a:pt x="89" y="65"/>
                  <a:pt x="89" y="64"/>
                  <a:pt x="89" y="63"/>
                </a:cubicBezTo>
                <a:cubicBezTo>
                  <a:pt x="88" y="63"/>
                  <a:pt x="88" y="62"/>
                  <a:pt x="87" y="62"/>
                </a:cubicBezTo>
                <a:cubicBezTo>
                  <a:pt x="86" y="62"/>
                  <a:pt x="85" y="62"/>
                  <a:pt x="85" y="63"/>
                </a:cubicBezTo>
                <a:cubicBezTo>
                  <a:pt x="75" y="73"/>
                  <a:pt x="75" y="73"/>
                  <a:pt x="75" y="73"/>
                </a:cubicBezTo>
                <a:cubicBezTo>
                  <a:pt x="74" y="74"/>
                  <a:pt x="74" y="75"/>
                  <a:pt x="74" y="76"/>
                </a:cubicBezTo>
                <a:cubicBezTo>
                  <a:pt x="75" y="77"/>
                  <a:pt x="75" y="77"/>
                  <a:pt x="76" y="78"/>
                </a:cubicBezTo>
                <a:cubicBezTo>
                  <a:pt x="81" y="83"/>
                  <a:pt x="88" y="86"/>
                  <a:pt x="95" y="86"/>
                </a:cubicBezTo>
                <a:cubicBezTo>
                  <a:pt x="100" y="86"/>
                  <a:pt x="106" y="84"/>
                  <a:pt x="110" y="80"/>
                </a:cubicBezTo>
                <a:cubicBezTo>
                  <a:pt x="141" y="50"/>
                  <a:pt x="141" y="50"/>
                  <a:pt x="141" y="50"/>
                </a:cubicBezTo>
                <a:cubicBezTo>
                  <a:pt x="150" y="41"/>
                  <a:pt x="150" y="26"/>
                  <a:pt x="140" y="16"/>
                </a:cubicBezTo>
                <a:close/>
                <a:moveTo>
                  <a:pt x="138" y="47"/>
                </a:moveTo>
                <a:cubicBezTo>
                  <a:pt x="106" y="77"/>
                  <a:pt x="106" y="77"/>
                  <a:pt x="106" y="77"/>
                </a:cubicBezTo>
                <a:cubicBezTo>
                  <a:pt x="103" y="80"/>
                  <a:pt x="99" y="81"/>
                  <a:pt x="95" y="81"/>
                </a:cubicBezTo>
                <a:cubicBezTo>
                  <a:pt x="89" y="81"/>
                  <a:pt x="83" y="79"/>
                  <a:pt x="79" y="75"/>
                </a:cubicBezTo>
                <a:cubicBezTo>
                  <a:pt x="86" y="68"/>
                  <a:pt x="86" y="68"/>
                  <a:pt x="86" y="68"/>
                </a:cubicBezTo>
                <a:cubicBezTo>
                  <a:pt x="87" y="69"/>
                  <a:pt x="87" y="69"/>
                  <a:pt x="87" y="69"/>
                </a:cubicBezTo>
                <a:cubicBezTo>
                  <a:pt x="89" y="71"/>
                  <a:pt x="93" y="73"/>
                  <a:pt x="96" y="73"/>
                </a:cubicBezTo>
                <a:cubicBezTo>
                  <a:pt x="100" y="73"/>
                  <a:pt x="104" y="71"/>
                  <a:pt x="107" y="68"/>
                </a:cubicBezTo>
                <a:cubicBezTo>
                  <a:pt x="130" y="46"/>
                  <a:pt x="130" y="46"/>
                  <a:pt x="130" y="46"/>
                </a:cubicBezTo>
                <a:cubicBezTo>
                  <a:pt x="133" y="44"/>
                  <a:pt x="135" y="40"/>
                  <a:pt x="135" y="36"/>
                </a:cubicBezTo>
                <a:cubicBezTo>
                  <a:pt x="135" y="32"/>
                  <a:pt x="134" y="29"/>
                  <a:pt x="131" y="26"/>
                </a:cubicBezTo>
                <a:cubicBezTo>
                  <a:pt x="129" y="23"/>
                  <a:pt x="126" y="22"/>
                  <a:pt x="122" y="22"/>
                </a:cubicBezTo>
                <a:cubicBezTo>
                  <a:pt x="118" y="22"/>
                  <a:pt x="114" y="23"/>
                  <a:pt x="111" y="26"/>
                </a:cubicBezTo>
                <a:cubicBezTo>
                  <a:pt x="91" y="46"/>
                  <a:pt x="91" y="46"/>
                  <a:pt x="91" y="46"/>
                </a:cubicBezTo>
                <a:cubicBezTo>
                  <a:pt x="85" y="41"/>
                  <a:pt x="85" y="41"/>
                  <a:pt x="85" y="41"/>
                </a:cubicBezTo>
                <a:cubicBezTo>
                  <a:pt x="110" y="17"/>
                  <a:pt x="110" y="17"/>
                  <a:pt x="110" y="17"/>
                </a:cubicBezTo>
                <a:cubicBezTo>
                  <a:pt x="113" y="14"/>
                  <a:pt x="117" y="13"/>
                  <a:pt x="122" y="13"/>
                </a:cubicBezTo>
                <a:cubicBezTo>
                  <a:pt x="127" y="13"/>
                  <a:pt x="133" y="15"/>
                  <a:pt x="137" y="19"/>
                </a:cubicBezTo>
                <a:cubicBezTo>
                  <a:pt x="145" y="28"/>
                  <a:pt x="145" y="40"/>
                  <a:pt x="138" y="47"/>
                </a:cubicBezTo>
                <a:close/>
                <a:moveTo>
                  <a:pt x="74" y="116"/>
                </a:moveTo>
                <a:cubicBezTo>
                  <a:pt x="72" y="116"/>
                  <a:pt x="70" y="117"/>
                  <a:pt x="70" y="119"/>
                </a:cubicBezTo>
                <a:cubicBezTo>
                  <a:pt x="70" y="134"/>
                  <a:pt x="70" y="134"/>
                  <a:pt x="70" y="134"/>
                </a:cubicBezTo>
                <a:cubicBezTo>
                  <a:pt x="70" y="136"/>
                  <a:pt x="72" y="138"/>
                  <a:pt x="74" y="138"/>
                </a:cubicBezTo>
                <a:cubicBezTo>
                  <a:pt x="76" y="138"/>
                  <a:pt x="77" y="136"/>
                  <a:pt x="77" y="134"/>
                </a:cubicBezTo>
                <a:cubicBezTo>
                  <a:pt x="77" y="119"/>
                  <a:pt x="77" y="119"/>
                  <a:pt x="77" y="119"/>
                </a:cubicBezTo>
                <a:cubicBezTo>
                  <a:pt x="77" y="117"/>
                  <a:pt x="76" y="116"/>
                  <a:pt x="74" y="116"/>
                </a:cubicBezTo>
                <a:close/>
                <a:moveTo>
                  <a:pt x="131" y="97"/>
                </a:moveTo>
                <a:cubicBezTo>
                  <a:pt x="119" y="89"/>
                  <a:pt x="119" y="89"/>
                  <a:pt x="119" y="89"/>
                </a:cubicBezTo>
                <a:cubicBezTo>
                  <a:pt x="117" y="88"/>
                  <a:pt x="115" y="89"/>
                  <a:pt x="114" y="90"/>
                </a:cubicBezTo>
                <a:cubicBezTo>
                  <a:pt x="113" y="92"/>
                  <a:pt x="113" y="94"/>
                  <a:pt x="115" y="95"/>
                </a:cubicBezTo>
                <a:cubicBezTo>
                  <a:pt x="127" y="103"/>
                  <a:pt x="127" y="103"/>
                  <a:pt x="127" y="103"/>
                </a:cubicBezTo>
                <a:cubicBezTo>
                  <a:pt x="129" y="104"/>
                  <a:pt x="131" y="104"/>
                  <a:pt x="132" y="102"/>
                </a:cubicBezTo>
                <a:cubicBezTo>
                  <a:pt x="133" y="100"/>
                  <a:pt x="133" y="98"/>
                  <a:pt x="131" y="97"/>
                </a:cubicBezTo>
                <a:close/>
                <a:moveTo>
                  <a:pt x="103" y="110"/>
                </a:moveTo>
                <a:cubicBezTo>
                  <a:pt x="102" y="108"/>
                  <a:pt x="100" y="107"/>
                  <a:pt x="98" y="108"/>
                </a:cubicBezTo>
                <a:cubicBezTo>
                  <a:pt x="96" y="109"/>
                  <a:pt x="95" y="112"/>
                  <a:pt x="96" y="113"/>
                </a:cubicBezTo>
                <a:cubicBezTo>
                  <a:pt x="103" y="126"/>
                  <a:pt x="103" y="126"/>
                  <a:pt x="103" y="126"/>
                </a:cubicBezTo>
                <a:cubicBezTo>
                  <a:pt x="104" y="128"/>
                  <a:pt x="106" y="129"/>
                  <a:pt x="108" y="128"/>
                </a:cubicBezTo>
                <a:cubicBezTo>
                  <a:pt x="110" y="127"/>
                  <a:pt x="111" y="125"/>
                  <a:pt x="110" y="123"/>
                </a:cubicBezTo>
                <a:lnTo>
                  <a:pt x="103" y="11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7" name="Oval 26"/>
          <p:cNvSpPr>
            <a:spLocks noChangeArrowheads="1"/>
          </p:cNvSpPr>
          <p:nvPr/>
        </p:nvSpPr>
        <p:spPr bwMode="auto">
          <a:xfrm>
            <a:off x="4720962" y="5255885"/>
            <a:ext cx="759400" cy="759400"/>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8" name="Oval 27"/>
          <p:cNvSpPr>
            <a:spLocks noChangeArrowheads="1"/>
          </p:cNvSpPr>
          <p:nvPr/>
        </p:nvSpPr>
        <p:spPr bwMode="auto">
          <a:xfrm>
            <a:off x="6633578" y="5255885"/>
            <a:ext cx="759400" cy="759400"/>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9" name="Freeform 28"/>
          <p:cNvSpPr>
            <a:spLocks noEditPoints="1"/>
          </p:cNvSpPr>
          <p:nvPr/>
        </p:nvSpPr>
        <p:spPr bwMode="auto">
          <a:xfrm>
            <a:off x="6451936" y="5251434"/>
            <a:ext cx="497845" cy="497845"/>
          </a:xfrm>
          <a:custGeom>
            <a:avLst/>
            <a:gdLst>
              <a:gd name="T0" fmla="*/ 88 w 167"/>
              <a:gd name="T1" fmla="*/ 3 h 167"/>
              <a:gd name="T2" fmla="*/ 3 w 167"/>
              <a:gd name="T3" fmla="*/ 79 h 167"/>
              <a:gd name="T4" fmla="*/ 79 w 167"/>
              <a:gd name="T5" fmla="*/ 165 h 167"/>
              <a:gd name="T6" fmla="*/ 88 w 167"/>
              <a:gd name="T7" fmla="*/ 165 h 167"/>
              <a:gd name="T8" fmla="*/ 164 w 167"/>
              <a:gd name="T9" fmla="*/ 79 h 167"/>
              <a:gd name="T10" fmla="*/ 85 w 167"/>
              <a:gd name="T11" fmla="*/ 161 h 167"/>
              <a:gd name="T12" fmla="*/ 6 w 167"/>
              <a:gd name="T13" fmla="*/ 85 h 167"/>
              <a:gd name="T14" fmla="*/ 82 w 167"/>
              <a:gd name="T15" fmla="*/ 6 h 167"/>
              <a:gd name="T16" fmla="*/ 85 w 167"/>
              <a:gd name="T17" fmla="*/ 6 h 167"/>
              <a:gd name="T18" fmla="*/ 161 w 167"/>
              <a:gd name="T19" fmla="*/ 85 h 167"/>
              <a:gd name="T20" fmla="*/ 55 w 167"/>
              <a:gd name="T21" fmla="*/ 52 h 167"/>
              <a:gd name="T22" fmla="*/ 28 w 167"/>
              <a:gd name="T23" fmla="*/ 88 h 167"/>
              <a:gd name="T24" fmla="*/ 56 w 167"/>
              <a:gd name="T25" fmla="*/ 115 h 167"/>
              <a:gd name="T26" fmla="*/ 58 w 167"/>
              <a:gd name="T27" fmla="*/ 110 h 167"/>
              <a:gd name="T28" fmla="*/ 59 w 167"/>
              <a:gd name="T29" fmla="*/ 56 h 167"/>
              <a:gd name="T30" fmla="*/ 83 w 167"/>
              <a:gd name="T31" fmla="*/ 108 h 167"/>
              <a:gd name="T32" fmla="*/ 83 w 167"/>
              <a:gd name="T33" fmla="*/ 128 h 167"/>
              <a:gd name="T34" fmla="*/ 83 w 167"/>
              <a:gd name="T35" fmla="*/ 108 h 167"/>
              <a:gd name="T36" fmla="*/ 78 w 167"/>
              <a:gd name="T37" fmla="*/ 118 h 167"/>
              <a:gd name="T38" fmla="*/ 88 w 167"/>
              <a:gd name="T39" fmla="*/ 118 h 167"/>
              <a:gd name="T40" fmla="*/ 83 w 167"/>
              <a:gd name="T41" fmla="*/ 38 h 167"/>
              <a:gd name="T42" fmla="*/ 69 w 167"/>
              <a:gd name="T43" fmla="*/ 52 h 167"/>
              <a:gd name="T44" fmla="*/ 93 w 167"/>
              <a:gd name="T45" fmla="*/ 101 h 167"/>
              <a:gd name="T46" fmla="*/ 94 w 167"/>
              <a:gd name="T47" fmla="*/ 42 h 167"/>
              <a:gd name="T48" fmla="*/ 92 w 167"/>
              <a:gd name="T49" fmla="*/ 52 h 167"/>
              <a:gd name="T50" fmla="*/ 88 w 167"/>
              <a:gd name="T51" fmla="*/ 95 h 167"/>
              <a:gd name="T52" fmla="*/ 74 w 167"/>
              <a:gd name="T53" fmla="*/ 52 h 167"/>
              <a:gd name="T54" fmla="*/ 83 w 167"/>
              <a:gd name="T55" fmla="*/ 44 h 167"/>
              <a:gd name="T56" fmla="*/ 92 w 167"/>
              <a:gd name="T57" fmla="*/ 52 h 167"/>
              <a:gd name="T58" fmla="*/ 104 w 167"/>
              <a:gd name="T59" fmla="*/ 49 h 167"/>
              <a:gd name="T60" fmla="*/ 135 w 167"/>
              <a:gd name="T61" fmla="*/ 84 h 167"/>
              <a:gd name="T62" fmla="*/ 109 w 167"/>
              <a:gd name="T63" fmla="*/ 114 h 167"/>
              <a:gd name="T64" fmla="*/ 113 w 167"/>
              <a:gd name="T65" fmla="*/ 114 h 167"/>
              <a:gd name="T66" fmla="*/ 141 w 167"/>
              <a:gd name="T67" fmla="*/ 84 h 167"/>
              <a:gd name="T68" fmla="*/ 108 w 167"/>
              <a:gd name="T69" fmla="*/ 4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64" y="79"/>
                </a:moveTo>
                <a:cubicBezTo>
                  <a:pt x="88" y="3"/>
                  <a:pt x="88" y="3"/>
                  <a:pt x="88" y="3"/>
                </a:cubicBezTo>
                <a:cubicBezTo>
                  <a:pt x="86" y="0"/>
                  <a:pt x="81" y="0"/>
                  <a:pt x="79" y="3"/>
                </a:cubicBezTo>
                <a:cubicBezTo>
                  <a:pt x="3" y="79"/>
                  <a:pt x="3" y="79"/>
                  <a:pt x="3" y="79"/>
                </a:cubicBezTo>
                <a:cubicBezTo>
                  <a:pt x="0" y="81"/>
                  <a:pt x="0" y="86"/>
                  <a:pt x="3" y="88"/>
                </a:cubicBezTo>
                <a:cubicBezTo>
                  <a:pt x="79" y="165"/>
                  <a:pt x="79" y="165"/>
                  <a:pt x="79" y="165"/>
                </a:cubicBezTo>
                <a:cubicBezTo>
                  <a:pt x="80" y="166"/>
                  <a:pt x="82" y="167"/>
                  <a:pt x="83" y="167"/>
                </a:cubicBezTo>
                <a:cubicBezTo>
                  <a:pt x="85" y="167"/>
                  <a:pt x="87" y="166"/>
                  <a:pt x="88" y="165"/>
                </a:cubicBezTo>
                <a:cubicBezTo>
                  <a:pt x="164" y="88"/>
                  <a:pt x="164" y="88"/>
                  <a:pt x="164" y="88"/>
                </a:cubicBezTo>
                <a:cubicBezTo>
                  <a:pt x="167" y="86"/>
                  <a:pt x="167" y="81"/>
                  <a:pt x="164" y="79"/>
                </a:cubicBezTo>
                <a:close/>
                <a:moveTo>
                  <a:pt x="161" y="85"/>
                </a:moveTo>
                <a:cubicBezTo>
                  <a:pt x="85" y="161"/>
                  <a:pt x="85" y="161"/>
                  <a:pt x="85" y="161"/>
                </a:cubicBezTo>
                <a:cubicBezTo>
                  <a:pt x="84" y="161"/>
                  <a:pt x="83" y="161"/>
                  <a:pt x="82" y="161"/>
                </a:cubicBezTo>
                <a:cubicBezTo>
                  <a:pt x="6" y="85"/>
                  <a:pt x="6" y="85"/>
                  <a:pt x="6" y="85"/>
                </a:cubicBezTo>
                <a:cubicBezTo>
                  <a:pt x="6" y="84"/>
                  <a:pt x="6" y="83"/>
                  <a:pt x="6" y="83"/>
                </a:cubicBezTo>
                <a:cubicBezTo>
                  <a:pt x="82" y="6"/>
                  <a:pt x="82" y="6"/>
                  <a:pt x="82" y="6"/>
                </a:cubicBezTo>
                <a:cubicBezTo>
                  <a:pt x="83" y="6"/>
                  <a:pt x="83" y="6"/>
                  <a:pt x="83" y="6"/>
                </a:cubicBezTo>
                <a:cubicBezTo>
                  <a:pt x="84" y="6"/>
                  <a:pt x="84" y="6"/>
                  <a:pt x="85" y="6"/>
                </a:cubicBezTo>
                <a:cubicBezTo>
                  <a:pt x="161" y="83"/>
                  <a:pt x="161" y="83"/>
                  <a:pt x="161" y="83"/>
                </a:cubicBezTo>
                <a:cubicBezTo>
                  <a:pt x="161" y="83"/>
                  <a:pt x="161" y="84"/>
                  <a:pt x="161" y="85"/>
                </a:cubicBezTo>
                <a:close/>
                <a:moveTo>
                  <a:pt x="59" y="52"/>
                </a:moveTo>
                <a:cubicBezTo>
                  <a:pt x="58" y="51"/>
                  <a:pt x="56" y="51"/>
                  <a:pt x="55" y="52"/>
                </a:cubicBezTo>
                <a:cubicBezTo>
                  <a:pt x="28" y="80"/>
                  <a:pt x="28" y="80"/>
                  <a:pt x="28" y="80"/>
                </a:cubicBezTo>
                <a:cubicBezTo>
                  <a:pt x="26" y="82"/>
                  <a:pt x="26" y="85"/>
                  <a:pt x="28" y="88"/>
                </a:cubicBezTo>
                <a:cubicBezTo>
                  <a:pt x="55" y="114"/>
                  <a:pt x="55" y="114"/>
                  <a:pt x="55" y="114"/>
                </a:cubicBezTo>
                <a:cubicBezTo>
                  <a:pt x="55" y="115"/>
                  <a:pt x="56" y="115"/>
                  <a:pt x="56" y="115"/>
                </a:cubicBezTo>
                <a:cubicBezTo>
                  <a:pt x="57" y="115"/>
                  <a:pt x="58" y="115"/>
                  <a:pt x="58" y="114"/>
                </a:cubicBezTo>
                <a:cubicBezTo>
                  <a:pt x="59" y="113"/>
                  <a:pt x="59" y="112"/>
                  <a:pt x="58" y="110"/>
                </a:cubicBezTo>
                <a:cubicBezTo>
                  <a:pt x="32" y="84"/>
                  <a:pt x="32" y="84"/>
                  <a:pt x="32" y="84"/>
                </a:cubicBezTo>
                <a:cubicBezTo>
                  <a:pt x="59" y="56"/>
                  <a:pt x="59" y="56"/>
                  <a:pt x="59" y="56"/>
                </a:cubicBezTo>
                <a:cubicBezTo>
                  <a:pt x="60" y="55"/>
                  <a:pt x="60" y="53"/>
                  <a:pt x="59" y="52"/>
                </a:cubicBezTo>
                <a:close/>
                <a:moveTo>
                  <a:pt x="83" y="108"/>
                </a:moveTo>
                <a:cubicBezTo>
                  <a:pt x="78" y="108"/>
                  <a:pt x="73" y="112"/>
                  <a:pt x="73" y="118"/>
                </a:cubicBezTo>
                <a:cubicBezTo>
                  <a:pt x="73" y="123"/>
                  <a:pt x="78" y="128"/>
                  <a:pt x="83" y="128"/>
                </a:cubicBezTo>
                <a:cubicBezTo>
                  <a:pt x="89" y="128"/>
                  <a:pt x="93" y="123"/>
                  <a:pt x="93" y="118"/>
                </a:cubicBezTo>
                <a:cubicBezTo>
                  <a:pt x="93" y="112"/>
                  <a:pt x="89" y="108"/>
                  <a:pt x="83" y="108"/>
                </a:cubicBezTo>
                <a:close/>
                <a:moveTo>
                  <a:pt x="83" y="123"/>
                </a:moveTo>
                <a:cubicBezTo>
                  <a:pt x="80" y="123"/>
                  <a:pt x="78" y="120"/>
                  <a:pt x="78" y="118"/>
                </a:cubicBezTo>
                <a:cubicBezTo>
                  <a:pt x="78" y="115"/>
                  <a:pt x="80" y="113"/>
                  <a:pt x="83" y="113"/>
                </a:cubicBezTo>
                <a:cubicBezTo>
                  <a:pt x="86" y="113"/>
                  <a:pt x="88" y="115"/>
                  <a:pt x="88" y="118"/>
                </a:cubicBezTo>
                <a:cubicBezTo>
                  <a:pt x="88" y="120"/>
                  <a:pt x="86" y="123"/>
                  <a:pt x="83" y="123"/>
                </a:cubicBezTo>
                <a:close/>
                <a:moveTo>
                  <a:pt x="83" y="38"/>
                </a:moveTo>
                <a:cubicBezTo>
                  <a:pt x="78" y="38"/>
                  <a:pt x="75" y="40"/>
                  <a:pt x="72" y="42"/>
                </a:cubicBezTo>
                <a:cubicBezTo>
                  <a:pt x="68" y="47"/>
                  <a:pt x="69" y="52"/>
                  <a:pt x="69" y="52"/>
                </a:cubicBezTo>
                <a:cubicBezTo>
                  <a:pt x="73" y="101"/>
                  <a:pt x="73" y="101"/>
                  <a:pt x="73" y="101"/>
                </a:cubicBezTo>
                <a:cubicBezTo>
                  <a:pt x="93" y="101"/>
                  <a:pt x="93" y="101"/>
                  <a:pt x="93" y="101"/>
                </a:cubicBezTo>
                <a:cubicBezTo>
                  <a:pt x="97" y="52"/>
                  <a:pt x="97" y="52"/>
                  <a:pt x="97" y="52"/>
                </a:cubicBezTo>
                <a:cubicBezTo>
                  <a:pt x="98" y="52"/>
                  <a:pt x="98" y="47"/>
                  <a:pt x="94" y="42"/>
                </a:cubicBezTo>
                <a:cubicBezTo>
                  <a:pt x="91" y="40"/>
                  <a:pt x="88" y="38"/>
                  <a:pt x="83" y="38"/>
                </a:cubicBezTo>
                <a:close/>
                <a:moveTo>
                  <a:pt x="92" y="52"/>
                </a:moveTo>
                <a:cubicBezTo>
                  <a:pt x="92" y="52"/>
                  <a:pt x="92" y="52"/>
                  <a:pt x="92" y="52"/>
                </a:cubicBezTo>
                <a:cubicBezTo>
                  <a:pt x="88" y="95"/>
                  <a:pt x="88" y="95"/>
                  <a:pt x="88" y="95"/>
                </a:cubicBezTo>
                <a:cubicBezTo>
                  <a:pt x="78" y="95"/>
                  <a:pt x="78" y="95"/>
                  <a:pt x="78" y="95"/>
                </a:cubicBezTo>
                <a:cubicBezTo>
                  <a:pt x="74" y="52"/>
                  <a:pt x="74" y="52"/>
                  <a:pt x="74" y="52"/>
                </a:cubicBezTo>
                <a:cubicBezTo>
                  <a:pt x="74" y="52"/>
                  <a:pt x="74" y="48"/>
                  <a:pt x="76" y="46"/>
                </a:cubicBezTo>
                <a:cubicBezTo>
                  <a:pt x="77" y="44"/>
                  <a:pt x="80" y="44"/>
                  <a:pt x="83" y="44"/>
                </a:cubicBezTo>
                <a:cubicBezTo>
                  <a:pt x="86" y="44"/>
                  <a:pt x="89" y="44"/>
                  <a:pt x="90" y="46"/>
                </a:cubicBezTo>
                <a:cubicBezTo>
                  <a:pt x="92" y="48"/>
                  <a:pt x="92" y="52"/>
                  <a:pt x="92" y="52"/>
                </a:cubicBezTo>
                <a:close/>
                <a:moveTo>
                  <a:pt x="108" y="49"/>
                </a:moveTo>
                <a:cubicBezTo>
                  <a:pt x="107" y="48"/>
                  <a:pt x="105" y="48"/>
                  <a:pt x="104" y="49"/>
                </a:cubicBezTo>
                <a:cubicBezTo>
                  <a:pt x="103" y="50"/>
                  <a:pt x="103" y="51"/>
                  <a:pt x="104" y="52"/>
                </a:cubicBezTo>
                <a:cubicBezTo>
                  <a:pt x="135" y="84"/>
                  <a:pt x="135" y="84"/>
                  <a:pt x="135" y="84"/>
                </a:cubicBezTo>
                <a:cubicBezTo>
                  <a:pt x="109" y="110"/>
                  <a:pt x="109" y="110"/>
                  <a:pt x="109" y="110"/>
                </a:cubicBezTo>
                <a:cubicBezTo>
                  <a:pt x="108" y="111"/>
                  <a:pt x="108" y="113"/>
                  <a:pt x="109" y="114"/>
                </a:cubicBezTo>
                <a:cubicBezTo>
                  <a:pt x="110" y="114"/>
                  <a:pt x="110" y="115"/>
                  <a:pt x="111" y="115"/>
                </a:cubicBezTo>
                <a:cubicBezTo>
                  <a:pt x="112" y="115"/>
                  <a:pt x="112" y="114"/>
                  <a:pt x="113" y="114"/>
                </a:cubicBezTo>
                <a:cubicBezTo>
                  <a:pt x="139" y="88"/>
                  <a:pt x="139" y="88"/>
                  <a:pt x="139" y="88"/>
                </a:cubicBezTo>
                <a:cubicBezTo>
                  <a:pt x="140" y="86"/>
                  <a:pt x="141" y="85"/>
                  <a:pt x="141" y="84"/>
                </a:cubicBezTo>
                <a:cubicBezTo>
                  <a:pt x="141" y="82"/>
                  <a:pt x="140" y="81"/>
                  <a:pt x="139" y="80"/>
                </a:cubicBezTo>
                <a:lnTo>
                  <a:pt x="108" y="4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0" name="Freeform 29"/>
          <p:cNvSpPr>
            <a:spLocks noEditPoints="1"/>
          </p:cNvSpPr>
          <p:nvPr/>
        </p:nvSpPr>
        <p:spPr bwMode="auto">
          <a:xfrm>
            <a:off x="4893350" y="5434218"/>
            <a:ext cx="447318" cy="423540"/>
          </a:xfrm>
          <a:custGeom>
            <a:avLst/>
            <a:gdLst>
              <a:gd name="T0" fmla="*/ 82 w 150"/>
              <a:gd name="T1" fmla="*/ 48 h 142"/>
              <a:gd name="T2" fmla="*/ 84 w 150"/>
              <a:gd name="T3" fmla="*/ 44 h 142"/>
              <a:gd name="T4" fmla="*/ 40 w 150"/>
              <a:gd name="T5" fmla="*/ 71 h 142"/>
              <a:gd name="T6" fmla="*/ 101 w 150"/>
              <a:gd name="T7" fmla="*/ 71 h 142"/>
              <a:gd name="T8" fmla="*/ 97 w 150"/>
              <a:gd name="T9" fmla="*/ 63 h 142"/>
              <a:gd name="T10" fmla="*/ 96 w 150"/>
              <a:gd name="T11" fmla="*/ 71 h 142"/>
              <a:gd name="T12" fmla="*/ 45 w 150"/>
              <a:gd name="T13" fmla="*/ 71 h 142"/>
              <a:gd name="T14" fmla="*/ 135 w 150"/>
              <a:gd name="T15" fmla="*/ 49 h 142"/>
              <a:gd name="T16" fmla="*/ 137 w 150"/>
              <a:gd name="T17" fmla="*/ 71 h 142"/>
              <a:gd name="T18" fmla="*/ 5 w 150"/>
              <a:gd name="T19" fmla="*/ 71 h 142"/>
              <a:gd name="T20" fmla="*/ 110 w 150"/>
              <a:gd name="T21" fmla="*/ 18 h 142"/>
              <a:gd name="T22" fmla="*/ 113 w 150"/>
              <a:gd name="T23" fmla="*/ 14 h 142"/>
              <a:gd name="T24" fmla="*/ 0 w 150"/>
              <a:gd name="T25" fmla="*/ 71 h 142"/>
              <a:gd name="T26" fmla="*/ 142 w 150"/>
              <a:gd name="T27" fmla="*/ 71 h 142"/>
              <a:gd name="T28" fmla="*/ 135 w 150"/>
              <a:gd name="T29" fmla="*/ 49 h 142"/>
              <a:gd name="T30" fmla="*/ 140 w 150"/>
              <a:gd name="T31" fmla="*/ 26 h 142"/>
              <a:gd name="T32" fmla="*/ 144 w 150"/>
              <a:gd name="T33" fmla="*/ 20 h 142"/>
              <a:gd name="T34" fmla="*/ 137 w 150"/>
              <a:gd name="T35" fmla="*/ 22 h 142"/>
              <a:gd name="T36" fmla="*/ 135 w 150"/>
              <a:gd name="T37" fmla="*/ 10 h 142"/>
              <a:gd name="T38" fmla="*/ 109 w 150"/>
              <a:gd name="T39" fmla="*/ 27 h 142"/>
              <a:gd name="T40" fmla="*/ 107 w 150"/>
              <a:gd name="T41" fmla="*/ 42 h 142"/>
              <a:gd name="T42" fmla="*/ 66 w 150"/>
              <a:gd name="T43" fmla="*/ 73 h 142"/>
              <a:gd name="T44" fmla="*/ 69 w 150"/>
              <a:gd name="T45" fmla="*/ 74 h 142"/>
              <a:gd name="T46" fmla="*/ 108 w 150"/>
              <a:gd name="T47" fmla="*/ 47 h 142"/>
              <a:gd name="T48" fmla="*/ 123 w 150"/>
              <a:gd name="T49" fmla="*/ 51 h 142"/>
              <a:gd name="T50" fmla="*/ 149 w 150"/>
              <a:gd name="T51" fmla="*/ 33 h 142"/>
              <a:gd name="T52" fmla="*/ 148 w 150"/>
              <a:gd name="T53" fmla="*/ 28 h 142"/>
              <a:gd name="T54" fmla="*/ 131 w 150"/>
              <a:gd name="T55" fmla="*/ 17 h 142"/>
              <a:gd name="T56" fmla="*/ 112 w 150"/>
              <a:gd name="T57" fmla="*/ 39 h 142"/>
              <a:gd name="T58" fmla="*/ 122 w 150"/>
              <a:gd name="T59" fmla="*/ 45 h 142"/>
              <a:gd name="T60" fmla="*/ 135 w 150"/>
              <a:gd name="T61" fmla="*/ 29 h 142"/>
              <a:gd name="T62" fmla="*/ 122 w 150"/>
              <a:gd name="T63" fmla="*/ 45 h 142"/>
              <a:gd name="T64" fmla="*/ 95 w 150"/>
              <a:gd name="T65" fmla="*/ 27 h 142"/>
              <a:gd name="T66" fmla="*/ 20 w 150"/>
              <a:gd name="T67" fmla="*/ 71 h 142"/>
              <a:gd name="T68" fmla="*/ 121 w 150"/>
              <a:gd name="T69" fmla="*/ 71 h 142"/>
              <a:gd name="T70" fmla="*/ 117 w 150"/>
              <a:gd name="T71" fmla="*/ 60 h 142"/>
              <a:gd name="T72" fmla="*/ 116 w 150"/>
              <a:gd name="T73" fmla="*/ 71 h 142"/>
              <a:gd name="T74" fmla="*/ 25 w 150"/>
              <a:gd name="T75" fmla="*/ 71 h 142"/>
              <a:gd name="T76" fmla="*/ 93 w 150"/>
              <a:gd name="T7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 h="142">
                <a:moveTo>
                  <a:pt x="71" y="46"/>
                </a:moveTo>
                <a:cubicBezTo>
                  <a:pt x="75" y="46"/>
                  <a:pt x="78" y="46"/>
                  <a:pt x="82" y="48"/>
                </a:cubicBezTo>
                <a:cubicBezTo>
                  <a:pt x="83" y="49"/>
                  <a:pt x="85" y="48"/>
                  <a:pt x="85" y="47"/>
                </a:cubicBezTo>
                <a:cubicBezTo>
                  <a:pt x="86" y="46"/>
                  <a:pt x="85" y="44"/>
                  <a:pt x="84" y="44"/>
                </a:cubicBezTo>
                <a:cubicBezTo>
                  <a:pt x="80" y="42"/>
                  <a:pt x="75" y="41"/>
                  <a:pt x="71" y="41"/>
                </a:cubicBezTo>
                <a:cubicBezTo>
                  <a:pt x="54" y="41"/>
                  <a:pt x="40" y="54"/>
                  <a:pt x="40" y="71"/>
                </a:cubicBezTo>
                <a:cubicBezTo>
                  <a:pt x="40" y="88"/>
                  <a:pt x="54" y="101"/>
                  <a:pt x="71" y="101"/>
                </a:cubicBezTo>
                <a:cubicBezTo>
                  <a:pt x="87" y="101"/>
                  <a:pt x="101" y="88"/>
                  <a:pt x="101" y="71"/>
                </a:cubicBezTo>
                <a:cubicBezTo>
                  <a:pt x="101" y="69"/>
                  <a:pt x="101" y="67"/>
                  <a:pt x="100" y="65"/>
                </a:cubicBezTo>
                <a:cubicBezTo>
                  <a:pt x="100" y="63"/>
                  <a:pt x="99" y="63"/>
                  <a:pt x="97" y="63"/>
                </a:cubicBezTo>
                <a:cubicBezTo>
                  <a:pt x="96" y="63"/>
                  <a:pt x="95" y="64"/>
                  <a:pt x="95" y="66"/>
                </a:cubicBezTo>
                <a:cubicBezTo>
                  <a:pt x="96" y="67"/>
                  <a:pt x="96" y="69"/>
                  <a:pt x="96" y="71"/>
                </a:cubicBezTo>
                <a:cubicBezTo>
                  <a:pt x="96" y="85"/>
                  <a:pt x="85" y="96"/>
                  <a:pt x="71" y="96"/>
                </a:cubicBezTo>
                <a:cubicBezTo>
                  <a:pt x="57" y="96"/>
                  <a:pt x="45" y="85"/>
                  <a:pt x="45" y="71"/>
                </a:cubicBezTo>
                <a:cubicBezTo>
                  <a:pt x="45" y="57"/>
                  <a:pt x="57" y="46"/>
                  <a:pt x="71" y="46"/>
                </a:cubicBezTo>
                <a:close/>
                <a:moveTo>
                  <a:pt x="135" y="49"/>
                </a:moveTo>
                <a:cubicBezTo>
                  <a:pt x="134" y="49"/>
                  <a:pt x="133" y="50"/>
                  <a:pt x="134" y="52"/>
                </a:cubicBezTo>
                <a:cubicBezTo>
                  <a:pt x="136" y="58"/>
                  <a:pt x="137" y="64"/>
                  <a:pt x="137" y="71"/>
                </a:cubicBezTo>
                <a:cubicBezTo>
                  <a:pt x="137" y="107"/>
                  <a:pt x="107" y="137"/>
                  <a:pt x="71" y="137"/>
                </a:cubicBezTo>
                <a:cubicBezTo>
                  <a:pt x="34" y="137"/>
                  <a:pt x="5" y="107"/>
                  <a:pt x="5" y="71"/>
                </a:cubicBezTo>
                <a:cubicBezTo>
                  <a:pt x="5" y="34"/>
                  <a:pt x="34" y="5"/>
                  <a:pt x="71" y="5"/>
                </a:cubicBezTo>
                <a:cubicBezTo>
                  <a:pt x="85" y="5"/>
                  <a:pt x="99" y="9"/>
                  <a:pt x="110" y="18"/>
                </a:cubicBezTo>
                <a:cubicBezTo>
                  <a:pt x="111" y="19"/>
                  <a:pt x="113" y="19"/>
                  <a:pt x="114" y="18"/>
                </a:cubicBezTo>
                <a:cubicBezTo>
                  <a:pt x="115" y="17"/>
                  <a:pt x="114" y="15"/>
                  <a:pt x="113" y="14"/>
                </a:cubicBezTo>
                <a:cubicBezTo>
                  <a:pt x="101" y="5"/>
                  <a:pt x="86" y="0"/>
                  <a:pt x="71" y="0"/>
                </a:cubicBezTo>
                <a:cubicBezTo>
                  <a:pt x="32" y="0"/>
                  <a:pt x="0" y="32"/>
                  <a:pt x="0" y="71"/>
                </a:cubicBezTo>
                <a:cubicBezTo>
                  <a:pt x="0" y="110"/>
                  <a:pt x="32" y="142"/>
                  <a:pt x="71" y="142"/>
                </a:cubicBezTo>
                <a:cubicBezTo>
                  <a:pt x="110" y="142"/>
                  <a:pt x="142" y="110"/>
                  <a:pt x="142" y="71"/>
                </a:cubicBezTo>
                <a:cubicBezTo>
                  <a:pt x="142" y="64"/>
                  <a:pt x="141" y="57"/>
                  <a:pt x="139" y="50"/>
                </a:cubicBezTo>
                <a:cubicBezTo>
                  <a:pt x="138" y="49"/>
                  <a:pt x="137" y="48"/>
                  <a:pt x="135" y="49"/>
                </a:cubicBezTo>
                <a:close/>
                <a:moveTo>
                  <a:pt x="148" y="28"/>
                </a:moveTo>
                <a:cubicBezTo>
                  <a:pt x="140" y="26"/>
                  <a:pt x="140" y="26"/>
                  <a:pt x="140" y="26"/>
                </a:cubicBezTo>
                <a:cubicBezTo>
                  <a:pt x="143" y="24"/>
                  <a:pt x="143" y="24"/>
                  <a:pt x="143" y="24"/>
                </a:cubicBezTo>
                <a:cubicBezTo>
                  <a:pt x="144" y="23"/>
                  <a:pt x="144" y="21"/>
                  <a:pt x="144" y="20"/>
                </a:cubicBezTo>
                <a:cubicBezTo>
                  <a:pt x="143" y="19"/>
                  <a:pt x="141" y="19"/>
                  <a:pt x="140" y="20"/>
                </a:cubicBezTo>
                <a:cubicBezTo>
                  <a:pt x="137" y="22"/>
                  <a:pt x="137" y="22"/>
                  <a:pt x="137" y="22"/>
                </a:cubicBezTo>
                <a:cubicBezTo>
                  <a:pt x="136" y="12"/>
                  <a:pt x="136" y="12"/>
                  <a:pt x="136" y="12"/>
                </a:cubicBezTo>
                <a:cubicBezTo>
                  <a:pt x="136" y="11"/>
                  <a:pt x="135" y="11"/>
                  <a:pt x="135" y="10"/>
                </a:cubicBezTo>
                <a:cubicBezTo>
                  <a:pt x="134" y="10"/>
                  <a:pt x="133" y="10"/>
                  <a:pt x="132" y="11"/>
                </a:cubicBezTo>
                <a:cubicBezTo>
                  <a:pt x="109" y="27"/>
                  <a:pt x="109" y="27"/>
                  <a:pt x="109" y="27"/>
                </a:cubicBezTo>
                <a:cubicBezTo>
                  <a:pt x="109" y="28"/>
                  <a:pt x="108" y="28"/>
                  <a:pt x="108" y="29"/>
                </a:cubicBezTo>
                <a:cubicBezTo>
                  <a:pt x="107" y="42"/>
                  <a:pt x="107" y="42"/>
                  <a:pt x="107" y="42"/>
                </a:cubicBezTo>
                <a:cubicBezTo>
                  <a:pt x="67" y="70"/>
                  <a:pt x="67" y="70"/>
                  <a:pt x="67" y="70"/>
                </a:cubicBezTo>
                <a:cubicBezTo>
                  <a:pt x="65" y="70"/>
                  <a:pt x="65" y="72"/>
                  <a:pt x="66" y="73"/>
                </a:cubicBezTo>
                <a:cubicBezTo>
                  <a:pt x="66" y="74"/>
                  <a:pt x="67" y="74"/>
                  <a:pt x="68" y="74"/>
                </a:cubicBezTo>
                <a:cubicBezTo>
                  <a:pt x="68" y="74"/>
                  <a:pt x="69" y="74"/>
                  <a:pt x="69" y="74"/>
                </a:cubicBezTo>
                <a:cubicBezTo>
                  <a:pt x="108" y="47"/>
                  <a:pt x="108" y="47"/>
                  <a:pt x="108" y="47"/>
                </a:cubicBezTo>
                <a:cubicBezTo>
                  <a:pt x="108" y="47"/>
                  <a:pt x="108" y="47"/>
                  <a:pt x="108" y="47"/>
                </a:cubicBezTo>
                <a:cubicBezTo>
                  <a:pt x="122" y="50"/>
                  <a:pt x="122" y="50"/>
                  <a:pt x="122" y="50"/>
                </a:cubicBezTo>
                <a:cubicBezTo>
                  <a:pt x="123" y="51"/>
                  <a:pt x="123" y="51"/>
                  <a:pt x="123" y="51"/>
                </a:cubicBezTo>
                <a:cubicBezTo>
                  <a:pt x="123" y="51"/>
                  <a:pt x="124" y="50"/>
                  <a:pt x="124" y="50"/>
                </a:cubicBezTo>
                <a:cubicBezTo>
                  <a:pt x="149" y="33"/>
                  <a:pt x="149" y="33"/>
                  <a:pt x="149" y="33"/>
                </a:cubicBezTo>
                <a:cubicBezTo>
                  <a:pt x="149" y="32"/>
                  <a:pt x="150" y="31"/>
                  <a:pt x="150" y="30"/>
                </a:cubicBezTo>
                <a:cubicBezTo>
                  <a:pt x="150" y="30"/>
                  <a:pt x="149" y="29"/>
                  <a:pt x="148" y="28"/>
                </a:cubicBezTo>
                <a:close/>
                <a:moveTo>
                  <a:pt x="113" y="31"/>
                </a:moveTo>
                <a:cubicBezTo>
                  <a:pt x="131" y="17"/>
                  <a:pt x="131" y="17"/>
                  <a:pt x="131" y="17"/>
                </a:cubicBezTo>
                <a:cubicBezTo>
                  <a:pt x="132" y="25"/>
                  <a:pt x="132" y="25"/>
                  <a:pt x="132" y="25"/>
                </a:cubicBezTo>
                <a:cubicBezTo>
                  <a:pt x="112" y="39"/>
                  <a:pt x="112" y="39"/>
                  <a:pt x="112" y="39"/>
                </a:cubicBezTo>
                <a:lnTo>
                  <a:pt x="113" y="31"/>
                </a:lnTo>
                <a:close/>
                <a:moveTo>
                  <a:pt x="122" y="45"/>
                </a:moveTo>
                <a:cubicBezTo>
                  <a:pt x="114" y="43"/>
                  <a:pt x="114" y="43"/>
                  <a:pt x="114" y="43"/>
                </a:cubicBezTo>
                <a:cubicBezTo>
                  <a:pt x="135" y="29"/>
                  <a:pt x="135" y="29"/>
                  <a:pt x="135" y="29"/>
                </a:cubicBezTo>
                <a:cubicBezTo>
                  <a:pt x="142" y="32"/>
                  <a:pt x="142" y="32"/>
                  <a:pt x="142" y="32"/>
                </a:cubicBezTo>
                <a:lnTo>
                  <a:pt x="122" y="45"/>
                </a:lnTo>
                <a:close/>
                <a:moveTo>
                  <a:pt x="96" y="31"/>
                </a:moveTo>
                <a:cubicBezTo>
                  <a:pt x="97" y="29"/>
                  <a:pt x="97" y="28"/>
                  <a:pt x="95" y="27"/>
                </a:cubicBezTo>
                <a:cubicBezTo>
                  <a:pt x="88" y="23"/>
                  <a:pt x="79" y="21"/>
                  <a:pt x="71" y="21"/>
                </a:cubicBezTo>
                <a:cubicBezTo>
                  <a:pt x="43" y="21"/>
                  <a:pt x="20" y="43"/>
                  <a:pt x="20" y="71"/>
                </a:cubicBezTo>
                <a:cubicBezTo>
                  <a:pt x="20" y="99"/>
                  <a:pt x="43" y="121"/>
                  <a:pt x="71" y="121"/>
                </a:cubicBezTo>
                <a:cubicBezTo>
                  <a:pt x="98" y="121"/>
                  <a:pt x="121" y="99"/>
                  <a:pt x="121" y="71"/>
                </a:cubicBezTo>
                <a:cubicBezTo>
                  <a:pt x="121" y="68"/>
                  <a:pt x="121" y="65"/>
                  <a:pt x="120" y="62"/>
                </a:cubicBezTo>
                <a:cubicBezTo>
                  <a:pt x="120" y="60"/>
                  <a:pt x="119" y="60"/>
                  <a:pt x="117" y="60"/>
                </a:cubicBezTo>
                <a:cubicBezTo>
                  <a:pt x="116" y="60"/>
                  <a:pt x="115" y="61"/>
                  <a:pt x="115" y="63"/>
                </a:cubicBezTo>
                <a:cubicBezTo>
                  <a:pt x="116" y="65"/>
                  <a:pt x="116" y="68"/>
                  <a:pt x="116" y="71"/>
                </a:cubicBezTo>
                <a:cubicBezTo>
                  <a:pt x="116" y="96"/>
                  <a:pt x="96" y="116"/>
                  <a:pt x="71" y="116"/>
                </a:cubicBezTo>
                <a:cubicBezTo>
                  <a:pt x="46" y="116"/>
                  <a:pt x="25" y="96"/>
                  <a:pt x="25" y="71"/>
                </a:cubicBezTo>
                <a:cubicBezTo>
                  <a:pt x="25" y="46"/>
                  <a:pt x="46" y="26"/>
                  <a:pt x="71" y="26"/>
                </a:cubicBezTo>
                <a:cubicBezTo>
                  <a:pt x="78" y="26"/>
                  <a:pt x="86" y="28"/>
                  <a:pt x="93" y="31"/>
                </a:cubicBezTo>
                <a:cubicBezTo>
                  <a:pt x="94" y="32"/>
                  <a:pt x="96" y="32"/>
                  <a:pt x="96" y="3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2" name="TextBox 31"/>
          <p:cNvSpPr txBox="1"/>
          <p:nvPr/>
        </p:nvSpPr>
        <p:spPr>
          <a:xfrm>
            <a:off x="5282567" y="3515184"/>
            <a:ext cx="1605280" cy="521970"/>
          </a:xfrm>
          <a:prstGeom prst="rect">
            <a:avLst/>
          </a:prstGeom>
          <a:noFill/>
        </p:spPr>
        <p:txBody>
          <a:bodyPr wrap="none" rtlCol="0">
            <a:spAutoFit/>
          </a:bodyPr>
          <a:lstStyle/>
          <a:p>
            <a:pPr algn="ctr"/>
            <a:r>
              <a:rPr lang="zh-CN" altLang="en-US" sz="2800" dirty="0">
                <a:latin typeface="Mont Heavy DEMO" panose="00000A00000000000000" pitchFamily="50" charset="0"/>
              </a:rPr>
              <a:t>大额支付</a:t>
            </a:r>
            <a:endParaRPr lang="zh-CN" altLang="en-US" sz="2800" dirty="0">
              <a:latin typeface="Mont Heavy DEMO" panose="00000A00000000000000" pitchFamily="50" charset="0"/>
            </a:endParaRPr>
          </a:p>
        </p:txBody>
      </p:sp>
      <p:sp>
        <p:nvSpPr>
          <p:cNvPr id="34" name="Subtitle 2"/>
          <p:cNvSpPr txBox="1"/>
          <p:nvPr/>
        </p:nvSpPr>
        <p:spPr>
          <a:xfrm>
            <a:off x="2762885" y="2282825"/>
            <a:ext cx="2130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商户调用通联支付接口下单后，前端跳转至企业网银付款。</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实现供应链上下游、合作伙伴间的便捷资金往来。</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TextBox 34"/>
          <p:cNvSpPr txBox="1"/>
          <p:nvPr/>
        </p:nvSpPr>
        <p:spPr>
          <a:xfrm>
            <a:off x="7604220" y="1944881"/>
            <a:ext cx="1322705" cy="32194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B2B订单支付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6" name="Subtitle 2"/>
          <p:cNvSpPr txBox="1"/>
          <p:nvPr/>
        </p:nvSpPr>
        <p:spPr>
          <a:xfrm>
            <a:off x="7454265" y="2238375"/>
            <a:ext cx="26746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支持大额、</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高效</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实时支付结算</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，支持多种</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支付场景</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ts val="1600"/>
              </a:lnSpc>
              <a:spcBef>
                <a:spcPts val="0"/>
              </a:spcBef>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采用“订单通知+付款”相结合的模式，商户下单后，付款方即可在企业网银侧查询并支付订单，实现交易双方交易信息流、资金流及物流信息的同步。</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TextBox 36"/>
          <p:cNvSpPr txBox="1"/>
          <p:nvPr/>
        </p:nvSpPr>
        <p:spPr>
          <a:xfrm>
            <a:off x="3790641" y="4459691"/>
            <a:ext cx="754380" cy="321945"/>
          </a:xfrm>
          <a:prstGeom prst="rect">
            <a:avLst/>
          </a:prstGeom>
          <a:noFill/>
        </p:spPr>
        <p:txBody>
          <a:bodyPr wrap="none" rtlCol="0">
            <a:spAutoFit/>
          </a:bodyPr>
          <a:lstStyle/>
          <a:p>
            <a:pPr algn="r"/>
            <a:r>
              <a:rPr lang="en-US" sz="1500" b="1" dirty="0" err="1">
                <a:latin typeface="微软雅黑" panose="020B0503020204020204" charset="-122"/>
                <a:ea typeface="微软雅黑" panose="020B0503020204020204" charset="-122"/>
              </a:rPr>
              <a:t>微企付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38" name="Subtitle 2"/>
          <p:cNvSpPr txBox="1"/>
          <p:nvPr/>
        </p:nvSpPr>
        <p:spPr>
          <a:xfrm>
            <a:off x="2295525" y="4782820"/>
            <a:ext cx="2511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专为小微企业、连锁品牌大小额经营采购场景设计的支付工具</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聚合银行转账能力</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兼容多种付款方式，提供便捷的企业付款体验。</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主流付款场景全覆盖：APP付、扫码付、H5付、小程序付、企业微信付。</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p:txBody>
      </p:sp>
      <p:sp>
        <p:nvSpPr>
          <p:cNvPr id="39" name="TextBox 38"/>
          <p:cNvSpPr txBox="1"/>
          <p:nvPr/>
        </p:nvSpPr>
        <p:spPr>
          <a:xfrm>
            <a:off x="7397845" y="4404446"/>
            <a:ext cx="944880" cy="321945"/>
          </a:xfrm>
          <a:prstGeom prst="rect">
            <a:avLst/>
          </a:prstGeom>
          <a:noFill/>
        </p:spPr>
        <p:txBody>
          <a:bodyPr wrap="none" rtlCol="0">
            <a:spAutoFit/>
          </a:bodyPr>
          <a:lstStyle/>
          <a:p>
            <a:r>
              <a:rPr lang="en-US" sz="1500" b="1" dirty="0" err="1">
                <a:latin typeface="微软雅黑" panose="020B0503020204020204" charset="-122"/>
                <a:ea typeface="微软雅黑" panose="020B0503020204020204" charset="-122"/>
              </a:rPr>
              <a:t>大额收款</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40" name="Subtitle 2"/>
          <p:cNvSpPr txBox="1"/>
          <p:nvPr/>
        </p:nvSpPr>
        <p:spPr>
          <a:xfrm>
            <a:off x="6978650" y="4781550"/>
            <a:ext cx="25984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通联同银行合作搭建大额支付产品，云商通系统自动完成订单、账务及差错自动退款等交易流程处理，覆盖平台型B端C端客户的大额交易场景诉求。</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平安银行基于“跨行转账+专属订单系统”通过转账方式实现大额收款。</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浙商银行大额资金转账和资金管理能力，实现消费交易下单成功后，用户可线下打款至浙商银行账户完成交易。</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5" name="图片 1" descr="图片 1"/>
          <p:cNvPicPr>
            <a:picLocks noChangeAspect="1"/>
          </p:cNvPicPr>
          <p:nvPr/>
        </p:nvPicPr>
        <p:blipFill>
          <a:blip r:embed="rId1"/>
          <a:stretch>
            <a:fillRect/>
          </a:stretch>
        </p:blipFill>
        <p:spPr>
          <a:xfrm>
            <a:off x="556519" y="3773171"/>
            <a:ext cx="943097" cy="360000"/>
          </a:xfrm>
          <a:prstGeom prst="rect">
            <a:avLst/>
          </a:prstGeom>
          <a:ln w="12700">
            <a:miter lim="400000"/>
            <a:headEnd/>
            <a:tailEnd/>
          </a:ln>
        </p:spPr>
      </p:pic>
      <p:pic>
        <p:nvPicPr>
          <p:cNvPr id="115" name="图片 114"/>
          <p:cNvPicPr>
            <a:picLocks noChangeAspect="1"/>
          </p:cNvPicPr>
          <p:nvPr/>
        </p:nvPicPr>
        <p:blipFill>
          <a:blip r:embed="rId2"/>
          <a:stretch>
            <a:fillRect/>
          </a:stretch>
        </p:blipFill>
        <p:spPr>
          <a:xfrm>
            <a:off x="142240" y="4271010"/>
            <a:ext cx="1770380" cy="1878330"/>
          </a:xfrm>
          <a:prstGeom prst="rect">
            <a:avLst/>
          </a:prstGeom>
          <a:effectLst>
            <a:outerShdw blurRad="50800" dist="38100" dir="10800000" algn="r" rotWithShape="0">
              <a:prstClr val="black">
                <a:alpha val="40000"/>
              </a:prstClr>
            </a:outerShdw>
          </a:effectLst>
        </p:spPr>
      </p:pic>
      <p:sp>
        <p:nvSpPr>
          <p:cNvPr id="119" name="文本框 118"/>
          <p:cNvSpPr txBox="1"/>
          <p:nvPr/>
        </p:nvSpPr>
        <p:spPr>
          <a:xfrm>
            <a:off x="10188575" y="147796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cs typeface="+mn-ea"/>
              </a:rPr>
              <a:t>行业</a:t>
            </a:r>
            <a:r>
              <a:rPr lang="en-US" altLang="zh-CN" sz="1000" b="1">
                <a:solidFill>
                  <a:schemeClr val="accent1"/>
                </a:solidFill>
                <a:effectLst>
                  <a:outerShdw blurRad="38100" dist="25400" dir="5400000" algn="ctr" rotWithShape="0">
                    <a:srgbClr val="6E747A">
                      <a:alpha val="43000"/>
                    </a:srgbClr>
                  </a:outerShdw>
                </a:effectLst>
                <a:latin typeface="+mn-ea"/>
                <a:cs typeface="+mn-ea"/>
              </a:rPr>
              <a:t>B2B</a:t>
            </a:r>
            <a:r>
              <a:rPr lang="zh-CN" altLang="en-US" sz="1000" b="1">
                <a:solidFill>
                  <a:schemeClr val="accent1"/>
                </a:solidFill>
                <a:effectLst>
                  <a:outerShdw blurRad="38100" dist="25400" dir="5400000" algn="ctr" rotWithShape="0">
                    <a:srgbClr val="6E747A">
                      <a:alpha val="43000"/>
                    </a:srgbClr>
                  </a:outerShdw>
                </a:effectLst>
                <a:latin typeface="+mn-ea"/>
                <a:cs typeface="+mn-ea"/>
              </a:rPr>
              <a:t>平台</a:t>
            </a:r>
            <a:endParaRPr lang="zh-CN" altLang="en-US" sz="1000" b="1">
              <a:solidFill>
                <a:schemeClr val="accent1"/>
              </a:solidFill>
              <a:effectLst>
                <a:outerShdw blurRad="38100" dist="25400" dir="5400000" algn="ctr" rotWithShape="0">
                  <a:srgbClr val="6E747A">
                    <a:alpha val="43000"/>
                  </a:srgbClr>
                </a:outerShdw>
              </a:effectLst>
              <a:latin typeface="+mn-ea"/>
              <a:cs typeface="+mn-ea"/>
            </a:endParaRPr>
          </a:p>
        </p:txBody>
      </p:sp>
      <p:sp>
        <p:nvSpPr>
          <p:cNvPr id="120" name="文本框 119"/>
          <p:cNvSpPr txBox="1"/>
          <p:nvPr/>
        </p:nvSpPr>
        <p:spPr>
          <a:xfrm>
            <a:off x="10188575" y="181768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供应链核心企业资金收付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28" name="文本框 127"/>
          <p:cNvSpPr txBox="1"/>
          <p:nvPr/>
        </p:nvSpPr>
        <p:spPr>
          <a:xfrm>
            <a:off x="10190480" y="215741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园区物业、租金收取</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33" name="文本框 132"/>
          <p:cNvSpPr txBox="1"/>
          <p:nvPr/>
        </p:nvSpPr>
        <p:spPr>
          <a:xfrm>
            <a:off x="10190480" y="245903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线上大额支付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pic>
        <p:nvPicPr>
          <p:cNvPr id="136" name="图片 135"/>
          <p:cNvPicPr/>
          <p:nvPr/>
        </p:nvPicPr>
        <p:blipFill>
          <a:blip r:embed="rId3"/>
          <a:srcRect l="3563" r="3814"/>
          <a:stretch>
            <a:fillRect/>
          </a:stretch>
        </p:blipFill>
        <p:spPr>
          <a:xfrm>
            <a:off x="290830" y="1756410"/>
            <a:ext cx="2306320" cy="1581150"/>
          </a:xfrm>
          <a:prstGeom prst="rect">
            <a:avLst/>
          </a:prstGeom>
        </p:spPr>
      </p:pic>
      <p:pic>
        <p:nvPicPr>
          <p:cNvPr id="137" name="图片 136"/>
          <p:cNvPicPr>
            <a:picLocks noChangeAspect="1"/>
          </p:cNvPicPr>
          <p:nvPr/>
        </p:nvPicPr>
        <p:blipFill>
          <a:blip r:embed="rId4"/>
          <a:stretch>
            <a:fillRect/>
          </a:stretch>
        </p:blipFill>
        <p:spPr>
          <a:xfrm>
            <a:off x="9622155" y="3990340"/>
            <a:ext cx="2477135" cy="2439670"/>
          </a:xfrm>
          <a:prstGeom prst="rect">
            <a:avLst/>
          </a:prstGeom>
          <a:effectLst>
            <a:outerShdw blurRad="50800" dist="38100" dir="2700000" algn="tl" rotWithShape="0">
              <a:prstClr val="black">
                <a:alpha val="40000"/>
              </a:prstClr>
            </a:outerShdw>
          </a:effectLst>
        </p:spPr>
      </p:pic>
      <p:sp>
        <p:nvSpPr>
          <p:cNvPr id="140" name="Freeform 12"/>
          <p:cNvSpPr/>
          <p:nvPr/>
        </p:nvSpPr>
        <p:spPr bwMode="auto">
          <a:xfrm>
            <a:off x="4752975" y="4066540"/>
            <a:ext cx="1200150" cy="1116330"/>
          </a:xfrm>
          <a:custGeom>
            <a:avLst/>
            <a:gdLst>
              <a:gd name="T0" fmla="*/ 17 w 426"/>
              <a:gd name="T1" fmla="*/ 0 h 427"/>
              <a:gd name="T2" fmla="*/ 0 w 426"/>
              <a:gd name="T3" fmla="*/ 0 h 427"/>
              <a:gd name="T4" fmla="*/ 426 w 426"/>
              <a:gd name="T5" fmla="*/ 427 h 427"/>
              <a:gd name="T6" fmla="*/ 426 w 426"/>
              <a:gd name="T7" fmla="*/ 419 h 427"/>
              <a:gd name="T8" fmla="*/ 386 w 426"/>
              <a:gd name="T9" fmla="*/ 367 h 427"/>
              <a:gd name="T10" fmla="*/ 65 w 426"/>
              <a:gd name="T11" fmla="*/ 48 h 427"/>
              <a:gd name="T12" fmla="*/ 17 w 426"/>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426" h="427">
                <a:moveTo>
                  <a:pt x="17" y="0"/>
                </a:moveTo>
                <a:cubicBezTo>
                  <a:pt x="0" y="0"/>
                  <a:pt x="0" y="0"/>
                  <a:pt x="0" y="0"/>
                </a:cubicBezTo>
                <a:cubicBezTo>
                  <a:pt x="33" y="220"/>
                  <a:pt x="207" y="394"/>
                  <a:pt x="426" y="427"/>
                </a:cubicBezTo>
                <a:cubicBezTo>
                  <a:pt x="426" y="424"/>
                  <a:pt x="426" y="422"/>
                  <a:pt x="426" y="419"/>
                </a:cubicBezTo>
                <a:cubicBezTo>
                  <a:pt x="426" y="395"/>
                  <a:pt x="417" y="377"/>
                  <a:pt x="386" y="367"/>
                </a:cubicBezTo>
                <a:cubicBezTo>
                  <a:pt x="158" y="299"/>
                  <a:pt x="73" y="94"/>
                  <a:pt x="65" y="48"/>
                </a:cubicBezTo>
                <a:cubicBezTo>
                  <a:pt x="58" y="2"/>
                  <a:pt x="17" y="0"/>
                  <a:pt x="17" y="0"/>
                </a:cubicBezTo>
              </a:path>
            </a:pathLst>
          </a:custGeom>
          <a:solidFill>
            <a:srgbClr val="66A0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112" name="任意多边形: 形状 18"/>
          <p:cNvSpPr/>
          <p:nvPr>
            <p:custDataLst>
              <p:tags r:id="rId5"/>
            </p:custDataLst>
          </p:nvPr>
        </p:nvSpPr>
        <p:spPr>
          <a:xfrm>
            <a:off x="-35560" y="258701"/>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13" name="对角圆角矩形 120"/>
          <p:cNvSpPr/>
          <p:nvPr>
            <p:custDataLst>
              <p:tags r:id="rId6"/>
            </p:custDataLst>
          </p:nvPr>
        </p:nvSpPr>
        <p:spPr>
          <a:xfrm>
            <a:off x="716915" y="258066"/>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p>
            <a:r>
              <a:rPr lang="zh-CN" altLang="en-US" sz="2400" b="1" dirty="0">
                <a:solidFill>
                  <a:schemeClr val="bg1"/>
                </a:solidFill>
                <a:latin typeface="微软雅黑" panose="020B0503020204020204" charset="-122"/>
                <a:ea typeface="微软雅黑" panose="020B0503020204020204" charset="-122"/>
              </a:rPr>
              <a:t>大额支付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animEffect transition="in" filter="fade">
                                      <p:cBhvr>
                                        <p:cTn id="111" dur="500"/>
                                        <p:tgtEl>
                                          <p:spTgt spid="30"/>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p:cTn id="115" dur="500" fill="hold"/>
                                        <p:tgtEl>
                                          <p:spTgt spid="32"/>
                                        </p:tgtEl>
                                        <p:attrNameLst>
                                          <p:attrName>ppt_w</p:attrName>
                                        </p:attrNameLst>
                                      </p:cBhvr>
                                      <p:tavLst>
                                        <p:tav tm="0">
                                          <p:val>
                                            <p:fltVal val="0"/>
                                          </p:val>
                                        </p:tav>
                                        <p:tav tm="100000">
                                          <p:val>
                                            <p:strVal val="#ppt_w"/>
                                          </p:val>
                                        </p:tav>
                                      </p:tavLst>
                                    </p:anim>
                                    <p:anim calcmode="lin" valueType="num">
                                      <p:cBhvr>
                                        <p:cTn id="116" dur="500" fill="hold"/>
                                        <p:tgtEl>
                                          <p:spTgt spid="32"/>
                                        </p:tgtEl>
                                        <p:attrNameLst>
                                          <p:attrName>ppt_h</p:attrName>
                                        </p:attrNameLst>
                                      </p:cBhvr>
                                      <p:tavLst>
                                        <p:tav tm="0">
                                          <p:val>
                                            <p:fltVal val="0"/>
                                          </p:val>
                                        </p:tav>
                                        <p:tav tm="100000">
                                          <p:val>
                                            <p:strVal val="#ppt_h"/>
                                          </p:val>
                                        </p:tav>
                                      </p:tavLst>
                                    </p:anim>
                                    <p:animEffect transition="in" filter="fade">
                                      <p:cBhvr>
                                        <p:cTn id="117" dur="500"/>
                                        <p:tgtEl>
                                          <p:spTgt spid="32"/>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p:cTn id="133" dur="500" fill="hold"/>
                                        <p:tgtEl>
                                          <p:spTgt spid="36"/>
                                        </p:tgtEl>
                                        <p:attrNameLst>
                                          <p:attrName>ppt_w</p:attrName>
                                        </p:attrNameLst>
                                      </p:cBhvr>
                                      <p:tavLst>
                                        <p:tav tm="0">
                                          <p:val>
                                            <p:fltVal val="0"/>
                                          </p:val>
                                        </p:tav>
                                        <p:tav tm="100000">
                                          <p:val>
                                            <p:strVal val="#ppt_w"/>
                                          </p:val>
                                        </p:tav>
                                      </p:tavLst>
                                    </p:anim>
                                    <p:anim calcmode="lin" valueType="num">
                                      <p:cBhvr>
                                        <p:cTn id="134" dur="500" fill="hold"/>
                                        <p:tgtEl>
                                          <p:spTgt spid="36"/>
                                        </p:tgtEl>
                                        <p:attrNameLst>
                                          <p:attrName>ppt_h</p:attrName>
                                        </p:attrNameLst>
                                      </p:cBhvr>
                                      <p:tavLst>
                                        <p:tav tm="0">
                                          <p:val>
                                            <p:fltVal val="0"/>
                                          </p:val>
                                        </p:tav>
                                        <p:tav tm="100000">
                                          <p:val>
                                            <p:strVal val="#ppt_h"/>
                                          </p:val>
                                        </p:tav>
                                      </p:tavLst>
                                    </p:anim>
                                    <p:animEffect transition="in" filter="fade">
                                      <p:cBhvr>
                                        <p:cTn id="135" dur="500"/>
                                        <p:tgtEl>
                                          <p:spTgt spid="3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p:cTn id="139" dur="500" fill="hold"/>
                                        <p:tgtEl>
                                          <p:spTgt spid="37"/>
                                        </p:tgtEl>
                                        <p:attrNameLst>
                                          <p:attrName>ppt_w</p:attrName>
                                        </p:attrNameLst>
                                      </p:cBhvr>
                                      <p:tavLst>
                                        <p:tav tm="0">
                                          <p:val>
                                            <p:fltVal val="0"/>
                                          </p:val>
                                        </p:tav>
                                        <p:tav tm="100000">
                                          <p:val>
                                            <p:strVal val="#ppt_w"/>
                                          </p:val>
                                        </p:tav>
                                      </p:tavLst>
                                    </p:anim>
                                    <p:anim calcmode="lin" valueType="num">
                                      <p:cBhvr>
                                        <p:cTn id="140" dur="500" fill="hold"/>
                                        <p:tgtEl>
                                          <p:spTgt spid="37"/>
                                        </p:tgtEl>
                                        <p:attrNameLst>
                                          <p:attrName>ppt_h</p:attrName>
                                        </p:attrNameLst>
                                      </p:cBhvr>
                                      <p:tavLst>
                                        <p:tav tm="0">
                                          <p:val>
                                            <p:fltVal val="0"/>
                                          </p:val>
                                        </p:tav>
                                        <p:tav tm="100000">
                                          <p:val>
                                            <p:strVal val="#ppt_h"/>
                                          </p:val>
                                        </p:tav>
                                      </p:tavLst>
                                    </p:anim>
                                    <p:animEffect transition="in" filter="fade">
                                      <p:cBhvr>
                                        <p:cTn id="141" dur="500"/>
                                        <p:tgtEl>
                                          <p:spTgt spid="37"/>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ppt_w</p:attrName>
                                        </p:attrNameLst>
                                      </p:cBhvr>
                                      <p:tavLst>
                                        <p:tav tm="0">
                                          <p:val>
                                            <p:fltVal val="0"/>
                                          </p:val>
                                        </p:tav>
                                        <p:tav tm="100000">
                                          <p:val>
                                            <p:strVal val="#ppt_w"/>
                                          </p:val>
                                        </p:tav>
                                      </p:tavLst>
                                    </p:anim>
                                    <p:anim calcmode="lin" valueType="num">
                                      <p:cBhvr>
                                        <p:cTn id="146" dur="500" fill="hold"/>
                                        <p:tgtEl>
                                          <p:spTgt spid="38"/>
                                        </p:tgtEl>
                                        <p:attrNameLst>
                                          <p:attrName>ppt_h</p:attrName>
                                        </p:attrNameLst>
                                      </p:cBhvr>
                                      <p:tavLst>
                                        <p:tav tm="0">
                                          <p:val>
                                            <p:fltVal val="0"/>
                                          </p:val>
                                        </p:tav>
                                        <p:tav tm="100000">
                                          <p:val>
                                            <p:strVal val="#ppt_h"/>
                                          </p:val>
                                        </p:tav>
                                      </p:tavLst>
                                    </p:anim>
                                    <p:animEffect transition="in" filter="fade">
                                      <p:cBhvr>
                                        <p:cTn id="147" dur="500"/>
                                        <p:tgtEl>
                                          <p:spTgt spid="3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9"/>
                                        </p:tgtEl>
                                        <p:attrNameLst>
                                          <p:attrName>style.visibility</p:attrName>
                                        </p:attrNameLst>
                                      </p:cBhvr>
                                      <p:to>
                                        <p:strVal val="visible"/>
                                      </p:to>
                                    </p:set>
                                    <p:anim calcmode="lin" valueType="num">
                                      <p:cBhvr>
                                        <p:cTn id="151" dur="500" fill="hold"/>
                                        <p:tgtEl>
                                          <p:spTgt spid="39"/>
                                        </p:tgtEl>
                                        <p:attrNameLst>
                                          <p:attrName>ppt_w</p:attrName>
                                        </p:attrNameLst>
                                      </p:cBhvr>
                                      <p:tavLst>
                                        <p:tav tm="0">
                                          <p:val>
                                            <p:fltVal val="0"/>
                                          </p:val>
                                        </p:tav>
                                        <p:tav tm="100000">
                                          <p:val>
                                            <p:strVal val="#ppt_w"/>
                                          </p:val>
                                        </p:tav>
                                      </p:tavLst>
                                    </p:anim>
                                    <p:anim calcmode="lin" valueType="num">
                                      <p:cBhvr>
                                        <p:cTn id="152" dur="500" fill="hold"/>
                                        <p:tgtEl>
                                          <p:spTgt spid="39"/>
                                        </p:tgtEl>
                                        <p:attrNameLst>
                                          <p:attrName>ppt_h</p:attrName>
                                        </p:attrNameLst>
                                      </p:cBhvr>
                                      <p:tavLst>
                                        <p:tav tm="0">
                                          <p:val>
                                            <p:fltVal val="0"/>
                                          </p:val>
                                        </p:tav>
                                        <p:tav tm="100000">
                                          <p:val>
                                            <p:strVal val="#ppt_h"/>
                                          </p:val>
                                        </p:tav>
                                      </p:tavLst>
                                    </p:anim>
                                    <p:animEffect transition="in" filter="fade">
                                      <p:cBhvr>
                                        <p:cTn id="153" dur="500"/>
                                        <p:tgtEl>
                                          <p:spTgt spid="39"/>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 calcmode="lin" valueType="num">
                                      <p:cBhvr>
                                        <p:cTn id="157" dur="500" fill="hold"/>
                                        <p:tgtEl>
                                          <p:spTgt spid="40"/>
                                        </p:tgtEl>
                                        <p:attrNameLst>
                                          <p:attrName>ppt_w</p:attrName>
                                        </p:attrNameLst>
                                      </p:cBhvr>
                                      <p:tavLst>
                                        <p:tav tm="0">
                                          <p:val>
                                            <p:fltVal val="0"/>
                                          </p:val>
                                        </p:tav>
                                        <p:tav tm="100000">
                                          <p:val>
                                            <p:strVal val="#ppt_w"/>
                                          </p:val>
                                        </p:tav>
                                      </p:tavLst>
                                    </p:anim>
                                    <p:anim calcmode="lin" valueType="num">
                                      <p:cBhvr>
                                        <p:cTn id="158" dur="500" fill="hold"/>
                                        <p:tgtEl>
                                          <p:spTgt spid="40"/>
                                        </p:tgtEl>
                                        <p:attrNameLst>
                                          <p:attrName>ppt_h</p:attrName>
                                        </p:attrNameLst>
                                      </p:cBhvr>
                                      <p:tavLst>
                                        <p:tav tm="0">
                                          <p:val>
                                            <p:fltVal val="0"/>
                                          </p:val>
                                        </p:tav>
                                        <p:tav tm="100000">
                                          <p:val>
                                            <p:strVal val="#ppt_h"/>
                                          </p:val>
                                        </p:tav>
                                      </p:tavLst>
                                    </p:anim>
                                    <p:animEffect transition="in" filter="fade">
                                      <p:cBhvr>
                                        <p:cTn id="159" dur="500"/>
                                        <p:tgtEl>
                                          <p:spTgt spid="40"/>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0"/>
                                        </p:tgtEl>
                                        <p:attrNameLst>
                                          <p:attrName>style.visibility</p:attrName>
                                        </p:attrNameLst>
                                      </p:cBhvr>
                                      <p:to>
                                        <p:strVal val="visible"/>
                                      </p:to>
                                    </p:set>
                                    <p:anim calcmode="lin" valueType="num">
                                      <p:cBhvr>
                                        <p:cTn id="163" dur="500" fill="hold"/>
                                        <p:tgtEl>
                                          <p:spTgt spid="140"/>
                                        </p:tgtEl>
                                        <p:attrNameLst>
                                          <p:attrName>ppt_w</p:attrName>
                                        </p:attrNameLst>
                                      </p:cBhvr>
                                      <p:tavLst>
                                        <p:tav tm="0">
                                          <p:val>
                                            <p:fltVal val="0"/>
                                          </p:val>
                                        </p:tav>
                                        <p:tav tm="100000">
                                          <p:val>
                                            <p:strVal val="#ppt_w"/>
                                          </p:val>
                                        </p:tav>
                                      </p:tavLst>
                                    </p:anim>
                                    <p:anim calcmode="lin" valueType="num">
                                      <p:cBhvr>
                                        <p:cTn id="164" dur="500" fill="hold"/>
                                        <p:tgtEl>
                                          <p:spTgt spid="140"/>
                                        </p:tgtEl>
                                        <p:attrNameLst>
                                          <p:attrName>ppt_h</p:attrName>
                                        </p:attrNameLst>
                                      </p:cBhvr>
                                      <p:tavLst>
                                        <p:tav tm="0">
                                          <p:val>
                                            <p:fltVal val="0"/>
                                          </p:val>
                                        </p:tav>
                                        <p:tav tm="100000">
                                          <p:val>
                                            <p:strVal val="#ppt_h"/>
                                          </p:val>
                                        </p:tav>
                                      </p:tavLst>
                                    </p:anim>
                                    <p:animEffect transition="in" filter="fade">
                                      <p:cBhvr>
                                        <p:cTn id="16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20" grpId="0" bldLvl="0" animBg="1"/>
      <p:bldP spid="21" grpId="0" bldLvl="0" animBg="1"/>
      <p:bldP spid="23" grpId="0" bldLvl="0" animBg="1"/>
      <p:bldP spid="25" grpId="0" bldLvl="0" animBg="1"/>
      <p:bldP spid="26" grpId="0" bldLvl="0" animBg="1"/>
      <p:bldP spid="27" grpId="0" bldLvl="0" animBg="1"/>
      <p:bldP spid="28" grpId="0" bldLvl="0" animBg="1"/>
      <p:bldP spid="29" grpId="0" bldLvl="0" animBg="1"/>
      <p:bldP spid="30" grpId="0" bldLvl="0" animBg="1"/>
      <p:bldP spid="32" grpId="0"/>
      <p:bldP spid="34" grpId="0"/>
      <p:bldP spid="35" grpId="0"/>
      <p:bldP spid="36" grpId="0"/>
      <p:bldP spid="37" grpId="0"/>
      <p:bldP spid="38" grpId="0"/>
      <p:bldP spid="39" grpId="0"/>
      <p:bldP spid="40" grpId="0"/>
      <p:bldP spid="14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32963" y="6198313"/>
            <a:ext cx="10932090" cy="369332"/>
          </a:xfrm>
          <a:prstGeom prst="rect">
            <a:avLst/>
          </a:prstGeom>
          <a:noFill/>
        </p:spPr>
        <p:txBody>
          <a:bodyPr wrap="square">
            <a:spAutoFit/>
          </a:bodyPr>
          <a:lstStyle/>
          <a:p>
            <a:pPr indent="304800" algn="just"/>
            <a:r>
              <a:rPr lang="en-US" altLang="zh-CN" sz="1800" kern="100" dirty="0">
                <a:effectLst/>
                <a:latin typeface="仿宋" panose="02010609060101010101" pitchFamily="49" charset="-122"/>
                <a:ea typeface="等线"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微企付</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产品白皮书</a:t>
            </a:r>
            <a:r>
              <a:rPr lang="en-US" altLang="zh-CN" sz="1800" u="sng" kern="100" dirty="0">
                <a:solidFill>
                  <a:srgbClr val="467886"/>
                </a:solidFill>
                <a:effectLst/>
                <a:latin typeface="仿宋" panose="02010609060101010101" pitchFamily="49" charset="-122"/>
                <a:ea typeface="等线" panose="02010600030101010101" pitchFamily="2" charset="-122"/>
                <a:cs typeface="Times New Roman" panose="02020603050405020304" pitchFamily="18" charset="0"/>
                <a:hlinkClick r:id="rId1"/>
              </a:rPr>
              <a:t>https://isv-test.allinpay.com/doc/1120/</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3645074" y="1891429"/>
            <a:ext cx="8546926" cy="4306883"/>
          </a:xfrm>
          <a:prstGeom prst="rect">
            <a:avLst/>
          </a:prstGeom>
        </p:spPr>
      </p:pic>
      <p:sp>
        <p:nvSpPr>
          <p:cNvPr id="8" name="文本框 7"/>
          <p:cNvSpPr txBox="1"/>
          <p:nvPr/>
        </p:nvSpPr>
        <p:spPr>
          <a:xfrm>
            <a:off x="177744" y="1792194"/>
            <a:ext cx="3394553" cy="4678204"/>
          </a:xfrm>
          <a:prstGeom prst="rect">
            <a:avLst/>
          </a:prstGeom>
          <a:noFill/>
        </p:spPr>
        <p:txBody>
          <a:bodyPr wrap="square">
            <a:spAutoFit/>
          </a:bodyPr>
          <a:lstStyle/>
          <a:p>
            <a:pPr indent="306070" algn="just">
              <a:buNone/>
            </a:pPr>
            <a:r>
              <a:rPr lang="zh-CN" altLang="zh-CN" sz="1800" b="1" kern="100" dirty="0">
                <a:effectLst/>
                <a:latin typeface="仿宋" panose="02010609060101010101" pitchFamily="49" charset="-122"/>
                <a:ea typeface="仿宋" panose="02010609060101010101" pitchFamily="49" charset="-122"/>
                <a:cs typeface="Times New Roman" panose="02020603050405020304" pitchFamily="18" charset="0"/>
              </a:rPr>
              <a:t>产品特点：</a:t>
            </a: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业财一体：依托支付打通订单链路断点，拓宽产品服务，实现业财一体。</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降本增效：经营采购类场景门店多，供应链采购量大，有效降低支付渠道成本诉求。</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zh-CN" altLang="zh-CN" sz="14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付款体验：满足大额转账（个人单笔</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100</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万，企业网银无限额），支持来账识别覆盖所有银行，个人银行卡部分银行支持银行</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app</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直接支付；交易时间</a:t>
            </a:r>
            <a:r>
              <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rPr>
              <a:t>7*24</a:t>
            </a:r>
            <a:r>
              <a:rPr lang="zh-CN" altLang="zh-CN" sz="1800" kern="100" dirty="0">
                <a:effectLst/>
                <a:latin typeface="仿宋" panose="02010609060101010101" pitchFamily="49" charset="-122"/>
                <a:ea typeface="仿宋" panose="02010609060101010101" pitchFamily="49" charset="-122"/>
                <a:cs typeface="Times New Roman" panose="02020603050405020304" pitchFamily="18" charset="0"/>
              </a:rPr>
              <a:t>小时。</a:t>
            </a: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lgn="just">
              <a:buFont typeface="Wingdings" panose="05000000000000000000" pitchFamily="2" charset="2"/>
              <a:buChar char=""/>
            </a:pPr>
            <a:endParaRPr lang="en-US" altLang="zh-CN" sz="1800" kern="100" dirty="0">
              <a:effectLst/>
              <a:latin typeface="仿宋" panose="02010609060101010101" pitchFamily="49" charset="-122"/>
              <a:ea typeface="仿宋" panose="02010609060101010101" pitchFamily="49" charset="-122"/>
              <a:cs typeface="Times New Roman" panose="02020603050405020304" pitchFamily="18" charset="0"/>
            </a:endParaRPr>
          </a:p>
          <a:p>
            <a:pPr marL="342900" lvl="0" indent="-342900">
              <a:buFont typeface="Wingdings" panose="05000000000000000000" pitchFamily="2" charset="2"/>
              <a:buChar char=""/>
            </a:pPr>
            <a:r>
              <a:rPr lang="zh-CN" altLang="en-US" kern="100" dirty="0">
                <a:latin typeface="仿宋" panose="02010609060101010101" pitchFamily="49" charset="-122"/>
                <a:ea typeface="仿宋" panose="02010609060101010101" pitchFamily="49" charset="-122"/>
                <a:cs typeface="Times New Roman" panose="02020603050405020304" pitchFamily="18" charset="0"/>
              </a:rPr>
              <a:t>价格优势：指导报价</a:t>
            </a:r>
            <a:r>
              <a:rPr lang="en-US" altLang="zh-CN" sz="1800" b="0" i="0" u="none" strike="noStrike" baseline="0" dirty="0">
                <a:latin typeface="仿宋" panose="02010609060101010101" pitchFamily="49" charset="-122"/>
                <a:ea typeface="仿宋" panose="02010609060101010101" pitchFamily="49" charset="-122"/>
              </a:rPr>
              <a:t>0.25% </a:t>
            </a:r>
            <a:endParaRPr lang="en-US" altLang="zh-CN" sz="1800" b="0" i="0" u="none" strike="noStrike" baseline="0" dirty="0">
              <a:latin typeface="仿宋" panose="02010609060101010101" pitchFamily="49" charset="-122"/>
              <a:ea typeface="仿宋" panose="02010609060101010101" pitchFamily="49" charset="-122"/>
            </a:endParaRPr>
          </a:p>
        </p:txBody>
      </p:sp>
      <p:sp>
        <p:nvSpPr>
          <p:cNvPr id="16" name="文本框 15"/>
          <p:cNvSpPr txBox="1"/>
          <p:nvPr/>
        </p:nvSpPr>
        <p:spPr>
          <a:xfrm>
            <a:off x="383352" y="921933"/>
            <a:ext cx="11808648" cy="646331"/>
          </a:xfrm>
          <a:prstGeom prst="rect">
            <a:avLst/>
          </a:prstGeom>
          <a:noFill/>
        </p:spPr>
        <p:txBody>
          <a:bodyPr wrap="square">
            <a:spAutoFit/>
          </a:bodyPr>
          <a:lstStyle/>
          <a:p>
            <a:pPr indent="304800" algn="just">
              <a:buNone/>
            </a:pP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腾讯金融科技旗下的一项专为中小微企业设计的大额转账支付产品，聚合银行转账能力，兼容多种付款方式，微企付支付产品，主要增强</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B</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端渠道支付能力，满足企业在经营采购场景下大额转账诉求，确保资金的安全性和合规性。</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7" name="任意多边形: 形状 18"/>
          <p:cNvSpPr/>
          <p:nvPr>
            <p:custDataLst>
              <p:tags r:id="rId3"/>
            </p:custDataLst>
          </p:nvPr>
        </p:nvSpPr>
        <p:spPr>
          <a:xfrm>
            <a:off x="0" y="195836"/>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18" name="对角圆角矩形 120"/>
          <p:cNvSpPr/>
          <p:nvPr>
            <p:custDataLst>
              <p:tags r:id="rId4"/>
            </p:custDataLst>
          </p:nvPr>
        </p:nvSpPr>
        <p:spPr>
          <a:xfrm>
            <a:off x="752475" y="195201"/>
            <a:ext cx="5236210"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微企付</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862330" y="5324729"/>
            <a:ext cx="2743200" cy="533400"/>
          </a:xfrm>
          <a:prstGeom prst="rect">
            <a:avLst/>
          </a:prstGeom>
          <a:solidFill>
            <a:schemeClr val="bg2">
              <a:lumMod val="75000"/>
            </a:schemeClr>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微信小程序</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sp>
        <p:nvSpPr>
          <p:cNvPr id="24" name="矩形 23"/>
          <p:cNvSpPr/>
          <p:nvPr>
            <p:custDataLst>
              <p:tags r:id="rId2"/>
            </p:custDataLst>
          </p:nvPr>
        </p:nvSpPr>
        <p:spPr>
          <a:xfrm>
            <a:off x="4827270" y="5324729"/>
            <a:ext cx="2743200" cy="533400"/>
          </a:xfrm>
          <a:prstGeom prst="rect">
            <a:avLst/>
          </a:prstGeom>
          <a:solidFill>
            <a:srgbClr val="787BF9"/>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B2B</a:t>
            </a: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门店助手插件</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sp>
        <p:nvSpPr>
          <p:cNvPr id="27" name="Rectangle 122"/>
          <p:cNvSpPr/>
          <p:nvPr>
            <p:custDataLst>
              <p:tags r:id="rId3"/>
            </p:custDataLst>
          </p:nvPr>
        </p:nvSpPr>
        <p:spPr>
          <a:xfrm>
            <a:off x="752475" y="1225169"/>
            <a:ext cx="10601960" cy="1291590"/>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defRPr/>
            </a:pPr>
            <a:r>
              <a:rPr lang="zh-CN" altLang="en-US"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供应商</a:t>
            </a:r>
            <a:r>
              <a:rPr lang="en-US" altLang="zh-CN"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a:t>
            </a:r>
            <a:r>
              <a:rPr lang="zh-CN" altLang="en-US" sz="2000"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品牌商</a:t>
            </a:r>
            <a:r>
              <a:rPr lang="zh-CN" altLang="en-US" sz="2000" b="1" dirty="0">
                <a:solidFill>
                  <a:schemeClr val="tx1">
                    <a:lumMod val="75000"/>
                  </a:schemeClr>
                </a:solidFill>
                <a:effectLst/>
                <a:latin typeface="微软雅黑" panose="020B0503020204020204" charset="-122"/>
                <a:ea typeface="微软雅黑" panose="020B0503020204020204" charset="-122"/>
                <a:cs typeface="微软雅黑" panose="020B0503020204020204" charset="-122"/>
                <a:sym typeface="+mn-ea"/>
              </a:rPr>
              <a:t>自有</a:t>
            </a:r>
            <a:r>
              <a:rPr kumimoji="0" lang="zh-CN" altLang="en-US"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小程序</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通过引入</a:t>
            </a:r>
            <a:r>
              <a:rPr kumimoji="0" lang="en-US" altLang="zh-CN"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B2b</a:t>
            </a:r>
            <a:r>
              <a:rPr kumimoji="0" lang="zh-CN" altLang="en-US" sz="2000" b="1"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门店助手插件能力</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，指引门店完成</a:t>
            </a:r>
            <a:r>
              <a:rPr lang="zh-CN" altLang="en-US"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授权</a:t>
            </a:r>
            <a:r>
              <a:rPr lang="en-US" altLang="zh-CN"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chemeClr val="tx1">
                    <a:lumMod val="75000"/>
                  </a:schemeClr>
                </a:solidFill>
                <a:latin typeface="微软雅黑" panose="020B0503020204020204" charset="-122"/>
                <a:ea typeface="微软雅黑" panose="020B0503020204020204" charset="-122"/>
                <a:cs typeface="微软雅黑" panose="020B0503020204020204" charset="-122"/>
                <a:sym typeface="+mn-ea"/>
              </a:rPr>
              <a:t>填写</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门店信息，同时开启消息通知能力，即可使用</a:t>
            </a:r>
            <a:r>
              <a:rPr kumimoji="0" lang="en-US" altLang="zh-CN"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B2b</a:t>
            </a:r>
            <a:r>
              <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rPr>
              <a:t>小程序门店助手专属能力。</a:t>
            </a:r>
            <a:endPar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endParaRPr>
          </a:p>
          <a:p>
            <a:pPr marL="0" marR="0" lvl="0" indent="0" defTabSz="457200" eaLnBrk="1" fontAlgn="auto" latinLnBrk="0" hangingPunct="1">
              <a:lnSpc>
                <a:spcPct val="15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schemeClr val="tx1">
                  <a:lumMod val="75000"/>
                </a:schemeClr>
              </a:solidFill>
              <a:effectLst/>
              <a:uLnTx/>
              <a:uFillTx/>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862330" y="2388489"/>
            <a:ext cx="1375410" cy="2915920"/>
          </a:xfrm>
          <a:prstGeom prst="rect">
            <a:avLst/>
          </a:prstGeom>
          <a:ln>
            <a:solidFill>
              <a:schemeClr val="accent1"/>
            </a:solidFill>
          </a:ln>
        </p:spPr>
      </p:pic>
      <p:pic>
        <p:nvPicPr>
          <p:cNvPr id="6" name="图片 5"/>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4832985" y="2416429"/>
            <a:ext cx="1343025" cy="2882900"/>
          </a:xfrm>
          <a:prstGeom prst="rect">
            <a:avLst/>
          </a:prstGeom>
          <a:ln>
            <a:solidFill>
              <a:schemeClr val="accent1"/>
            </a:solidFill>
          </a:ln>
        </p:spPr>
      </p:pic>
      <p:pic>
        <p:nvPicPr>
          <p:cNvPr id="8" name="图片 7"/>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6227445" y="2416429"/>
            <a:ext cx="1343025" cy="2882900"/>
          </a:xfrm>
          <a:prstGeom prst="rect">
            <a:avLst/>
          </a:prstGeom>
          <a:ln>
            <a:solidFill>
              <a:schemeClr val="accent1"/>
            </a:solidFill>
          </a:ln>
        </p:spPr>
      </p:pic>
      <p:pic>
        <p:nvPicPr>
          <p:cNvPr id="4" name="图片 3"/>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a:off x="8611870" y="2407539"/>
            <a:ext cx="1334770" cy="2878455"/>
          </a:xfrm>
          <a:prstGeom prst="rect">
            <a:avLst/>
          </a:prstGeom>
          <a:ln>
            <a:solidFill>
              <a:schemeClr val="accent1"/>
            </a:solidFill>
          </a:ln>
        </p:spPr>
      </p:pic>
      <p:sp>
        <p:nvSpPr>
          <p:cNvPr id="9" name="矩形 8"/>
          <p:cNvSpPr/>
          <p:nvPr>
            <p:custDataLst>
              <p:tags r:id="rId12"/>
            </p:custDataLst>
          </p:nvPr>
        </p:nvSpPr>
        <p:spPr>
          <a:xfrm>
            <a:off x="8611870" y="5327269"/>
            <a:ext cx="2743200" cy="533400"/>
          </a:xfrm>
          <a:prstGeom prst="rect">
            <a:avLst/>
          </a:prstGeom>
          <a:solidFill>
            <a:srgbClr val="5275FD"/>
          </a:solidFill>
          <a:ln w="12700" cap="flat" cmpd="sng" algn="ctr">
            <a:noFill/>
            <a:prstDash val="solid"/>
            <a:miter lim="800000"/>
          </a:ln>
          <a:effectLst>
            <a:outerShdw blurRad="762000" algn="ctr" rotWithShape="0">
              <a:sysClr val="window" lastClr="FFFFFF">
                <a:lumMod val="50000"/>
                <a:alpha val="1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rPr>
              <a:t>专属消息入口</a:t>
            </a:r>
            <a:endParaRPr kumimoji="0" lang="zh-CN" altLang="en-US" sz="2000" b="1" i="0" u="none" strike="noStrike" kern="0" cap="none" spc="0" normalizeH="0" baseline="0" noProof="0" dirty="0">
              <a:ln>
                <a:noFill/>
              </a:ln>
              <a:solidFill>
                <a:prstClr val="white"/>
              </a:solidFill>
              <a:effectLst/>
              <a:uLnTx/>
              <a:uFillTx/>
              <a:latin typeface="Gadugi" panose="020B0502040204020203" charset="0"/>
              <a:ea typeface="微软雅黑" panose="020B0503020204020204" charset="-122"/>
            </a:endParaRPr>
          </a:p>
        </p:txBody>
      </p:sp>
      <p:pic>
        <p:nvPicPr>
          <p:cNvPr id="10" name="图片 9"/>
          <p:cNvPicPr/>
          <p:nvPr>
            <p:custDataLst>
              <p:tags r:id="rId13"/>
            </p:custDataLst>
          </p:nvPr>
        </p:nvPicPr>
        <p:blipFill>
          <a:blip r:embed="rId14"/>
          <a:stretch>
            <a:fillRect/>
          </a:stretch>
        </p:blipFill>
        <p:spPr>
          <a:xfrm>
            <a:off x="10005060" y="2406904"/>
            <a:ext cx="1350010" cy="2878455"/>
          </a:xfrm>
          <a:prstGeom prst="rect">
            <a:avLst/>
          </a:prstGeom>
          <a:ln>
            <a:solidFill>
              <a:schemeClr val="accent1"/>
            </a:solidFill>
          </a:ln>
        </p:spPr>
      </p:pic>
      <p:pic>
        <p:nvPicPr>
          <p:cNvPr id="11" name="图片 10"/>
          <p:cNvPicPr/>
          <p:nvPr>
            <p:custDataLst>
              <p:tags r:id="rId15"/>
            </p:custDataLst>
          </p:nvPr>
        </p:nvPicPr>
        <p:blipFill>
          <a:blip r:embed="rId16"/>
          <a:stretch>
            <a:fillRect/>
          </a:stretch>
        </p:blipFill>
        <p:spPr>
          <a:xfrm>
            <a:off x="2299335" y="2388489"/>
            <a:ext cx="1306195" cy="2915920"/>
          </a:xfrm>
          <a:prstGeom prst="rect">
            <a:avLst/>
          </a:prstGeom>
          <a:ln>
            <a:solidFill>
              <a:schemeClr val="accent1"/>
            </a:solidFill>
          </a:ln>
        </p:spPr>
      </p:pic>
      <p:sp>
        <p:nvSpPr>
          <p:cNvPr id="12" name="右箭头 11"/>
          <p:cNvSpPr/>
          <p:nvPr>
            <p:custDataLst>
              <p:tags r:id="rId17"/>
            </p:custDataLst>
          </p:nvPr>
        </p:nvSpPr>
        <p:spPr>
          <a:xfrm>
            <a:off x="3994150" y="3791839"/>
            <a:ext cx="361950" cy="20955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18"/>
          <p:cNvSpPr/>
          <p:nvPr>
            <p:custDataLst>
              <p:tags r:id="rId18"/>
            </p:custDataLst>
          </p:nvPr>
        </p:nvSpPr>
        <p:spPr>
          <a:xfrm>
            <a:off x="14288" y="358070"/>
            <a:ext cx="565150" cy="553085"/>
          </a:xfrm>
          <a:custGeom>
            <a:avLst/>
            <a:gdLst>
              <a:gd name="connsiteX0" fmla="*/ 304309 w 564940"/>
              <a:gd name="connsiteY0" fmla="*/ 0 h 562769"/>
              <a:gd name="connsiteX1" fmla="*/ 564940 w 564940"/>
              <a:gd name="connsiteY1" fmla="*/ 0 h 562769"/>
              <a:gd name="connsiteX2" fmla="*/ 444571 w 564940"/>
              <a:gd name="connsiteY2" fmla="*/ 562769 h 562769"/>
              <a:gd name="connsiteX3" fmla="*/ 183940 w 564940"/>
              <a:gd name="connsiteY3" fmla="*/ 562769 h 562769"/>
              <a:gd name="connsiteX4" fmla="*/ 19941 w 564940"/>
              <a:gd name="connsiteY4" fmla="*/ 0 h 562769"/>
              <a:gd name="connsiteX5" fmla="*/ 206201 w 564940"/>
              <a:gd name="connsiteY5" fmla="*/ 0 h 562769"/>
              <a:gd name="connsiteX6" fmla="*/ 90801 w 564940"/>
              <a:gd name="connsiteY6" fmla="*/ 562769 h 562769"/>
              <a:gd name="connsiteX7" fmla="*/ 0 w 564940"/>
              <a:gd name="connsiteY7" fmla="*/ 562769 h 562769"/>
              <a:gd name="connsiteX8" fmla="*/ 0 w 564940"/>
              <a:gd name="connsiteY8" fmla="*/ 97246 h 56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940" h="562769">
                <a:moveTo>
                  <a:pt x="304309" y="0"/>
                </a:moveTo>
                <a:lnTo>
                  <a:pt x="564940" y="0"/>
                </a:lnTo>
                <a:lnTo>
                  <a:pt x="444571" y="562769"/>
                </a:lnTo>
                <a:lnTo>
                  <a:pt x="183940" y="562769"/>
                </a:lnTo>
                <a:close/>
                <a:moveTo>
                  <a:pt x="19941" y="0"/>
                </a:moveTo>
                <a:lnTo>
                  <a:pt x="206201" y="0"/>
                </a:lnTo>
                <a:lnTo>
                  <a:pt x="90801" y="562769"/>
                </a:lnTo>
                <a:lnTo>
                  <a:pt x="0" y="562769"/>
                </a:lnTo>
                <a:lnTo>
                  <a:pt x="0" y="97246"/>
                </a:lnTo>
                <a:close/>
              </a:path>
            </a:pathLst>
          </a:custGeom>
          <a:gradFill>
            <a:gsLst>
              <a:gs pos="0">
                <a:schemeClr val="accent1">
                  <a:lumMod val="60000"/>
                  <a:lumOff val="40000"/>
                </a:schemeClr>
              </a:gs>
              <a:gs pos="48000">
                <a:schemeClr val="accent1"/>
              </a:gs>
            </a:gsLst>
            <a:lin ang="2700000" scaled="0"/>
          </a:gradFill>
        </p:spPr>
        <p:txBody>
          <a:bodyPr wrap="square" lIns="91440" tIns="45720" rIns="91440" bIns="45720" rtlCol="0" anchor="ctr" anchorCtr="0">
            <a:noAutofit/>
          </a:bodyPr>
          <a:lstStyle/>
          <a:p>
            <a:pPr algn="ctr"/>
            <a:endParaRPr kumimoji="1" lang="zh-CN" altLang="en-US" sz="2000" b="1" i="1">
              <a:solidFill>
                <a:srgbClr val="FFFFFF"/>
              </a:solidFill>
              <a:latin typeface="Arial" panose="020B0604020202020204" pitchFamily="34" charset="0"/>
              <a:ea typeface="微软雅黑" panose="020B0503020204020204" charset="-122"/>
            </a:endParaRPr>
          </a:p>
        </p:txBody>
      </p:sp>
      <p:sp>
        <p:nvSpPr>
          <p:cNvPr id="7" name="对角圆角矩形 120"/>
          <p:cNvSpPr/>
          <p:nvPr>
            <p:custDataLst>
              <p:tags r:id="rId19"/>
            </p:custDataLst>
          </p:nvPr>
        </p:nvSpPr>
        <p:spPr>
          <a:xfrm>
            <a:off x="766763" y="357435"/>
            <a:ext cx="5878586" cy="565150"/>
          </a:xfrm>
          <a:prstGeom prst="round2DiagRect">
            <a:avLst>
              <a:gd name="adj1" fmla="val 23994"/>
              <a:gd name="adj2" fmla="val 0"/>
            </a:avLst>
          </a:prstGeom>
          <a:gradFill>
            <a:gsLst>
              <a:gs pos="0">
                <a:srgbClr val="1A6CFF"/>
              </a:gs>
              <a:gs pos="100000">
                <a:srgbClr val="867DF3"/>
              </a:gs>
            </a:gsLst>
            <a:lin ang="0" scaled="0"/>
          </a:gradFill>
          <a:ln w="6350" cap="flat">
            <a:noFill/>
            <a:prstDash val="solid"/>
            <a:miter/>
          </a:ln>
        </p:spPr>
        <p:txBody>
          <a:bodyPr rtlCol="0" anchor="ctr"/>
          <a:lstStyle/>
          <a:p>
            <a:r>
              <a:rPr lang="zh-CN" altLang="en-US" sz="2400" b="1" dirty="0">
                <a:solidFill>
                  <a:schemeClr val="bg1"/>
                </a:solidFill>
                <a:latin typeface="微软雅黑" panose="020B0503020204020204" charset="-122"/>
                <a:ea typeface="微软雅黑" panose="020B0503020204020204" charset="-122"/>
              </a:rPr>
              <a:t>小程序</a:t>
            </a:r>
            <a:r>
              <a:rPr lang="en-US" altLang="zh-CN" sz="2400" b="1" dirty="0">
                <a:solidFill>
                  <a:schemeClr val="bg1"/>
                </a:solidFill>
                <a:latin typeface="微软雅黑" panose="020B0503020204020204" charset="-122"/>
                <a:ea typeface="微软雅黑" panose="020B0503020204020204" charset="-122"/>
              </a:rPr>
              <a:t>B2b</a:t>
            </a:r>
            <a:r>
              <a:rPr lang="zh-CN" altLang="en-US" sz="2400" b="1" dirty="0">
                <a:solidFill>
                  <a:schemeClr val="bg1"/>
                </a:solidFill>
                <a:latin typeface="微软雅黑" panose="020B0503020204020204" charset="-122"/>
                <a:ea typeface="微软雅黑" panose="020B0503020204020204" charset="-122"/>
              </a:rPr>
              <a:t>门店助手</a:t>
            </a:r>
            <a:endParaRPr lang="zh-CN" altLang="en-US" sz="2400" b="1" dirty="0">
              <a:solidFill>
                <a:schemeClr val="bg1"/>
              </a:solidFill>
              <a:latin typeface="微软雅黑" panose="020B0503020204020204" charset="-122"/>
              <a:ea typeface="微软雅黑" panose="020B0503020204020204" charset="-122"/>
            </a:endParaRPr>
          </a:p>
        </p:txBody>
      </p:sp>
      <p:sp>
        <p:nvSpPr>
          <p:cNvPr id="20" name="文本框 19"/>
          <p:cNvSpPr txBox="1"/>
          <p:nvPr/>
        </p:nvSpPr>
        <p:spPr>
          <a:xfrm>
            <a:off x="1279746" y="6282428"/>
            <a:ext cx="11238422" cy="369332"/>
          </a:xfrm>
          <a:prstGeom prst="rect">
            <a:avLst/>
          </a:prstGeom>
          <a:noFill/>
        </p:spPr>
        <p:txBody>
          <a:bodyPr wrap="square">
            <a:spAutoFit/>
          </a:bodyPr>
          <a:lstStyle/>
          <a:p>
            <a:pPr indent="304800" algn="l"/>
            <a:r>
              <a:rPr lang="en-US" altLang="zh-CN" sz="1800" kern="100" dirty="0">
                <a:effectLst/>
                <a:latin typeface="仿宋" panose="02010609060101010101" pitchFamily="49" charset="-122"/>
                <a:ea typeface="等线"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小程序</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B2b</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门店助手</a:t>
            </a:r>
            <a:r>
              <a:rPr lang="en-US" altLang="zh-CN" sz="1800" kern="100" dirty="0">
                <a:effectLst/>
                <a:latin typeface="等线" panose="02010600030101010101" pitchFamily="2" charset="-122"/>
                <a:ea typeface="仿宋" panose="02010609060101010101" pitchFamily="49" charset="-122"/>
                <a:cs typeface="Times New Roman" panose="02020603050405020304" pitchFamily="18" charset="0"/>
              </a:rPr>
              <a:t>"</a:t>
            </a:r>
            <a:r>
              <a:rPr lang="zh-CN" altLang="zh-CN" sz="1800" kern="100" dirty="0">
                <a:effectLst/>
                <a:latin typeface="等线" panose="02010600030101010101" pitchFamily="2" charset="-122"/>
                <a:ea typeface="仿宋" panose="02010609060101010101" pitchFamily="49" charset="-122"/>
                <a:cs typeface="Times New Roman" panose="02020603050405020304" pitchFamily="18" charset="0"/>
              </a:rPr>
              <a:t>产品白皮书</a:t>
            </a:r>
            <a:r>
              <a:rPr lang="en-US" altLang="zh-CN" sz="1800" u="sng" kern="100" dirty="0">
                <a:solidFill>
                  <a:srgbClr val="467886"/>
                </a:solidFill>
                <a:effectLst/>
                <a:latin typeface="仿宋" panose="02010609060101010101" pitchFamily="49" charset="-122"/>
                <a:ea typeface="等线" panose="02010600030101010101" pitchFamily="2" charset="-122"/>
                <a:cs typeface="Times New Roman" panose="02020603050405020304" pitchFamily="18" charset="0"/>
                <a:hlinkClick r:id="rId20"/>
              </a:rPr>
              <a:t>https://isv-test.allinpay.com/doc/1532/</a:t>
            </a:r>
            <a:endParaRPr lang="zh-CN" altLang="zh-CN" sz="14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Tree>
    <p:custDataLst>
      <p:tags r:id="rId21"/>
    </p:custDataLst>
  </p:cSld>
  <p:clrMapOvr>
    <a:masterClrMapping/>
  </p:clrMapOvr>
</p:sld>
</file>

<file path=ppt/tags/tag1.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1"/>
  <p:tag name="KSO_WM_BEAUTIFY_FLAG" val="#wm#"/>
  <p:tag name="KSO_WM_TAG_VERSION" val="3.0"/>
  <p:tag name="KSO_WM_UNIT_ID" val="_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3.xml><?xml version="1.0" encoding="utf-8"?>
<p:tagLst xmlns:p="http://schemas.openxmlformats.org/presentationml/2006/main">
  <p:tag name="KSO_WM_UNIT_TYPE" val="i"/>
  <p:tag name="KSO_WM_UNIT_INDEX" val="5"/>
  <p:tag name="KSO_WM_BEAUTIFY_FLAG" val="#wm#"/>
  <p:tag name="KSO_WM_TAG_VERSION" val="3.0"/>
  <p:tag name="KSO_WM_UNIT_ID" val="_0*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4.xml><?xml version="1.0" encoding="utf-8"?>
<p:tagLst xmlns:p="http://schemas.openxmlformats.org/presentationml/2006/main">
  <p:tag name="KSO_WM_UNIT_TYPE" val="i"/>
  <p:tag name="KSO_WM_UNIT_INDEX" val="6"/>
  <p:tag name="KSO_WM_BEAUTIFY_FLAG" val="#wm#"/>
  <p:tag name="KSO_WM_TAG_VERSION" val="3.0"/>
  <p:tag name="KSO_WM_UNIT_ID" val="_0*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8.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20235919"/>
</p:tagLst>
</file>

<file path=ppt/tags/tag10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CATEGORY" val="custom"/>
  <p:tag name="KSO_WM_TEMPLATE_INDEX" val="20235919"/>
</p:tagLst>
</file>

<file path=ppt/tags/tag11.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20235919"/>
  <p:tag name="KSO_WM_TEMPLATE_CATEGORY" val="custom"/>
  <p:tag name="KSO_WM_TEMPLATE_MASTER_TYPE" val="0"/>
  <p:tag name="KSO_WM_TEMPLATE_COLORSEQUENCE" val="1,2,3,1,2,3"/>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TYPE" val="a"/>
  <p:tag name="KSO_WM_UNIT_INDEX" val="1"/>
  <p:tag name="KSO_WM_BEAUTIFY_FLAG" val="#wm#"/>
  <p:tag name="KSO_WM_TAG_VERSION" val="3.0"/>
  <p:tag name="KSO_WM_UNIT_ISCONTENTSTITLE" val="1"/>
  <p:tag name="KSO_WM_DIAGRAM_GROUP_CODE" val="l1-1"/>
  <p:tag name="KSO_WM_DIAGRAM_COLOR_TRICK" val="1"/>
  <p:tag name="KSO_WM_DIAGRAM_COLOR_TEXT_CAN_REMOVE" val="n"/>
  <p:tag name="KSO_WM_UNIT_ID" val="custom20235919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20235919"/>
  <p:tag name="KSO_WM_TEMPLATE_CATEGORY" val="custom"/>
  <p:tag name="KSO_WM_UNIT_TEXT_FILL_FORE_SCHEMECOLOR_INDEX" val="5"/>
  <p:tag name="KSO_WM_UNIT_USESOURCEFORMAT_APPLY" val="1"/>
</p:tagLst>
</file>

<file path=ppt/tags/tag11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YPE" val="a"/>
  <p:tag name="KSO_WM_UNIT_INDEX" val="1"/>
  <p:tag name="KSO_WM_BEAUTIFY_FLAG" val="#wm#"/>
  <p:tag name="KSO_WM_TAG_VERSION" val="3.0"/>
  <p:tag name="KSO_WM_UNIT_PRESET_TEXT" val="单击此处&#10;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2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2.xml><?xml version="1.0" encoding="utf-8"?>
<p:tagLst xmlns:p="http://schemas.openxmlformats.org/presentationml/2006/main">
  <p:tag name="KSO_WM_SLIDE_TYPE" val="contents"/>
  <p:tag name="KSO_WM_TEMPLATE_SUBCATEGORY" val="29"/>
  <p:tag name="KSO_WM_TEMPLATE_COLOR_TYPE" val="0"/>
  <p:tag name="KSO_WM_TAG_VERSION" val="3.0"/>
  <p:tag name="KSO_WM_SLIDE_SUBTYPE" val="diag"/>
  <p:tag name="KSO_WM_SLIDE_ITEM_CNT" val="4"/>
  <p:tag name="KSO_WM_DIAGRAM_GROUP_CODE" val="l1-1"/>
  <p:tag name="KSO_WM_BEAUTIFY_FLAG" val="#wm#"/>
  <p:tag name="KSO_WM_TEMPLATE_INDEX" val="20235919"/>
  <p:tag name="KSO_WM_TEMPLATE_CATEGORY" val="custom"/>
  <p:tag name="KSO_WM_SLIDE_INDEX" val="4"/>
  <p:tag name="KSO_WM_SLIDE_ID" val="custom20235919_4"/>
  <p:tag name="KSO_WM_TEMPLATE_MASTER_TYPE" val="0"/>
  <p:tag name="KSO_WM_SLIDE_LAYOUT" val="a_l"/>
  <p:tag name="KSO_WM_SLIDE_LAYOUT_CNT" val="1_1"/>
  <p:tag name="KSO_WM_SLIDE_DIAGTYPE" val="l"/>
  <p:tag name="KSO_WM_TEMPLATE_COLORSEQUENCE" val="1,2,3,1,2,3"/>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SPECIAL_SOURCE" val="bdnul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SPECIAL_SOURCE" val="bdnul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SPECIAL_SOURCE" val="bdnul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SPECIAL_SOURCE" val="bdnul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YPE" val="i"/>
  <p:tag name="KSO_WM_UNIT_INDEX" val="6"/>
  <p:tag name="KSO_WM_BEAUTIFY_FLAG" val="#wm#"/>
  <p:tag name="KSO_WM_TAG_VERSION" val="3.0"/>
  <p:tag name="KSO_WM_UNIT_ID" val="_3*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YPE" val="i"/>
  <p:tag name="KSO_WM_UNIT_INDEX" val="7"/>
  <p:tag name="KSO_WM_BEAUTIFY_FLAG" val="#wm#"/>
  <p:tag name="KSO_WM_TAG_VERSION" val="3.0"/>
  <p:tag name="KSO_WM_UNIT_ID" val="_3*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6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7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3.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4.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5.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6.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7.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8.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89.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1.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2.xml><?xml version="1.0" encoding="utf-8"?>
<p:tagLst xmlns:p="http://schemas.openxmlformats.org/presentationml/2006/main">
  <p:tag name="KSO_WM_DIAGRAM_VIRTUALLY_FRAME" val="{&quot;height&quot;:345.4928346456692,&quot;left&quot;:49.19897637795275,&quot;top&quot;:69.19527559055118,&quot;width&quot;:852.1510236220477}"/>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3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3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 name="KSO_WM_DIAGRAM_USE_COLOR_VALUE" val="{&quot;color_scheme&quot;:1,&quot;color_type&quot;:1,&quot;theme_color_indexes&quot;:[5,6,5,6,5,6]}"/>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2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1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1_2"/>
  <p:tag name="KSO_WM_DIAGRAM_MAX_ITEMCNT" val="6"/>
  <p:tag name="KSO_WM_DIAGRAM_MIN_ITEMCNT" val="2"/>
  <p:tag name="KSO_WM_DIAGRAM_VIRTUALLY_FRAME" val="{&quot;height&quot;:418.32492125984254,&quot;left&quot;:-64.32496062992126,&quot;top&quot;:92.20007874015747,&quot;width&quot;:1012.96188976377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65_2*m_h_i*1_2_2"/>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TYPE" val="m_h_i"/>
  <p:tag name="KSO_WM_UNIT_INDEX" val="1_2_2"/>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1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20231065_2*m_h_i*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FORE_SCHEMECOLOR_INDEX_BRIGHTNESS" val="0"/>
  <p:tag name="KSO_WM_BEAUTIFY_FLAG" val="#wm#"/>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m_h_a"/>
  <p:tag name="KSO_WM_UNIT_INDEX" val="1_1_1"/>
  <p:tag name="KSO_WM_UNIT_ID" val="diagram20231065_2*m_h_a*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3"/>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DIAGRAM_USE_COLOR_VALUE" val="{&quot;color_scheme&quot;:1,&quot;color_type&quot;:1,&quot;theme_color_indexes&quot;:[5,6,5,6,5,6]}"/>
</p:tagLst>
</file>

<file path=ppt/tags/tag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5_2*m_h_f*1_1_1"/>
  <p:tag name="KSO_WM_TEMPLATE_CATEGORY" val="diagram"/>
  <p:tag name="KSO_WM_TEMPLATE_INDEX" val="20231065"/>
  <p:tag name="KSO_WM_UNIT_LAYERLEVEL" val="1_1_1"/>
  <p:tag name="KSO_WM_TAG_VERSION" val="3.0"/>
  <p:tag name="KSO_WM_DIAGRAM_VERSION" val="3"/>
  <p:tag name="KSO_WM_DIAGRAM_COLOR_TRICK" val="4"/>
  <p:tag name="KSO_WM_DIAGRAM_COLOR_TEXT_CAN_REMOVE" val="n"/>
  <p:tag name="KSO_WM_DIAGRAM_GROUP_CODE" val="m1-1"/>
  <p:tag name="KSO_WM_UNIT_VALUE" val="34"/>
  <p:tag name="KSO_WM_DIAGRAM_MAX_ITEMCNT" val="6"/>
  <p:tag name="KSO_WM_DIAGRAM_MIN_ITEMCNT" val="2"/>
  <p:tag name="KSO_WM_DIAGRAM_VIRTUALLY_FRAME" val="{&quot;height&quot;:459.5,&quot;left&quot;:-64.32496062992126,&quot;top&quot;:58.8,&quot;width&quot;:1012.96188976377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智能图形项正文"/>
  <p:tag name="KSO_WM_UNIT_TEXT_FILL_FORE_SCHEMECOLOR_INDEX" val="1"/>
  <p:tag name="KSO_WM_UNIT_TEXT_FILL_TYPE" val="1"/>
  <p:tag name="KSO_WM_DIAGRAM_USE_COLOR_VALUE" val="{&quot;color_scheme&quot;:1,&quot;color_type&quot;:1,&quot;theme_color_indexes&quot;:[5,6,5,6,5,6]}"/>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PA" val="v5.2.11"/>
  <p:tag name="KSO_WM_BEAUTIFY_FLAG" val=""/>
</p:tagLst>
</file>

<file path=ppt/tags/tag327.xml><?xml version="1.0" encoding="utf-8"?>
<p:tagLst xmlns:p="http://schemas.openxmlformats.org/presentationml/2006/main">
  <p:tag name="PA" val="v5.2.11"/>
  <p:tag name="KSO_WM_BEAUTIFY_FLAG" val=""/>
</p:tagLst>
</file>

<file path=ppt/tags/tag328.xml><?xml version="1.0" encoding="utf-8"?>
<p:tagLst xmlns:p="http://schemas.openxmlformats.org/presentationml/2006/main">
  <p:tag name="PA" val="v5.2.11"/>
  <p:tag name="KSO_WM_BEAUTIFY_FLAG" val=""/>
</p:tagLst>
</file>

<file path=ppt/tags/tag329.xml><?xml version="1.0" encoding="utf-8"?>
<p:tagLst xmlns:p="http://schemas.openxmlformats.org/presentationml/2006/main">
  <p:tag name="PA" val="v5.2.11"/>
  <p:tag name="KSO_WM_BEAUTIFY_FLAG" val=""/>
</p:tagLst>
</file>

<file path=ppt/tags/tag33.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2"/>
</p:tagLst>
</file>

<file path=ppt/tags/tag330.xml><?xml version="1.0" encoding="utf-8"?>
<p:tagLst xmlns:p="http://schemas.openxmlformats.org/presentationml/2006/main">
  <p:tag name="PA" val="v5.2.11"/>
  <p:tag name="KSO_WM_BEAUTIFY_FLAG" val=""/>
</p:tagLst>
</file>

<file path=ppt/tags/tag331.xml><?xml version="1.0" encoding="utf-8"?>
<p:tagLst xmlns:p="http://schemas.openxmlformats.org/presentationml/2006/main">
  <p:tag name="PA" val="v5.2.11"/>
  <p:tag name="KSO_WM_BEAUTIFY_FLAG" val=""/>
</p:tagLst>
</file>

<file path=ppt/tags/tag332.xml><?xml version="1.0" encoding="utf-8"?>
<p:tagLst xmlns:p="http://schemas.openxmlformats.org/presentationml/2006/main">
  <p:tag name="PA" val="v5.2.11"/>
  <p:tag name="KSO_WM_BEAUTIFY_FLAG" val=""/>
</p:tagLst>
</file>

<file path=ppt/tags/tag333.xml><?xml version="1.0" encoding="utf-8"?>
<p:tagLst xmlns:p="http://schemas.openxmlformats.org/presentationml/2006/main">
  <p:tag name="PA" val="v5.2.11"/>
  <p:tag name="KSO_WM_BEAUTIFY_FLAG" val=""/>
</p:tagLst>
</file>

<file path=ppt/tags/tag334.xml><?xml version="1.0" encoding="utf-8"?>
<p:tagLst xmlns:p="http://schemas.openxmlformats.org/presentationml/2006/main">
  <p:tag name="PA" val="v5.2.11"/>
  <p:tag name="KSO_WM_BEAUTIFY_FLAG" val=""/>
</p:tagLst>
</file>

<file path=ppt/tags/tag335.xml><?xml version="1.0" encoding="utf-8"?>
<p:tagLst xmlns:p="http://schemas.openxmlformats.org/presentationml/2006/main">
  <p:tag name="PA" val="v5.2.11"/>
  <p:tag name="KSO_WM_BEAUTIFY_FLAG" val=""/>
</p:tagLst>
</file>

<file path=ppt/tags/tag336.xml><?xml version="1.0" encoding="utf-8"?>
<p:tagLst xmlns:p="http://schemas.openxmlformats.org/presentationml/2006/main">
  <p:tag name="PA" val="v5.2.11"/>
  <p:tag name="KSO_WM_BEAUTIFY_FLAG" val=""/>
</p:tagLst>
</file>

<file path=ppt/tags/tag337.xml><?xml version="1.0" encoding="utf-8"?>
<p:tagLst xmlns:p="http://schemas.openxmlformats.org/presentationml/2006/main">
  <p:tag name="PA" val="v5.2.11"/>
  <p:tag name="KSO_WM_BEAUTIFY_FLAG" val=""/>
</p:tagLst>
</file>

<file path=ppt/tags/tag338.xml><?xml version="1.0" encoding="utf-8"?>
<p:tagLst xmlns:p="http://schemas.openxmlformats.org/presentationml/2006/main">
  <p:tag name="PA" val="v5.2.11"/>
  <p:tag name="KSO_WM_BEAUTIFY_FLAG" val=""/>
</p:tagLst>
</file>

<file path=ppt/tags/tag339.xml><?xml version="1.0" encoding="utf-8"?>
<p:tagLst xmlns:p="http://schemas.openxmlformats.org/presentationml/2006/main">
  <p:tag name="PA" val="v5.2.11"/>
  <p:tag name="KSO_WM_BEAUTIFY_FLAG" val=""/>
</p:tagLst>
</file>

<file path=ppt/tags/tag34.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40.xml><?xml version="1.0" encoding="utf-8"?>
<p:tagLst xmlns:p="http://schemas.openxmlformats.org/presentationml/2006/main">
  <p:tag name="PA" val="v5.2.11"/>
  <p:tag name="KSO_WM_BEAUTIFY_FLAG" val=""/>
</p:tagLst>
</file>

<file path=ppt/tags/tag341.xml><?xml version="1.0" encoding="utf-8"?>
<p:tagLst xmlns:p="http://schemas.openxmlformats.org/presentationml/2006/main">
  <p:tag name="PA" val="v5.2.11"/>
  <p:tag name="KSO_WM_BEAUTIFY_FLAG" val=""/>
</p:tagLst>
</file>

<file path=ppt/tags/tag342.xml><?xml version="1.0" encoding="utf-8"?>
<p:tagLst xmlns:p="http://schemas.openxmlformats.org/presentationml/2006/main">
  <p:tag name="PA" val="v5.2.11"/>
  <p:tag name="KSO_WM_BEAUTIFY_FLAG" val=""/>
</p:tagLst>
</file>

<file path=ppt/tags/tag343.xml><?xml version="1.0" encoding="utf-8"?>
<p:tagLst xmlns:p="http://schemas.openxmlformats.org/presentationml/2006/main">
  <p:tag name="PA" val="v5.2.11"/>
  <p:tag name="KSO_WM_BEAUTIFY_FLAG" val=""/>
</p:tagLst>
</file>

<file path=ppt/tags/tag344.xml><?xml version="1.0" encoding="utf-8"?>
<p:tagLst xmlns:p="http://schemas.openxmlformats.org/presentationml/2006/main">
  <p:tag name="PA" val="v5.2.11"/>
  <p:tag name="KSO_WM_BEAUTIFY_FLAG" val=""/>
</p:tagLst>
</file>

<file path=ppt/tags/tag345.xml><?xml version="1.0" encoding="utf-8"?>
<p:tagLst xmlns:p="http://schemas.openxmlformats.org/presentationml/2006/main">
  <p:tag name="PA" val="v5.2.11"/>
  <p:tag name="KSO_WM_BEAUTIFY_FLAG" val=""/>
</p:tagLst>
</file>

<file path=ppt/tags/tag346.xml><?xml version="1.0" encoding="utf-8"?>
<p:tagLst xmlns:p="http://schemas.openxmlformats.org/presentationml/2006/main">
  <p:tag name="PA" val="v5.2.11"/>
  <p:tag name="KSO_WM_BEAUTIFY_FLAG" val=""/>
</p:tagLst>
</file>

<file path=ppt/tags/tag347.xml><?xml version="1.0" encoding="utf-8"?>
<p:tagLst xmlns:p="http://schemas.openxmlformats.org/presentationml/2006/main">
  <p:tag name="PA" val="v5.2.11"/>
  <p:tag name="KSO_WM_BEAUTIFY_FLAG" val=""/>
</p:tagLst>
</file>

<file path=ppt/tags/tag348.xml><?xml version="1.0" encoding="utf-8"?>
<p:tagLst xmlns:p="http://schemas.openxmlformats.org/presentationml/2006/main">
  <p:tag name="PA" val="v5.2.11"/>
  <p:tag name="KSO_WM_BEAUTIFY_FLAG" val=""/>
</p:tagLst>
</file>

<file path=ppt/tags/tag349.xml><?xml version="1.0" encoding="utf-8"?>
<p:tagLst xmlns:p="http://schemas.openxmlformats.org/presentationml/2006/main">
  <p:tag name="PA" val="v5.2.11"/>
  <p:tag name="KSO_WM_BEAUTIFY_FLAG" val=""/>
</p:tagLst>
</file>

<file path=ppt/tags/tag35.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50.xml><?xml version="1.0" encoding="utf-8"?>
<p:tagLst xmlns:p="http://schemas.openxmlformats.org/presentationml/2006/main">
  <p:tag name="PA" val="v5.2.11"/>
  <p:tag name="KSO_WM_BEAUTIFY_FLAG" val=""/>
</p:tagLst>
</file>

<file path=ppt/tags/tag351.xml><?xml version="1.0" encoding="utf-8"?>
<p:tagLst xmlns:p="http://schemas.openxmlformats.org/presentationml/2006/main">
  <p:tag name="PA" val="v5.2.11"/>
  <p:tag name="KSO_WM_BEAUTIFY_FLAG" val=""/>
</p:tagLst>
</file>

<file path=ppt/tags/tag352.xml><?xml version="1.0" encoding="utf-8"?>
<p:tagLst xmlns:p="http://schemas.openxmlformats.org/presentationml/2006/main">
  <p:tag name="PA" val="v5.2.11"/>
  <p:tag name="KSO_WM_BEAUTIFY_FLAG" val=""/>
</p:tagLst>
</file>

<file path=ppt/tags/tag353.xml><?xml version="1.0" encoding="utf-8"?>
<p:tagLst xmlns:p="http://schemas.openxmlformats.org/presentationml/2006/main">
  <p:tag name="PA" val="v5.2.11"/>
  <p:tag name="KSO_WM_BEAUTIFY_FLAG" val=""/>
</p:tagLst>
</file>

<file path=ppt/tags/tag354.xml><?xml version="1.0" encoding="utf-8"?>
<p:tagLst xmlns:p="http://schemas.openxmlformats.org/presentationml/2006/main">
  <p:tag name="PA" val="v5.2.11"/>
  <p:tag name="KSO_WM_BEAUTIFY_FLAG" val=""/>
</p:tagLst>
</file>

<file path=ppt/tags/tag355.xml><?xml version="1.0" encoding="utf-8"?>
<p:tagLst xmlns:p="http://schemas.openxmlformats.org/presentationml/2006/main">
  <p:tag name="PA" val="v5.2.11"/>
  <p:tag name="KSO_WM_BEAUTIFY_FLAG" val=""/>
</p:tagLst>
</file>

<file path=ppt/tags/tag356.xml><?xml version="1.0" encoding="utf-8"?>
<p:tagLst xmlns:p="http://schemas.openxmlformats.org/presentationml/2006/main">
  <p:tag name="PA" val="v5.2.11"/>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PA" val="v5.2.11"/>
  <p:tag name="KSO_WM_BEAUTIFY_FLAG" val=""/>
</p:tagLst>
</file>

<file path=ppt/tags/tag359.xml><?xml version="1.0" encoding="utf-8"?>
<p:tagLst xmlns:p="http://schemas.openxmlformats.org/presentationml/2006/main">
  <p:tag name="PA" val="v5.2.11"/>
  <p:tag name="KSO_WM_BEAUTIFY_FLAG" val=""/>
</p:tagLst>
</file>

<file path=ppt/tags/tag36.xml><?xml version="1.0" encoding="utf-8"?>
<p:tagLst xmlns:p="http://schemas.openxmlformats.org/presentationml/2006/main">
  <p:tag name="KSO_WM_UNIT_TYPE" val="i"/>
  <p:tag name="KSO_WM_UNIT_INDEX" val="11"/>
  <p:tag name="KSO_WM_BEAUTIFY_FLAG" val="#wm#"/>
  <p:tag name="KSO_WM_TAG_VERSION" val="3.0"/>
  <p:tag name="KSO_WM_UNIT_ID" val="_4*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UNIT_TYPE" val="i"/>
  <p:tag name="KSO_WM_UNIT_INDEX" val="7"/>
  <p:tag name="KSO_WM_BEAUTIFY_FLAG" val="#wm#"/>
  <p:tag name="KSO_WM_TAG_VERSION" val="3.0"/>
  <p:tag name="KSO_WM_UNIT_ID" val="_4*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UNIT_TYPE" val="i"/>
  <p:tag name="KSO_WM_UNIT_INDEX" val="12"/>
  <p:tag name="KSO_WM_BEAUTIFY_FLAG" val="#wm#"/>
  <p:tag name="KSO_WM_TAG_VERSION" val="3.0"/>
  <p:tag name="KSO_WM_UNIT_ID" val="_4*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UNIT_TYPE" val="i"/>
  <p:tag name="KSO_WM_UNIT_INDEX" val="9"/>
  <p:tag name="KSO_WM_BEAUTIFY_FLAG" val="#wm#"/>
  <p:tag name="KSO_WM_TAG_VERSION" val="3.0"/>
  <p:tag name="KSO_WM_UNIT_ID" val="_4*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i"/>
  <p:tag name="KSO_WM_UNIT_INDEX" val="10"/>
  <p:tag name="KSO_WM_BEAUTIFY_FLAG" val="#wm#"/>
  <p:tag name="KSO_WM_TAG_VERSION" val="3.0"/>
  <p:tag name="KSO_WM_UNIT_ID" val="_4*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UNIT_TYPE" val="i"/>
  <p:tag name="KSO_WM_UNIT_INDEX" val="8"/>
  <p:tag name="KSO_WM_BEAUTIFY_FLAG" val="#wm#"/>
  <p:tag name="KSO_WM_TAG_VERSION" val="3.0"/>
  <p:tag name="KSO_WM_UNIT_ID" val="_4*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13.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14.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i*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517.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DIAGRAM_GROUP_CODE" val="l1-1"/>
  <p:tag name="KSO_WM_UNIT_TYPE" val="l_h_f"/>
  <p:tag name="KSO_WM_UNIT_INDEX" val="1_1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4"/>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1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1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4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52.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3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1_2*l_h_d*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VALUE" val="458*647"/>
  <p:tag name="KSO_WM_DIAGRAM_GROUP_CODE" val="l1-1"/>
  <p:tag name="KSO_WM_UNIT_TYPE" val="l_h_d"/>
  <p:tag name="KSO_WM_UNIT_INDEX" val="1_2_1"/>
  <p:tag name="KSO_WM_DIAGRAM_MAX_ITEMCNT" val="4"/>
  <p:tag name="KSO_WM_DIAGRAM_MIN_ITEMCNT" val="3"/>
  <p:tag name="KSO_WM_DIAGRAM_VIRTUALLY_FRAME" val="{&quot;height&quot;:345.1103903957584,&quot;left&quot;:61.400723778883126,&quot;top&quot;:127.17677495857234,&quot;width&quot;:834.417922520973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LINE_FILL_TYPE" val="2"/>
  <p:tag name="KSO_WM_UNIT_USESOURCEFORMAT_APPLY" val="1"/>
</p:tagLst>
</file>

<file path=ppt/tags/tag522.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523.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2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2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524.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525.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3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3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a*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UNIT_VALUE" val="20"/>
  <p:tag name="KSO_WM_DIAGRAM_GROUP_CODE" val="l1-1"/>
  <p:tag name="KSO_WM_UNIT_TYPE" val="l_h_a"/>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此处添加项标题"/>
  <p:tag name="KSO_WM_UNIT_TEXT_FILL_FORE_SCHEMECOLOR_INDEX" val="1"/>
  <p:tag name="KSO_WM_UNIT_TEXT_FILL_TYPE" val="1"/>
  <p:tag name="KSO_WM_UNIT_USESOURCEFORMAT_APPLY" val="1"/>
</p:tagLst>
</file>

<file path=ppt/tags/tag527.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h_f*1_4_1"/>
  <p:tag name="KSO_WM_TEMPLATE_CATEGORY" val="diagram"/>
  <p:tag name="KSO_WM_TEMPLATE_INDEX" val="2023333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NOCLEAR" val="0"/>
  <p:tag name="KSO_WM_UNIT_VALUE" val="84"/>
  <p:tag name="KSO_WM_DIAGRAM_GROUP_CODE" val="l1-1"/>
  <p:tag name="KSO_WM_UNIT_TYPE" val="l_h_f"/>
  <p:tag name="KSO_WM_UNIT_INDEX" val="1_4_1"/>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您的文本具体内容，简明扼要地阐述您的内容。"/>
  <p:tag name="KSO_WM_UNIT_TEXT_FILL_FORE_SCHEMECOLOR_INDEX" val="1"/>
  <p:tag name="KSO_WM_UNIT_TEXT_FILL_TYPE" val="1"/>
  <p:tag name="KSO_WM_UNIT_USESOURCEFORMAT_APPLY" val="1"/>
</p:tagLst>
</file>

<file path=ppt/tags/tag528.xml><?xml version="1.0" encoding="utf-8"?>
<p:tagLst xmlns:p="http://schemas.openxmlformats.org/presentationml/2006/main">
  <p:tag name="KSO_WM_DIAGRAM_VIRTUALLY_FRAME" val="{&quot;height&quot;:345.1103903957584,&quot;left&quot;:61.400723778883126,&quot;top&quot;:127.17677495857234,&quot;width&quot;:834.4179225209739}"/>
  <p:tag name="KSO_WM_UNIT_HIGHLIGHT" val="0"/>
  <p:tag name="KSO_WM_UNIT_COMPATIBLE" val="0"/>
  <p:tag name="KSO_WM_UNIT_DIAGRAM_ISNUMVISUAL" val="0"/>
  <p:tag name="KSO_WM_UNIT_DIAGRAM_ISREFERUNIT" val="0"/>
  <p:tag name="KSO_WM_UNIT_ID" val="diagram20233331_2*l_i*1_1"/>
  <p:tag name="KSO_WM_TEMPLATE_CATEGORY" val="diagram"/>
  <p:tag name="KSO_WM_TEMPLATE_INDEX" val="20233331"/>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529.xml><?xml version="1.0" encoding="utf-8"?>
<p:tagLst xmlns:p="http://schemas.openxmlformats.org/presentationml/2006/main">
  <p:tag name="KSO_WM_BEAUTIFY_FLAG" val=""/>
</p:tagLst>
</file>

<file path=ppt/tags/tag5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30.xml><?xml version="1.0" encoding="utf-8"?>
<p:tagLst xmlns:p="http://schemas.openxmlformats.org/presentationml/2006/main">
  <p:tag name="KSO_WM_BEAUTIFY_FLAG" val=""/>
</p:tagLst>
</file>

<file path=ppt/tags/tag531.xml><?xml version="1.0" encoding="utf-8"?>
<p:tagLst xmlns:p="http://schemas.openxmlformats.org/presentationml/2006/main">
  <p:tag name="KSO_WM_SLIDE_ID" val="diagram20233331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1"/>
  <p:tag name="KSO_WM_SLIDE_TYPE" val="text"/>
  <p:tag name="KSO_WM_SLIDE_SUBTYPE" val="diag"/>
  <p:tag name="KSO_WM_SLIDE_SIZE" val="823.882*326.351"/>
  <p:tag name="KSO_WM_SLIDE_POSITION" val="66.6691*144.899"/>
  <p:tag name="KSO_WM_SLIDE_LAYOUT" val="a_l"/>
  <p:tag name="KSO_WM_SLIDE_LAYOUT_CNT" val="1_1"/>
  <p:tag name="KSO_WM_SPECIAL_SOURCE" val="bdnull"/>
  <p:tag name="KSO_WM_DIAGRAM_GROUP_CODE" val="l1-1"/>
  <p:tag name="KSO_WM_SLIDE_DIAGTYPE" val="l"/>
</p:tagLst>
</file>

<file path=ppt/tags/tag532.xml><?xml version="1.0" encoding="utf-8"?>
<p:tagLst xmlns:p="http://schemas.openxmlformats.org/presentationml/2006/main">
  <p:tag name="KSO_WM_BEAUTIFY_FLAG" val=""/>
</p:tagLst>
</file>

<file path=ppt/tags/tag533.xml><?xml version="1.0" encoding="utf-8"?>
<p:tagLst xmlns:p="http://schemas.openxmlformats.org/presentationml/2006/main">
  <p:tag name="KSO_WM_BEAUTIFY_FLAG" val=""/>
</p:tagLst>
</file>

<file path=ppt/tags/tag534.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5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4786_1*f*1"/>
  <p:tag name="KSO_WM_TEMPLATE_CATEGORY" val="custom"/>
  <p:tag name="KSO_WM_TEMPLATE_INDEX" val="20234786"/>
  <p:tag name="KSO_WM_UNIT_LAYERLEVEL" val="1"/>
  <p:tag name="KSO_WM_TAG_VERSION" val="3.0"/>
  <p:tag name="KSO_WM_BEAUTIFY_FLAG" val="#wm#"/>
  <p:tag name="KSO_WM_UNIT_VALUE" val="23"/>
  <p:tag name="KSO_WM_UNIT_PRESET_TEXT" val="单击此处添加文本具体内容，简明扼要地阐述观点。&#10;"/>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786_1*i*2"/>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4786_1*i*3"/>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4786_1*i*4"/>
  <p:tag name="KSO_WM_TEMPLATE_CATEGORY" val="custom"/>
  <p:tag name="KSO_WM_TEMPLATE_INDEX" val="20234786"/>
  <p:tag name="KSO_WM_UNIT_LAYERLEVEL" val="1"/>
  <p:tag name="KSO_WM_TAG_VERSION" val="3.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5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782_2*l_h_i*1_1_1"/>
  <p:tag name="KSO_WM_TEMPLATE_CATEGORY" val="diagram"/>
  <p:tag name="KSO_WM_TEMPLATE_INDEX" val="20234782"/>
  <p:tag name="KSO_WM_UNIT_LAYERLEVEL" val="1_1_1"/>
  <p:tag name="KSO_WM_TAG_VERSION" val="3.0"/>
  <p:tag name="KSO_WM_BEAUTIFY_FLAG" val="#wm#"/>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782_2*l_h_i*1_2_1"/>
  <p:tag name="KSO_WM_TEMPLATE_CATEGORY" val="diagram"/>
  <p:tag name="KSO_WM_TEMPLATE_INDEX" val="20234782"/>
  <p:tag name="KSO_WM_UNIT_LAYERLEVEL" val="1_1_1"/>
  <p:tag name="KSO_WM_TAG_VERSION" val="3.0"/>
  <p:tag name="KSO_WM_BEAUTIFY_FLAG" val="#wm#"/>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2,&quot;rgb&quot;:&quot;#ffffff&quot;,&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1"/>
</p:tagLst>
</file>

<file path=ppt/tags/tag5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82_2*l_h_f*1_1_1"/>
  <p:tag name="KSO_WM_TEMPLATE_CATEGORY" val="diagram"/>
  <p:tag name="KSO_WM_TEMPLATE_INDEX" val="20234782"/>
  <p:tag name="KSO_WM_UNIT_LAYERLEVEL" val="1_1_1"/>
  <p:tag name="KSO_WM_TAG_VERSION" val="3.0"/>
  <p:tag name="KSO_WM_BEAUTIFY_FLAG" val="#wm#"/>
  <p:tag name="KSO_WM_UNIT_TEXT_FILL_FORE_SCHEMECOLOR_INDEX" val="1"/>
  <p:tag name="KSO_WM_UNIT_TEXT_FILL_TYPE" val="1"/>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PRESET_TEXT" val="单击此处添加文本，简明扼要地阐述观点。根据需要可增减文字。"/>
  <p:tag name="KSO_WM_UNIT_USESOURCEFORMAT_APPLY" val="1"/>
</p:tagLst>
</file>

<file path=ppt/tags/tag54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82_2*l_h_f*1_2_1"/>
  <p:tag name="KSO_WM_TEMPLATE_CATEGORY" val="diagram"/>
  <p:tag name="KSO_WM_TEMPLATE_INDEX" val="20234782"/>
  <p:tag name="KSO_WM_UNIT_LAYERLEVEL" val="1_1_1"/>
  <p:tag name="KSO_WM_TAG_VERSION" val="3.0"/>
  <p:tag name="KSO_WM_BEAUTIFY_FLAG" val="#wm#"/>
  <p:tag name="KSO_WM_UNIT_TEXT_FILL_FORE_SCHEMECOLOR_INDEX" val="1"/>
  <p:tag name="KSO_WM_UNIT_TEXT_FILL_TYPE" val="1"/>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简明扼要地阐述观点。根据需要可增减文字。"/>
  <p:tag name="KSO_WM_UNIT_USESOURCEFORMAT_APPLY" val="1"/>
</p:tagLst>
</file>

<file path=ppt/tags/tag543.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782_2*l_h_x*1_2_1"/>
  <p:tag name="KSO_WM_TEMPLATE_CATEGORY" val="diagram"/>
  <p:tag name="KSO_WM_TEMPLATE_INDEX" val="20234782"/>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DIAGRAM_VERSION" val="3"/>
  <p:tag name="KSO_WM_DIAGRAM_COLOR_TRICK" val="1"/>
  <p:tag name="KSO_WM_DIAGRAM_COLOR_TEXT_CAN_REMOVE" val="n"/>
  <p:tag name="KSO_WM_UNIT_VALUE" val="120*12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782_2*l_h_x*1_1_1"/>
  <p:tag name="KSO_WM_TEMPLATE_CATEGORY" val="diagram"/>
  <p:tag name="KSO_WM_TEMPLATE_INDEX" val="20234782"/>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259.69685039370086,&quot;left&quot;:28.13488188976378,&quot;top&quot;:224.2515748031496,&quot;width&quot;:465.630314960629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BEAUTIFY_FLAG" val=""/>
</p:tagLst>
</file>

<file path=ppt/tags/tag547.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548.xml><?xml version="1.0" encoding="utf-8"?>
<p:tagLst xmlns:p="http://schemas.openxmlformats.org/presentationml/2006/main">
  <p:tag name="KSO_WM_FULL_TEXT_BEAUTIFY_COPY_ID" val="20"/>
</p:tagLst>
</file>

<file path=ppt/tags/tag549.xml><?xml version="1.0" encoding="utf-8"?>
<p:tagLst xmlns:p="http://schemas.openxmlformats.org/presentationml/2006/main">
  <p:tag name="KSO_WM_FULL_TEXT_BEAUTIFY_COPY_ID" val="20"/>
</p:tagLst>
</file>

<file path=ppt/tags/tag55.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0.xml><?xml version="1.0" encoding="utf-8"?>
<p:tagLst xmlns:p="http://schemas.openxmlformats.org/presentationml/2006/main">
  <p:tag name="KSO_WM_FULL_TEXT_BEAUTIFY_COPY_ID" val="20"/>
</p:tagLst>
</file>

<file path=ppt/tags/tag551.xml><?xml version="1.0" encoding="utf-8"?>
<p:tagLst xmlns:p="http://schemas.openxmlformats.org/presentationml/2006/main">
  <p:tag name="KSO_WM_BEAUTIFY_FLAG" val=""/>
</p:tagLst>
</file>

<file path=ppt/tags/tag552.xml><?xml version="1.0" encoding="utf-8"?>
<p:tagLst xmlns:p="http://schemas.openxmlformats.org/presentationml/2006/main">
  <p:tag name="KSO_WM_BEAUTIFY_FLAG" val=""/>
</p:tagLst>
</file>

<file path=ppt/tags/tag553.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554.xml><?xml version="1.0" encoding="utf-8"?>
<p:tagLst xmlns:p="http://schemas.openxmlformats.org/presentationml/2006/main">
  <p:tag name="KSO_WM_BEAUTIFY_FLAG" val=""/>
</p:tagLst>
</file>

<file path=ppt/tags/tag555.xml><?xml version="1.0" encoding="utf-8"?>
<p:tagLst xmlns:p="http://schemas.openxmlformats.org/presentationml/2006/main">
  <p:tag name="KSO_WM_BEAUTIFY_FLAG" val=""/>
</p:tagLst>
</file>

<file path=ppt/tags/tag556.xml><?xml version="1.0" encoding="utf-8"?>
<p:tagLst xmlns:p="http://schemas.openxmlformats.org/presentationml/2006/main">
  <p:tag name="KSO_WM_BEAUTIFY_FLAG" val=""/>
</p:tagLst>
</file>

<file path=ppt/tags/tag557.xml><?xml version="1.0" encoding="utf-8"?>
<p:tagLst xmlns:p="http://schemas.openxmlformats.org/presentationml/2006/main">
  <p:tag name="KSO_WM_BEAUTIFY_FLAG" val=""/>
</p:tagLst>
</file>

<file path=ppt/tags/tag558.xml><?xml version="1.0" encoding="utf-8"?>
<p:tagLst xmlns:p="http://schemas.openxmlformats.org/presentationml/2006/main">
  <p:tag name="KSO_WM_BEAUTIFY_FLAG" val=""/>
</p:tagLst>
</file>

<file path=ppt/tags/tag559.xml><?xml version="1.0" encoding="utf-8"?>
<p:tagLst xmlns:p="http://schemas.openxmlformats.org/presentationml/2006/main">
  <p:tag name="KSO_WM_BEAUTIFY_FLAG" val=""/>
</p:tagLst>
</file>

<file path=ppt/tags/tag5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60.xml><?xml version="1.0" encoding="utf-8"?>
<p:tagLst xmlns:p="http://schemas.openxmlformats.org/presentationml/2006/main">
  <p:tag name="KSO_WM_BEAUTIFY_FLAG" val=""/>
</p:tagLst>
</file>

<file path=ppt/tags/tag561.xml><?xml version="1.0" encoding="utf-8"?>
<p:tagLst xmlns:p="http://schemas.openxmlformats.org/presentationml/2006/main">
  <p:tag name="KSO_WM_BEAUTIFY_FLAG" val=""/>
</p:tagLst>
</file>

<file path=ppt/tags/tag562.xml><?xml version="1.0" encoding="utf-8"?>
<p:tagLst xmlns:p="http://schemas.openxmlformats.org/presentationml/2006/main">
  <p:tag name="KSO_WM_BEAUTIFY_FLAG" val=""/>
</p:tagLst>
</file>

<file path=ppt/tags/tag563.xml><?xml version="1.0" encoding="utf-8"?>
<p:tagLst xmlns:p="http://schemas.openxmlformats.org/presentationml/2006/main">
  <p:tag name="KSO_WM_BEAUTIFY_FLAG" val=""/>
</p:tagLst>
</file>

<file path=ppt/tags/tag564.xml><?xml version="1.0" encoding="utf-8"?>
<p:tagLst xmlns:p="http://schemas.openxmlformats.org/presentationml/2006/main">
  <p:tag name="KSO_WM_BEAUTIFY_FLAG" val=""/>
</p:tagLst>
</file>

<file path=ppt/tags/tag565.xml><?xml version="1.0" encoding="utf-8"?>
<p:tagLst xmlns:p="http://schemas.openxmlformats.org/presentationml/2006/main">
  <p:tag name="KSO_WM_BEAUTIFY_FLAG" val=""/>
</p:tagLst>
</file>

<file path=ppt/tags/tag566.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56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6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6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文本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7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4.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5.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6.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7.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8.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79.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8.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580.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81.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82.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83.xml><?xml version="1.0" encoding="utf-8"?>
<p:tagLst xmlns:p="http://schemas.openxmlformats.org/presentationml/2006/main">
  <p:tag name="KSO_WM_DIAGRAM_VIRTUALLY_FRAME" val="{&quot;height&quot;:320.08299212598433,&quot;left&quot;:78.03732283464566,&quot;top&quot;:142.44094488188975,&quot;width&quot;:828.9626771653544}"/>
</p:tagLst>
</file>

<file path=ppt/tags/tag584.xml><?xml version="1.0" encoding="utf-8"?>
<p:tagLst xmlns:p="http://schemas.openxmlformats.org/presentationml/2006/main">
  <p:tag name="KSO_WM_BEAUTIFY_FLAG" val=""/>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文本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KSO_WM_BEAUTIFY_FLAG" val=""/>
</p:tagLst>
</file>

<file path=ppt/tags/tag592.xml><?xml version="1.0" encoding="utf-8"?>
<p:tagLst xmlns:p="http://schemas.openxmlformats.org/presentationml/2006/main">
  <p:tag name="KSO_WM_BEAUTIFY_FLAG" val=""/>
</p:tagLst>
</file>

<file path=ppt/tags/tag593.xml><?xml version="1.0" encoding="utf-8"?>
<p:tagLst xmlns:p="http://schemas.openxmlformats.org/presentationml/2006/main">
  <p:tag name="KSO_WM_BEAUTIFY_FLAG" val=""/>
</p:tagLst>
</file>

<file path=ppt/tags/tag594.xml><?xml version="1.0" encoding="utf-8"?>
<p:tagLst xmlns:p="http://schemas.openxmlformats.org/presentationml/2006/main">
  <p:tag name="KSO_WM_BEAUTIFY_FLAG" val=""/>
</p:tagLst>
</file>

<file path=ppt/tags/tag595.xml><?xml version="1.0" encoding="utf-8"?>
<p:tagLst xmlns:p="http://schemas.openxmlformats.org/presentationml/2006/main">
  <p:tag name="KSO_WM_BEAUTIFY_FLAG" val=""/>
</p:tagLst>
</file>

<file path=ppt/tags/tag596.xml><?xml version="1.0" encoding="utf-8"?>
<p:tagLst xmlns:p="http://schemas.openxmlformats.org/presentationml/2006/main">
  <p:tag name="KSO_WM_BEAUTIFY_FLAG" val=""/>
</p:tagLst>
</file>

<file path=ppt/tags/tag597.xml><?xml version="1.0" encoding="utf-8"?>
<p:tagLst xmlns:p="http://schemas.openxmlformats.org/presentationml/2006/main">
  <p:tag name="KSO_WM_BEAUTIFY_FLAG" val=""/>
</p:tagLst>
</file>

<file path=ppt/tags/tag598.xml><?xml version="1.0" encoding="utf-8"?>
<p:tagLst xmlns:p="http://schemas.openxmlformats.org/presentationml/2006/main">
  <p:tag name="KSO_WM_BEAUTIFY_FLAG" val=""/>
</p:tagLst>
</file>

<file path=ppt/tags/tag599.xml><?xml version="1.0" encoding="utf-8"?>
<p:tagLst xmlns:p="http://schemas.openxmlformats.org/presentationml/2006/main">
  <p:tag name="KSO_WM_BEAUTIFY_FLAG" val=""/>
</p:tagLst>
</file>

<file path=ppt/tags/tag6.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Lst>
</file>

<file path=ppt/tags/tag600.xml><?xml version="1.0" encoding="utf-8"?>
<p:tagLst xmlns:p="http://schemas.openxmlformats.org/presentationml/2006/main">
  <p:tag name="KSO_WM_BEAUTIFY_FLAG" val=""/>
</p:tagLst>
</file>

<file path=ppt/tags/tag601.xml><?xml version="1.0" encoding="utf-8"?>
<p:tagLst xmlns:p="http://schemas.openxmlformats.org/presentationml/2006/main">
  <p:tag name="KSO_WM_BEAUTIFY_FLAG" val=""/>
</p:tagLst>
</file>

<file path=ppt/tags/tag602.xml><?xml version="1.0" encoding="utf-8"?>
<p:tagLst xmlns:p="http://schemas.openxmlformats.org/presentationml/2006/main">
  <p:tag name="KSO_WM_BEAUTIFY_FLAG" val=""/>
</p:tagLst>
</file>

<file path=ppt/tags/tag603.xml><?xml version="1.0" encoding="utf-8"?>
<p:tagLst xmlns:p="http://schemas.openxmlformats.org/presentationml/2006/main">
  <p:tag name="KSO_WM_BEAUTIFY_FLAG" val=""/>
</p:tagLst>
</file>

<file path=ppt/tags/tag604.xml><?xml version="1.0" encoding="utf-8"?>
<p:tagLst xmlns:p="http://schemas.openxmlformats.org/presentationml/2006/main">
  <p:tag name="KSO_WM_BEAUTIFY_FLAG" val=""/>
</p:tagLst>
</file>

<file path=ppt/tags/tag605.xml><?xml version="1.0" encoding="utf-8"?>
<p:tagLst xmlns:p="http://schemas.openxmlformats.org/presentationml/2006/main">
  <p:tag name="KSO_WM_BEAUTIFY_FLAG" val=""/>
</p:tagLst>
</file>

<file path=ppt/tags/tag606.xml><?xml version="1.0" encoding="utf-8"?>
<p:tagLst xmlns:p="http://schemas.openxmlformats.org/presentationml/2006/main">
  <p:tag name="KSO_WM_BEAUTIFY_FLAG" val=""/>
</p:tagLst>
</file>

<file path=ppt/tags/tag607.xml><?xml version="1.0" encoding="utf-8"?>
<p:tagLst xmlns:p="http://schemas.openxmlformats.org/presentationml/2006/main">
  <p:tag name="KSO_WM_BEAUTIFY_FLAG" val=""/>
</p:tagLst>
</file>

<file path=ppt/tags/tag608.xml><?xml version="1.0" encoding="utf-8"?>
<p:tagLst xmlns:p="http://schemas.openxmlformats.org/presentationml/2006/main">
  <p:tag name="KSO_WM_BEAUTIFY_FLAG" val=""/>
</p:tagLst>
</file>

<file path=ppt/tags/tag609.xml><?xml version="1.0" encoding="utf-8"?>
<p:tagLst xmlns:p="http://schemas.openxmlformats.org/presentationml/2006/main">
  <p:tag name="KSO_WM_BEAUTIFY_FLAG" val=""/>
</p:tagLst>
</file>

<file path=ppt/tags/tag6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BEAUTIFY_FLAG" val=""/>
</p:tagLst>
</file>

<file path=ppt/tags/tag611.xml><?xml version="1.0" encoding="utf-8"?>
<p:tagLst xmlns:p="http://schemas.openxmlformats.org/presentationml/2006/main">
  <p:tag name="KSO_WM_BEAUTIFY_FLAG" val=""/>
</p:tagLst>
</file>

<file path=ppt/tags/tag612.xml><?xml version="1.0" encoding="utf-8"?>
<p:tagLst xmlns:p="http://schemas.openxmlformats.org/presentationml/2006/main">
  <p:tag name="KSO_WM_BEAUTIFY_FLAG" val=""/>
</p:tagLst>
</file>

<file path=ppt/tags/tag613.xml><?xml version="1.0" encoding="utf-8"?>
<p:tagLst xmlns:p="http://schemas.openxmlformats.org/presentationml/2006/main">
  <p:tag name="KSO_WM_BEAUTIFY_FLAG" val=""/>
</p:tagLst>
</file>

<file path=ppt/tags/tag614.xml><?xml version="1.0" encoding="utf-8"?>
<p:tagLst xmlns:p="http://schemas.openxmlformats.org/presentationml/2006/main">
  <p:tag name="KSO_WM_BEAUTIFY_FLAG" val=""/>
</p:tagLst>
</file>

<file path=ppt/tags/tag615.xml><?xml version="1.0" encoding="utf-8"?>
<p:tagLst xmlns:p="http://schemas.openxmlformats.org/presentationml/2006/main">
  <p:tag name="KSO_WM_BEAUTIFY_FLAG" val=""/>
</p:tagLst>
</file>

<file path=ppt/tags/tag616.xml><?xml version="1.0" encoding="utf-8"?>
<p:tagLst xmlns:p="http://schemas.openxmlformats.org/presentationml/2006/main">
  <p:tag name="KSO_WM_BEAUTIFY_FLAG" val=""/>
</p:tagLst>
</file>

<file path=ppt/tags/tag617.xml><?xml version="1.0" encoding="utf-8"?>
<p:tagLst xmlns:p="http://schemas.openxmlformats.org/presentationml/2006/main">
  <p:tag name="KSO_WM_BEAUTIFY_FLAG" val=""/>
</p:tagLst>
</file>

<file path=ppt/tags/tag618.xml><?xml version="1.0" encoding="utf-8"?>
<p:tagLst xmlns:p="http://schemas.openxmlformats.org/presentationml/2006/main">
  <p:tag name="KSO_WM_BEAUTIFY_FLAG" val=""/>
</p:tagLst>
</file>

<file path=ppt/tags/tag619.xml><?xml version="1.0" encoding="utf-8"?>
<p:tagLst xmlns:p="http://schemas.openxmlformats.org/presentationml/2006/main">
  <p:tag name="KSO_WM_BEAUTIFY_FLAG" val=""/>
</p:tagLst>
</file>

<file path=ppt/tags/tag62.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BEAUTIFY_FLAG" val=""/>
</p:tagLst>
</file>

<file path=ppt/tags/tag621.xml><?xml version="1.0" encoding="utf-8"?>
<p:tagLst xmlns:p="http://schemas.openxmlformats.org/presentationml/2006/main">
  <p:tag name="KSO_WM_BEAUTIFY_FLAG" val=""/>
</p:tagLst>
</file>

<file path=ppt/tags/tag622.xml><?xml version="1.0" encoding="utf-8"?>
<p:tagLst xmlns:p="http://schemas.openxmlformats.org/presentationml/2006/main">
  <p:tag name="KSO_WM_BEAUTIFY_FLAG" val=""/>
</p:tagLst>
</file>

<file path=ppt/tags/tag623.xml><?xml version="1.0" encoding="utf-8"?>
<p:tagLst xmlns:p="http://schemas.openxmlformats.org/presentationml/2006/main">
  <p:tag name="KSO_WM_BEAUTIFY_FLAG" val=""/>
</p:tagLst>
</file>

<file path=ppt/tags/tag624.xml><?xml version="1.0" encoding="utf-8"?>
<p:tagLst xmlns:p="http://schemas.openxmlformats.org/presentationml/2006/main">
  <p:tag name="KSO_WM_BEAUTIFY_FLAG" val=""/>
</p:tagLst>
</file>

<file path=ppt/tags/tag625.xml><?xml version="1.0" encoding="utf-8"?>
<p:tagLst xmlns:p="http://schemas.openxmlformats.org/presentationml/2006/main">
  <p:tag name="KSO_WM_BEAUTIFY_FLAG" val=""/>
</p:tagLst>
</file>

<file path=ppt/tags/tag626.xml><?xml version="1.0" encoding="utf-8"?>
<p:tagLst xmlns:p="http://schemas.openxmlformats.org/presentationml/2006/main">
  <p:tag name="KSO_WM_BEAUTIFY_FLAG" val=""/>
</p:tagLst>
</file>

<file path=ppt/tags/tag627.xml><?xml version="1.0" encoding="utf-8"?>
<p:tagLst xmlns:p="http://schemas.openxmlformats.org/presentationml/2006/main">
  <p:tag name="KSO_WM_BEAUTIFY_FLAG" val=""/>
</p:tagLst>
</file>

<file path=ppt/tags/tag628.xml><?xml version="1.0" encoding="utf-8"?>
<p:tagLst xmlns:p="http://schemas.openxmlformats.org/presentationml/2006/main">
  <p:tag name="KSO_WM_BEAUTIFY_FLAG" val=""/>
</p:tagLst>
</file>

<file path=ppt/tags/tag629.xml><?xml version="1.0" encoding="utf-8"?>
<p:tagLst xmlns:p="http://schemas.openxmlformats.org/presentationml/2006/main">
  <p:tag name="KSO_WM_BEAUTIFY_FLAG" val=""/>
</p:tagLst>
</file>

<file path=ppt/tags/tag63.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BEAUTIFY_FLAG" val=""/>
</p:tagLst>
</file>

<file path=ppt/tags/tag631.xml><?xml version="1.0" encoding="utf-8"?>
<p:tagLst xmlns:p="http://schemas.openxmlformats.org/presentationml/2006/main">
  <p:tag name="KSO_WM_BEAUTIFY_FLAG" val=""/>
</p:tagLst>
</file>

<file path=ppt/tags/tag632.xml><?xml version="1.0" encoding="utf-8"?>
<p:tagLst xmlns:p="http://schemas.openxmlformats.org/presentationml/2006/main">
  <p:tag name="KSO_WM_BEAUTIFY_FLAG" val=""/>
</p:tagLst>
</file>

<file path=ppt/tags/tag633.xml><?xml version="1.0" encoding="utf-8"?>
<p:tagLst xmlns:p="http://schemas.openxmlformats.org/presentationml/2006/main">
  <p:tag name="KSO_WM_BEAUTIFY_FLAG" val=""/>
</p:tagLst>
</file>

<file path=ppt/tags/tag634.xml><?xml version="1.0" encoding="utf-8"?>
<p:tagLst xmlns:p="http://schemas.openxmlformats.org/presentationml/2006/main">
  <p:tag name="KSO_WM_BEAUTIFY_FLAG" val=""/>
</p:tagLst>
</file>

<file path=ppt/tags/tag635.xml><?xml version="1.0" encoding="utf-8"?>
<p:tagLst xmlns:p="http://schemas.openxmlformats.org/presentationml/2006/main">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BEAUTIFY_FLAG" val=""/>
</p:tagLst>
</file>

<file path=ppt/tags/tag638.xml><?xml version="1.0" encoding="utf-8"?>
<p:tagLst xmlns:p="http://schemas.openxmlformats.org/presentationml/2006/main">
  <p:tag name="KSO_WM_BEAUTIFY_FLAG" val=""/>
</p:tagLst>
</file>

<file path=ppt/tags/tag639.xml><?xml version="1.0" encoding="utf-8"?>
<p:tagLst xmlns:p="http://schemas.openxmlformats.org/presentationml/2006/main">
  <p:tag name="KSO_WM_BEAUTIFY_FLAG" val=""/>
</p:tagLst>
</file>

<file path=ppt/tags/tag6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40.xml><?xml version="1.0" encoding="utf-8"?>
<p:tagLst xmlns:p="http://schemas.openxmlformats.org/presentationml/2006/main">
  <p:tag name="KSO_WM_BEAUTIFY_FLAG" val=""/>
</p:tagLst>
</file>

<file path=ppt/tags/tag641.xml><?xml version="1.0" encoding="utf-8"?>
<p:tagLst xmlns:p="http://schemas.openxmlformats.org/presentationml/2006/main">
  <p:tag name="KSO_WM_BEAUTIFY_FLAG" val=""/>
</p:tagLst>
</file>

<file path=ppt/tags/tag642.xml><?xml version="1.0" encoding="utf-8"?>
<p:tagLst xmlns:p="http://schemas.openxmlformats.org/presentationml/2006/main">
  <p:tag name="KSO_WM_BEAUTIFY_FLAG" val=""/>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KSO_WM_BEAUTIFY_FLAG" val=""/>
</p:tagLst>
</file>

<file path=ppt/tags/tag645.xml><?xml version="1.0" encoding="utf-8"?>
<p:tagLst xmlns:p="http://schemas.openxmlformats.org/presentationml/2006/main">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KSO_WM_BEAUTIFY_FLAG" val=""/>
</p:tagLst>
</file>

<file path=ppt/tags/tag648.xml><?xml version="1.0" encoding="utf-8"?>
<p:tagLst xmlns:p="http://schemas.openxmlformats.org/presentationml/2006/main">
  <p:tag name="KSO_WM_BEAUTIFY_FLAG" val=""/>
</p:tagLst>
</file>

<file path=ppt/tags/tag649.xml><?xml version="1.0" encoding="utf-8"?>
<p:tagLst xmlns:p="http://schemas.openxmlformats.org/presentationml/2006/main">
  <p:tag name="KSO_WM_BEAUTIFY_FLAG" val=""/>
</p:tagLst>
</file>

<file path=ppt/tags/tag65.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650.xml><?xml version="1.0" encoding="utf-8"?>
<p:tagLst xmlns:p="http://schemas.openxmlformats.org/presentationml/2006/main">
  <p:tag name="KSO_WM_BEAUTIFY_FLAG" val=""/>
</p:tagLst>
</file>

<file path=ppt/tags/tag651.xml><?xml version="1.0" encoding="utf-8"?>
<p:tagLst xmlns:p="http://schemas.openxmlformats.org/presentationml/2006/main">
  <p:tag name="KSO_WM_BEAUTIFY_FLAG" val=""/>
</p:tagLst>
</file>

<file path=ppt/tags/tag652.xml><?xml version="1.0" encoding="utf-8"?>
<p:tagLst xmlns:p="http://schemas.openxmlformats.org/presentationml/2006/main">
  <p:tag name="KSO_WM_BEAUTIFY_FLAG" val=""/>
</p:tagLst>
</file>

<file path=ppt/tags/tag653.xml><?xml version="1.0" encoding="utf-8"?>
<p:tagLst xmlns:p="http://schemas.openxmlformats.org/presentationml/2006/main">
  <p:tag name="KSO_WM_BEAUTIFY_FLAG" val=""/>
</p:tagLst>
</file>

<file path=ppt/tags/tag654.xml><?xml version="1.0" encoding="utf-8"?>
<p:tagLst xmlns:p="http://schemas.openxmlformats.org/presentationml/2006/main">
  <p:tag name="KSO_WM_BEAUTIFY_FLAG" val=""/>
</p:tagLst>
</file>

<file path=ppt/tags/tag655.xml><?xml version="1.0" encoding="utf-8"?>
<p:tagLst xmlns:p="http://schemas.openxmlformats.org/presentationml/2006/main">
  <p:tag name="KSO_WM_BEAUTIFY_FLAG" val=""/>
</p:tagLst>
</file>

<file path=ppt/tags/tag656.xml><?xml version="1.0" encoding="utf-8"?>
<p:tagLst xmlns:p="http://schemas.openxmlformats.org/presentationml/2006/main">
  <p:tag name="KSO_WM_BEAUTIFY_FLAG" val=""/>
</p:tagLst>
</file>

<file path=ppt/tags/tag657.xml><?xml version="1.0" encoding="utf-8"?>
<p:tagLst xmlns:p="http://schemas.openxmlformats.org/presentationml/2006/main">
  <p:tag name="KSO_WM_BEAUTIFY_FLAG" val=""/>
</p:tagLst>
</file>

<file path=ppt/tags/tag658.xml><?xml version="1.0" encoding="utf-8"?>
<p:tagLst xmlns:p="http://schemas.openxmlformats.org/presentationml/2006/main">
  <p:tag name="KSO_WM_SLIDE_ID" val="custom2023478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16.13*259.697"/>
  <p:tag name="KSO_WM_SLIDE_POSITION" val="77.6349*224.252"/>
  <p:tag name="KSO_WM_DIAGRAM_GROUP_CODE" val="l1-1"/>
  <p:tag name="KSO_WM_SLIDE_DIAGTYPE" val="l"/>
  <p:tag name="KSO_WM_TAG_VERSION" val="3.0"/>
  <p:tag name="KSO_WM_BEAUTIFY_FLAG" val="#wm#"/>
  <p:tag name="KSO_WM_TEMPLATE_CATEGORY" val="custom"/>
  <p:tag name="KSO_WM_TEMPLATE_INDEX" val="20234786"/>
  <p:tag name="KSO_WM_SLIDE_LAYOUT" val="a_d_f_l"/>
  <p:tag name="KSO_WM_SLIDE_LAYOUT_CNT" val="1_1_1_1"/>
</p:tagLst>
</file>

<file path=ppt/tags/tag659.xml><?xml version="1.0" encoding="utf-8"?>
<p:tagLst xmlns:p="http://schemas.openxmlformats.org/presentationml/2006/main">
  <p:tag name="ISLIDE.VECTOR" val="543a3e05-b816-4668-9f6f-37dad01bd815"/>
</p:tagLst>
</file>

<file path=ppt/tags/tag6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0.xml><?xml version="1.0" encoding="utf-8"?>
<p:tagLst xmlns:p="http://schemas.openxmlformats.org/presentationml/2006/main">
  <p:tag name="KSO_WM_SLIDE_MODEL_TYPE" val="timeline"/>
</p:tagLst>
</file>

<file path=ppt/tags/tag661.xml><?xml version="1.0" encoding="utf-8"?>
<p:tagLst xmlns:p="http://schemas.openxmlformats.org/presentationml/2006/main">
  <p:tag name="RESOURCE_RECORD_KEY" val="{&quot;65&quot;:[20235919],&quot;70&quot;:[3314060,3315787,3320059,3312258,3312357,3320071]}"/>
  <p:tag name="COMMONDATA" val="eyJoZGlkIjoiNDg5NTM5ZTQwYmI4NTI0ZTU5NDI5MmVmMzQ3ZWY5ZjIifQ=="/>
  <p:tag name="resource_record_key" val="{&quot;65&quot;:[20235919],&quot;70&quot;:[3314060,3315787,3320059,3312258,3312357,3320071,3323868]}"/>
</p:tagLst>
</file>

<file path=ppt/tags/tag67.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7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8.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i"/>
  <p:tag name="KSO_WM_UNIT_INDEX" val="9"/>
  <p:tag name="KSO_WM_BEAUTIFY_FLAG" val="#wm#"/>
  <p:tag name="KSO_WM_TAG_VERSION" val="3.0"/>
  <p:tag name="KSO_WM_UNIT_ID" val="_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0.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81.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9"/>
  <p:tag name="KSO_WM_BEAUTIFY_FLAG" val="#wm#"/>
  <p:tag name="KSO_WM_TAG_VERSION" val="3.0"/>
  <p:tag name="KSO_WM_UNIT_ID" val="_11*i*9"/>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6.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7.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TYPE" val="i"/>
  <p:tag name="KSO_WM_UNIT_INDEX" val="10"/>
  <p:tag name="KSO_WM_BEAUTIFY_FLAG" val="#wm#"/>
  <p:tag name="KSO_WM_TAG_VERSION" val="3.0"/>
  <p:tag name="KSO_WM_UNIT_ID" val="_1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i"/>
  <p:tag name="KSO_WM_UNIT_INDEX" val="10"/>
  <p:tag name="KSO_WM_BEAUTIFY_FLAG" val="#wm#"/>
  <p:tag name="KSO_WM_TAG_VERSION" val="3.0"/>
  <p:tag name="KSO_WM_UNIT_ID" val="_1*i*1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0.xml><?xml version="1.0" encoding="utf-8"?>
<p:tagLst xmlns:p="http://schemas.openxmlformats.org/presentationml/2006/main">
  <p:tag name="KSO_WM_UNIT_TYPE" val="i"/>
  <p:tag name="KSO_WM_UNIT_INDEX" val="11"/>
  <p:tag name="KSO_WM_BEAUTIFY_FLAG" val="#wm#"/>
  <p:tag name="KSO_WM_TAG_VERSION" val="3.0"/>
  <p:tag name="KSO_WM_UNIT_ID" val="_11*i*1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1.xml><?xml version="1.0" encoding="utf-8"?>
<p:tagLst xmlns:p="http://schemas.openxmlformats.org/presentationml/2006/main">
  <p:tag name="KSO_WM_UNIT_TYPE" val="i"/>
  <p:tag name="KSO_WM_UNIT_INDEX" val="12"/>
  <p:tag name="KSO_WM_BEAUTIFY_FLAG" val="#wm#"/>
  <p:tag name="KSO_WM_TAG_VERSION" val="3.0"/>
  <p:tag name="KSO_WM_UNIT_ID" val="_11*i*1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2.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3.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97.xml><?xml version="1.0" encoding="utf-8"?>
<p:tagLst xmlns:p="http://schemas.openxmlformats.org/presentationml/2006/main">
  <p:tag name="KSO_WM_UNIT_TYPE" val="f"/>
  <p:tag name="KSO_WM_UNIT_SUBTYPE" val="g"/>
  <p:tag name="KSO_WM_UNIT_INDEX" val="2"/>
  <p:tag name="KSO_WM_BEAUTIFY_FLAG" val="#wm#"/>
  <p:tag name="KSO_WM_TAG_VERSION" val="3.0"/>
  <p:tag name="KSO_WM_UNIT_PRESET_TEXT" val="公司名"/>
  <p:tag name="KSO_WM_UNIT_ID" val="_11*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9.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Office 主题​​">
  <a:themeElements>
    <a:clrScheme name="2024.3.8【NO.09】-几何简约风主题模板">
      <a:dk1>
        <a:srgbClr val="333333"/>
      </a:dk1>
      <a:lt1>
        <a:sysClr val="window" lastClr="FFFFFF"/>
      </a:lt1>
      <a:dk2>
        <a:srgbClr val="001A3A"/>
      </a:dk2>
      <a:lt2>
        <a:srgbClr val="F7FAFF"/>
      </a:lt2>
      <a:accent1>
        <a:srgbClr val="016EFF"/>
      </a:accent1>
      <a:accent2>
        <a:srgbClr val="624AF0"/>
      </a:accent2>
      <a:accent3>
        <a:srgbClr val="9618F4"/>
      </a:accent3>
      <a:accent4>
        <a:srgbClr val="F7219B"/>
      </a:accent4>
      <a:accent5>
        <a:srgbClr val="F02836"/>
      </a:accent5>
      <a:accent6>
        <a:srgbClr val="EE672A"/>
      </a:accent6>
      <a:hlink>
        <a:srgbClr val="0026E5"/>
      </a:hlink>
      <a:folHlink>
        <a:srgbClr val="7E1FAD"/>
      </a:folHlink>
    </a:clrScheme>
    <a:fontScheme name="qmj">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accent1">
                <a:lumMod val="40000"/>
                <a:lumOff val="60000"/>
              </a:schemeClr>
            </a:gs>
            <a:gs pos="93000">
              <a:schemeClr val="accent3"/>
            </a:gs>
            <a:gs pos="52000">
              <a:schemeClr val="accent1"/>
            </a:gs>
          </a:gsLst>
          <a:path path="circle">
            <a:fillToRect r="100000" b="100000"/>
          </a:path>
          <a:tileRect l="-100000" t="-100000"/>
        </a:grad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buClrTx/>
          <a:buSzTx/>
          <a:buFontTx/>
          <a:defRPr>
            <a:solidFill>
              <a:schemeClr val="lt1"/>
            </a:solidFill>
            <a:sym typeface="+mn-ea"/>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a:bodyPr>
      <a:lstStyle>
        <a:defPPr algn="l">
          <a:lnSpc>
            <a:spcPct val="140000"/>
          </a:lnSpc>
          <a:defRPr sz="20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9950</Words>
  <Application>WPS 演示</Application>
  <PresentationFormat>宽屏</PresentationFormat>
  <Paragraphs>1173</Paragraphs>
  <Slides>48</Slides>
  <Notes>28</Notes>
  <HiddenSlides>0</HiddenSlides>
  <MMClips>0</MMClips>
  <ScaleCrop>false</ScaleCrop>
  <HeadingPairs>
    <vt:vector size="6" baseType="variant">
      <vt:variant>
        <vt:lpstr>已用的字体</vt:lpstr>
      </vt:variant>
      <vt:variant>
        <vt:i4>41</vt:i4>
      </vt:variant>
      <vt:variant>
        <vt:lpstr>主题</vt:lpstr>
      </vt:variant>
      <vt:variant>
        <vt:i4>1</vt:i4>
      </vt:variant>
      <vt:variant>
        <vt:lpstr>幻灯片标题</vt:lpstr>
      </vt:variant>
      <vt:variant>
        <vt:i4>48</vt:i4>
      </vt:variant>
    </vt:vector>
  </HeadingPairs>
  <TitlesOfParts>
    <vt:vector size="90" baseType="lpstr">
      <vt:lpstr>Arial</vt:lpstr>
      <vt:lpstr>宋体</vt:lpstr>
      <vt:lpstr>Wingdings</vt:lpstr>
      <vt:lpstr>江城圆体 400W</vt:lpstr>
      <vt:lpstr>微软雅黑 Light</vt:lpstr>
      <vt:lpstr>汉仪菱心体简</vt:lpstr>
      <vt:lpstr>MiSans Light</vt:lpstr>
      <vt:lpstr>MiSans Medium</vt:lpstr>
      <vt:lpstr>MiSans Normal</vt:lpstr>
      <vt:lpstr>微软雅黑</vt:lpstr>
      <vt:lpstr>Alibaba PuHuiTi H</vt:lpstr>
      <vt:lpstr>Impact</vt:lpstr>
      <vt:lpstr>Raleway</vt:lpstr>
      <vt:lpstr>DejaVu Math TeX Gyre</vt:lpstr>
      <vt:lpstr>Mont Heavy DEMO</vt:lpstr>
      <vt:lpstr>Segoe Print</vt:lpstr>
      <vt:lpstr>Wingdings</vt:lpstr>
      <vt:lpstr>Arial Unicode MS</vt:lpstr>
      <vt:lpstr>Calibri</vt:lpstr>
      <vt:lpstr>Raleway SemiBold</vt:lpstr>
      <vt:lpstr>Lato</vt:lpstr>
      <vt:lpstr>Raleway Medium</vt:lpstr>
      <vt:lpstr>Manrope</vt:lpstr>
      <vt:lpstr>江城圆体 400W</vt:lpstr>
      <vt:lpstr>可口可乐在乎体 楷体</vt:lpstr>
      <vt:lpstr>可口可乐在乎体 楷体</vt:lpstr>
      <vt:lpstr>思源宋体 CN Medium</vt:lpstr>
      <vt:lpstr>方正兰亭中黑_GBK</vt:lpstr>
      <vt:lpstr>黑体</vt:lpstr>
      <vt:lpstr>Noto Sans CJK HK</vt:lpstr>
      <vt:lpstr>Calibri</vt:lpstr>
      <vt:lpstr>Yu Gothic UI Semibold</vt:lpstr>
      <vt:lpstr>OPPOSans H</vt:lpstr>
      <vt:lpstr>华文宋体</vt:lpstr>
      <vt:lpstr>OPPOSans R</vt:lpstr>
      <vt:lpstr>仿宋</vt:lpstr>
      <vt:lpstr>等线</vt:lpstr>
      <vt:lpstr>Times New Roman</vt:lpstr>
      <vt:lpstr>Gadugi</vt:lpstr>
      <vt:lpstr>OPPOSans L</vt:lpstr>
      <vt:lpstr>Arial</vt:lpstr>
      <vt:lpstr>Office 主题​​</vt:lpstr>
      <vt:lpstr>PowerPoint 演示文稿</vt:lpstr>
      <vt:lpstr>CONTENTS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ISV服务版产品发布说明</dc:title>
  <dc:creator>xiangjun ding</dc:creator>
  <cp:lastModifiedBy>Emma</cp:lastModifiedBy>
  <cp:revision>583</cp:revision>
  <dcterms:created xsi:type="dcterms:W3CDTF">2025-04-01T03:33:00Z</dcterms:created>
  <dcterms:modified xsi:type="dcterms:W3CDTF">2025-06-25T06:49:41Z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DAC1665C30ED42A998CBF2A08A9C719D_13</vt:lpwstr>
  </property>
</Properties>
</file>