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sldIdLst>
    <p:sldId id="330" r:id="rId4"/>
    <p:sldId id="331" r:id="rId6"/>
    <p:sldId id="332" r:id="rId7"/>
    <p:sldId id="279" r:id="rId8"/>
    <p:sldId id="283" r:id="rId9"/>
    <p:sldId id="287" r:id="rId10"/>
    <p:sldId id="333" r:id="rId11"/>
    <p:sldId id="289" r:id="rId12"/>
    <p:sldId id="294" r:id="rId13"/>
    <p:sldId id="319" r:id="rId14"/>
    <p:sldId id="295" r:id="rId15"/>
    <p:sldId id="296" r:id="rId16"/>
    <p:sldId id="334" r:id="rId17"/>
    <p:sldId id="311" r:id="rId18"/>
    <p:sldId id="329" r:id="rId19"/>
    <p:sldId id="335" r:id="rId20"/>
  </p:sldIdLst>
  <p:sldSz cx="12192000" cy="6858000"/>
  <p:notesSz cx="6858000" cy="9144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78" userDrawn="1">
          <p15:clr>
            <a:srgbClr val="A4A3A4"/>
          </p15:clr>
        </p15:guide>
        <p15:guide id="2" pos="377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  <p:cmAuthor id="1" name="Li Julie" initials="LJ" lastIdx="1" clrIdx="0"/>
  <p:cmAuthor id="3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</p:showPr>
  <p:clrMru>
    <a:srgbClr val="FFFFFF"/>
    <a:srgbClr val="0D66B3"/>
    <a:srgbClr val="F67E86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078"/>
        <p:guide pos="377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5" Type="http://schemas.openxmlformats.org/officeDocument/2006/relationships/tags" Target="tags/tag284.xml"/><Relationship Id="rId24" Type="http://schemas.openxmlformats.org/officeDocument/2006/relationships/commentAuthors" Target="commentAuthors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8113" y="766763"/>
            <a:ext cx="6823075" cy="38385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8113" y="766763"/>
            <a:ext cx="6823075" cy="38385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8113" y="766763"/>
            <a:ext cx="6823075" cy="38385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F94EB1-A1CB-41E6-99DE-474450FFEB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70.xml"/><Relationship Id="rId8" Type="http://schemas.openxmlformats.org/officeDocument/2006/relationships/tags" Target="../tags/tag69.xml"/><Relationship Id="rId7" Type="http://schemas.openxmlformats.org/officeDocument/2006/relationships/tags" Target="../tags/tag68.xml"/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8" Type="http://schemas.openxmlformats.org/officeDocument/2006/relationships/tags" Target="../tags/tag79.xml"/><Relationship Id="rId17" Type="http://schemas.openxmlformats.org/officeDocument/2006/relationships/tags" Target="../tags/tag78.xml"/><Relationship Id="rId16" Type="http://schemas.openxmlformats.org/officeDocument/2006/relationships/tags" Target="../tags/tag77.xml"/><Relationship Id="rId15" Type="http://schemas.openxmlformats.org/officeDocument/2006/relationships/tags" Target="../tags/tag76.xml"/><Relationship Id="rId14" Type="http://schemas.openxmlformats.org/officeDocument/2006/relationships/tags" Target="../tags/tag75.xml"/><Relationship Id="rId13" Type="http://schemas.openxmlformats.org/officeDocument/2006/relationships/tags" Target="../tags/tag74.xml"/><Relationship Id="rId12" Type="http://schemas.openxmlformats.org/officeDocument/2006/relationships/tags" Target="../tags/tag73.xml"/><Relationship Id="rId11" Type="http://schemas.openxmlformats.org/officeDocument/2006/relationships/tags" Target="../tags/tag72.xml"/><Relationship Id="rId10" Type="http://schemas.openxmlformats.org/officeDocument/2006/relationships/tags" Target="../tags/tag71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tags" Target="../tags/tag84.xml"/><Relationship Id="rId5" Type="http://schemas.openxmlformats.org/officeDocument/2006/relationships/tags" Target="../tags/tag83.xml"/><Relationship Id="rId4" Type="http://schemas.openxmlformats.org/officeDocument/2006/relationships/tags" Target="../tags/tag82.xml"/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92.xml"/><Relationship Id="rId8" Type="http://schemas.openxmlformats.org/officeDocument/2006/relationships/tags" Target="../tags/tag91.xml"/><Relationship Id="rId7" Type="http://schemas.openxmlformats.org/officeDocument/2006/relationships/tags" Target="../tags/tag90.xml"/><Relationship Id="rId6" Type="http://schemas.openxmlformats.org/officeDocument/2006/relationships/tags" Target="../tags/tag89.xml"/><Relationship Id="rId5" Type="http://schemas.openxmlformats.org/officeDocument/2006/relationships/tags" Target="../tags/tag88.xml"/><Relationship Id="rId4" Type="http://schemas.openxmlformats.org/officeDocument/2006/relationships/tags" Target="../tags/tag87.xml"/><Relationship Id="rId3" Type="http://schemas.openxmlformats.org/officeDocument/2006/relationships/tags" Target="../tags/tag86.xml"/><Relationship Id="rId2" Type="http://schemas.openxmlformats.org/officeDocument/2006/relationships/tags" Target="../tags/tag85.xml"/><Relationship Id="rId12" Type="http://schemas.openxmlformats.org/officeDocument/2006/relationships/tags" Target="../tags/tag95.xml"/><Relationship Id="rId11" Type="http://schemas.openxmlformats.org/officeDocument/2006/relationships/tags" Target="../tags/tag94.xml"/><Relationship Id="rId10" Type="http://schemas.openxmlformats.org/officeDocument/2006/relationships/tags" Target="../tags/tag93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03.xml"/><Relationship Id="rId8" Type="http://schemas.openxmlformats.org/officeDocument/2006/relationships/tags" Target="../tags/tag102.xml"/><Relationship Id="rId7" Type="http://schemas.openxmlformats.org/officeDocument/2006/relationships/tags" Target="../tags/tag101.xml"/><Relationship Id="rId6" Type="http://schemas.openxmlformats.org/officeDocument/2006/relationships/tags" Target="../tags/tag100.xml"/><Relationship Id="rId5" Type="http://schemas.openxmlformats.org/officeDocument/2006/relationships/tags" Target="../tags/tag99.xml"/><Relationship Id="rId4" Type="http://schemas.openxmlformats.org/officeDocument/2006/relationships/tags" Target="../tags/tag98.xml"/><Relationship Id="rId3" Type="http://schemas.openxmlformats.org/officeDocument/2006/relationships/tags" Target="../tags/tag97.xml"/><Relationship Id="rId2" Type="http://schemas.openxmlformats.org/officeDocument/2006/relationships/tags" Target="../tags/tag96.xml"/><Relationship Id="rId18" Type="http://schemas.openxmlformats.org/officeDocument/2006/relationships/tags" Target="../tags/tag112.xml"/><Relationship Id="rId17" Type="http://schemas.openxmlformats.org/officeDocument/2006/relationships/tags" Target="../tags/tag111.xml"/><Relationship Id="rId16" Type="http://schemas.openxmlformats.org/officeDocument/2006/relationships/tags" Target="../tags/tag110.xml"/><Relationship Id="rId15" Type="http://schemas.openxmlformats.org/officeDocument/2006/relationships/tags" Target="../tags/tag109.xml"/><Relationship Id="rId14" Type="http://schemas.openxmlformats.org/officeDocument/2006/relationships/tags" Target="../tags/tag108.xml"/><Relationship Id="rId13" Type="http://schemas.openxmlformats.org/officeDocument/2006/relationships/tags" Target="../tags/tag107.xml"/><Relationship Id="rId12" Type="http://schemas.openxmlformats.org/officeDocument/2006/relationships/tags" Target="../tags/tag106.xml"/><Relationship Id="rId11" Type="http://schemas.openxmlformats.org/officeDocument/2006/relationships/tags" Target="../tags/tag105.xml"/><Relationship Id="rId10" Type="http://schemas.openxmlformats.org/officeDocument/2006/relationships/tags" Target="../tags/tag104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7" Type="http://schemas.openxmlformats.org/officeDocument/2006/relationships/tags" Target="../tags/tag118.xml"/><Relationship Id="rId6" Type="http://schemas.openxmlformats.org/officeDocument/2006/relationships/tags" Target="../tags/tag117.xml"/><Relationship Id="rId5" Type="http://schemas.openxmlformats.org/officeDocument/2006/relationships/tags" Target="../tags/tag116.xml"/><Relationship Id="rId4" Type="http://schemas.openxmlformats.org/officeDocument/2006/relationships/tags" Target="../tags/tag115.xml"/><Relationship Id="rId3" Type="http://schemas.openxmlformats.org/officeDocument/2006/relationships/tags" Target="../tags/tag114.xml"/><Relationship Id="rId2" Type="http://schemas.openxmlformats.org/officeDocument/2006/relationships/tags" Target="../tags/tag113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26.xml"/><Relationship Id="rId8" Type="http://schemas.openxmlformats.org/officeDocument/2006/relationships/tags" Target="../tags/tag125.xml"/><Relationship Id="rId7" Type="http://schemas.openxmlformats.org/officeDocument/2006/relationships/tags" Target="../tags/tag124.xml"/><Relationship Id="rId6" Type="http://schemas.openxmlformats.org/officeDocument/2006/relationships/tags" Target="../tags/tag123.xml"/><Relationship Id="rId5" Type="http://schemas.openxmlformats.org/officeDocument/2006/relationships/tags" Target="../tags/tag122.xml"/><Relationship Id="rId4" Type="http://schemas.openxmlformats.org/officeDocument/2006/relationships/tags" Target="../tags/tag121.xml"/><Relationship Id="rId3" Type="http://schemas.openxmlformats.org/officeDocument/2006/relationships/tags" Target="../tags/tag120.xml"/><Relationship Id="rId2" Type="http://schemas.openxmlformats.org/officeDocument/2006/relationships/tags" Target="../tags/tag119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5" Type="http://schemas.openxmlformats.org/officeDocument/2006/relationships/tags" Target="../tags/tag130.xml"/><Relationship Id="rId4" Type="http://schemas.openxmlformats.org/officeDocument/2006/relationships/tags" Target="../tags/tag129.xml"/><Relationship Id="rId3" Type="http://schemas.openxmlformats.org/officeDocument/2006/relationships/tags" Target="../tags/tag128.xml"/><Relationship Id="rId2" Type="http://schemas.openxmlformats.org/officeDocument/2006/relationships/tags" Target="../tags/tag127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4" Type="http://schemas.openxmlformats.org/officeDocument/2006/relationships/tags" Target="../tags/tag133.xml"/><Relationship Id="rId3" Type="http://schemas.openxmlformats.org/officeDocument/2006/relationships/tags" Target="../tags/tag132.xml"/><Relationship Id="rId2" Type="http://schemas.openxmlformats.org/officeDocument/2006/relationships/tags" Target="../tags/tag131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5" Type="http://schemas.openxmlformats.org/officeDocument/2006/relationships/tags" Target="../tags/tag137.xml"/><Relationship Id="rId4" Type="http://schemas.openxmlformats.org/officeDocument/2006/relationships/tags" Target="../tags/tag136.xml"/><Relationship Id="rId3" Type="http://schemas.openxmlformats.org/officeDocument/2006/relationships/tags" Target="../tags/tag135.xml"/><Relationship Id="rId2" Type="http://schemas.openxmlformats.org/officeDocument/2006/relationships/tags" Target="../tags/tag134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6" Type="http://schemas.openxmlformats.org/officeDocument/2006/relationships/tags" Target="../tags/tag142.xml"/><Relationship Id="rId5" Type="http://schemas.openxmlformats.org/officeDocument/2006/relationships/tags" Target="../tags/tag141.xml"/><Relationship Id="rId4" Type="http://schemas.openxmlformats.org/officeDocument/2006/relationships/tags" Target="../tags/tag140.xml"/><Relationship Id="rId3" Type="http://schemas.openxmlformats.org/officeDocument/2006/relationships/tags" Target="../tags/tag139.xml"/><Relationship Id="rId2" Type="http://schemas.openxmlformats.org/officeDocument/2006/relationships/tags" Target="../tags/tag138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150.xml"/><Relationship Id="rId8" Type="http://schemas.openxmlformats.org/officeDocument/2006/relationships/tags" Target="../tags/tag149.xml"/><Relationship Id="rId7" Type="http://schemas.openxmlformats.org/officeDocument/2006/relationships/tags" Target="../tags/tag148.xml"/><Relationship Id="rId6" Type="http://schemas.openxmlformats.org/officeDocument/2006/relationships/tags" Target="../tags/tag147.xml"/><Relationship Id="rId5" Type="http://schemas.openxmlformats.org/officeDocument/2006/relationships/tags" Target="../tags/tag146.xml"/><Relationship Id="rId4" Type="http://schemas.openxmlformats.org/officeDocument/2006/relationships/tags" Target="../tags/tag145.xml"/><Relationship Id="rId3" Type="http://schemas.openxmlformats.org/officeDocument/2006/relationships/tags" Target="../tags/tag144.xml"/><Relationship Id="rId2" Type="http://schemas.openxmlformats.org/officeDocument/2006/relationships/tags" Target="../tags/tag143.xml"/><Relationship Id="rId19" Type="http://schemas.openxmlformats.org/officeDocument/2006/relationships/tags" Target="../tags/tag160.xml"/><Relationship Id="rId18" Type="http://schemas.openxmlformats.org/officeDocument/2006/relationships/tags" Target="../tags/tag159.xml"/><Relationship Id="rId17" Type="http://schemas.openxmlformats.org/officeDocument/2006/relationships/tags" Target="../tags/tag158.xml"/><Relationship Id="rId16" Type="http://schemas.openxmlformats.org/officeDocument/2006/relationships/tags" Target="../tags/tag157.xml"/><Relationship Id="rId15" Type="http://schemas.openxmlformats.org/officeDocument/2006/relationships/tags" Target="../tags/tag156.xml"/><Relationship Id="rId14" Type="http://schemas.openxmlformats.org/officeDocument/2006/relationships/tags" Target="../tags/tag155.xml"/><Relationship Id="rId13" Type="http://schemas.openxmlformats.org/officeDocument/2006/relationships/tags" Target="../tags/tag154.xml"/><Relationship Id="rId12" Type="http://schemas.openxmlformats.org/officeDocument/2006/relationships/tags" Target="../tags/tag153.xml"/><Relationship Id="rId11" Type="http://schemas.openxmlformats.org/officeDocument/2006/relationships/tags" Target="../tags/tag152.xml"/><Relationship Id="rId10" Type="http://schemas.openxmlformats.org/officeDocument/2006/relationships/tags" Target="../tags/tag151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: 形状 7"/>
          <p:cNvSpPr/>
          <p:nvPr userDrawn="1">
            <p:custDataLst>
              <p:tags r:id="rId3"/>
            </p:custDataLst>
          </p:nvPr>
        </p:nvSpPr>
        <p:spPr>
          <a:xfrm>
            <a:off x="6919595" y="0"/>
            <a:ext cx="5272405" cy="4873625"/>
          </a:xfrm>
          <a:custGeom>
            <a:avLst/>
            <a:gdLst>
              <a:gd name="connsiteX0" fmla="*/ 0 w 5045967"/>
              <a:gd name="connsiteY0" fmla="*/ 0 h 5048938"/>
              <a:gd name="connsiteX1" fmla="*/ 5045967 w 5045967"/>
              <a:gd name="connsiteY1" fmla="*/ 0 h 5048938"/>
              <a:gd name="connsiteX2" fmla="*/ 5045967 w 5045967"/>
              <a:gd name="connsiteY2" fmla="*/ 5048938 h 5048938"/>
              <a:gd name="connsiteX3" fmla="*/ 4808055 w 5045967"/>
              <a:gd name="connsiteY3" fmla="*/ 5042922 h 5048938"/>
              <a:gd name="connsiteX4" fmla="*/ 6093 w 5045967"/>
              <a:gd name="connsiteY4" fmla="*/ 240959 h 504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45967" h="5048938">
                <a:moveTo>
                  <a:pt x="0" y="0"/>
                </a:moveTo>
                <a:lnTo>
                  <a:pt x="5045967" y="0"/>
                </a:lnTo>
                <a:lnTo>
                  <a:pt x="5045967" y="5048938"/>
                </a:lnTo>
                <a:lnTo>
                  <a:pt x="4808055" y="5042922"/>
                </a:lnTo>
                <a:cubicBezTo>
                  <a:pt x="2215925" y="4911527"/>
                  <a:pt x="137488" y="2833089"/>
                  <a:pt x="6093" y="24095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任意多边形: 形状 8"/>
          <p:cNvSpPr/>
          <p:nvPr userDrawn="1">
            <p:custDataLst>
              <p:tags r:id="rId4"/>
            </p:custDataLst>
          </p:nvPr>
        </p:nvSpPr>
        <p:spPr>
          <a:xfrm>
            <a:off x="8441055" y="0"/>
            <a:ext cx="3750945" cy="3641725"/>
          </a:xfrm>
          <a:custGeom>
            <a:avLst/>
            <a:gdLst>
              <a:gd name="connsiteX0" fmla="*/ 0 w 5045967"/>
              <a:gd name="connsiteY0" fmla="*/ 0 h 5048938"/>
              <a:gd name="connsiteX1" fmla="*/ 5045967 w 5045967"/>
              <a:gd name="connsiteY1" fmla="*/ 0 h 5048938"/>
              <a:gd name="connsiteX2" fmla="*/ 5045967 w 5045967"/>
              <a:gd name="connsiteY2" fmla="*/ 5048938 h 5048938"/>
              <a:gd name="connsiteX3" fmla="*/ 4808055 w 5045967"/>
              <a:gd name="connsiteY3" fmla="*/ 5042922 h 5048938"/>
              <a:gd name="connsiteX4" fmla="*/ 6093 w 5045967"/>
              <a:gd name="connsiteY4" fmla="*/ 240959 h 504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45967" h="5048938">
                <a:moveTo>
                  <a:pt x="0" y="0"/>
                </a:moveTo>
                <a:lnTo>
                  <a:pt x="5045967" y="0"/>
                </a:lnTo>
                <a:lnTo>
                  <a:pt x="5045967" y="5048938"/>
                </a:lnTo>
                <a:lnTo>
                  <a:pt x="4808055" y="5042922"/>
                </a:lnTo>
                <a:cubicBezTo>
                  <a:pt x="2215925" y="4911527"/>
                  <a:pt x="137488" y="2833089"/>
                  <a:pt x="6093" y="240959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 userDrawn="1">
            <p:custDataLst>
              <p:tags r:id="rId5"/>
            </p:custDataLst>
          </p:nvPr>
        </p:nvCxnSpPr>
        <p:spPr>
          <a:xfrm>
            <a:off x="1069698" y="688340"/>
            <a:ext cx="191770" cy="0"/>
          </a:xfrm>
          <a:prstGeom prst="line">
            <a:avLst/>
          </a:prstGeom>
          <a:ln w="28575" cap="rnd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 userDrawn="1">
            <p:custDataLst>
              <p:tags r:id="rId6"/>
            </p:custDataLst>
          </p:nvPr>
        </p:nvCxnSpPr>
        <p:spPr>
          <a:xfrm>
            <a:off x="1069698" y="757555"/>
            <a:ext cx="191770" cy="0"/>
          </a:xfrm>
          <a:prstGeom prst="line">
            <a:avLst/>
          </a:prstGeom>
          <a:ln w="28575" cap="rnd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 userDrawn="1">
            <p:custDataLst>
              <p:tags r:id="rId7"/>
            </p:custDataLst>
          </p:nvPr>
        </p:nvCxnSpPr>
        <p:spPr>
          <a:xfrm>
            <a:off x="1069698" y="826135"/>
            <a:ext cx="191770" cy="0"/>
          </a:xfrm>
          <a:prstGeom prst="line">
            <a:avLst/>
          </a:prstGeom>
          <a:ln w="28575" cap="rnd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椭圆 22"/>
          <p:cNvSpPr/>
          <p:nvPr userDrawn="1">
            <p:custDataLst>
              <p:tags r:id="rId8"/>
            </p:custDataLst>
          </p:nvPr>
        </p:nvSpPr>
        <p:spPr>
          <a:xfrm>
            <a:off x="6892945" y="969581"/>
            <a:ext cx="288925" cy="288925"/>
          </a:xfrm>
          <a:prstGeom prst="ellipse">
            <a:avLst/>
          </a:prstGeom>
          <a:gradFill flip="none" rotWithShape="1">
            <a:gsLst>
              <a:gs pos="13000">
                <a:schemeClr val="accent1">
                  <a:lumMod val="40000"/>
                  <a:lumOff val="60000"/>
                </a:schemeClr>
              </a:gs>
              <a:gs pos="85000">
                <a:schemeClr val="accent3"/>
              </a:gs>
              <a:gs pos="52000">
                <a:schemeClr val="accent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127000" dist="190500" dir="2700000" algn="tl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25" name="椭圆 24"/>
          <p:cNvSpPr/>
          <p:nvPr userDrawn="1">
            <p:custDataLst>
              <p:tags r:id="rId9"/>
            </p:custDataLst>
          </p:nvPr>
        </p:nvSpPr>
        <p:spPr>
          <a:xfrm>
            <a:off x="9102739" y="4021926"/>
            <a:ext cx="808355" cy="808355"/>
          </a:xfrm>
          <a:prstGeom prst="ellipse">
            <a:avLst/>
          </a:prstGeom>
          <a:gradFill flip="none" rotWithShape="1">
            <a:gsLst>
              <a:gs pos="12000">
                <a:schemeClr val="accent1">
                  <a:lumMod val="20000"/>
                  <a:lumOff val="80000"/>
                </a:schemeClr>
              </a:gs>
              <a:gs pos="40000">
                <a:schemeClr val="accent1">
                  <a:lumMod val="60000"/>
                  <a:lumOff val="40000"/>
                </a:schemeClr>
              </a:gs>
              <a:gs pos="75000">
                <a:schemeClr val="accent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254000" dist="254000" dir="2700000" algn="tl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26" name="任意多边形: 形状 25"/>
          <p:cNvSpPr/>
          <p:nvPr userDrawn="1">
            <p:custDataLst>
              <p:tags r:id="rId10"/>
            </p:custDataLst>
          </p:nvPr>
        </p:nvSpPr>
        <p:spPr>
          <a:xfrm>
            <a:off x="9963150" y="0"/>
            <a:ext cx="2228850" cy="2164080"/>
          </a:xfrm>
          <a:custGeom>
            <a:avLst/>
            <a:gdLst>
              <a:gd name="connsiteX0" fmla="*/ 0 w 5045967"/>
              <a:gd name="connsiteY0" fmla="*/ 0 h 5048938"/>
              <a:gd name="connsiteX1" fmla="*/ 5045967 w 5045967"/>
              <a:gd name="connsiteY1" fmla="*/ 0 h 5048938"/>
              <a:gd name="connsiteX2" fmla="*/ 5045967 w 5045967"/>
              <a:gd name="connsiteY2" fmla="*/ 5048938 h 5048938"/>
              <a:gd name="connsiteX3" fmla="*/ 4808055 w 5045967"/>
              <a:gd name="connsiteY3" fmla="*/ 5042922 h 5048938"/>
              <a:gd name="connsiteX4" fmla="*/ 6093 w 5045967"/>
              <a:gd name="connsiteY4" fmla="*/ 240959 h 504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45967" h="5048938">
                <a:moveTo>
                  <a:pt x="0" y="0"/>
                </a:moveTo>
                <a:lnTo>
                  <a:pt x="5045967" y="0"/>
                </a:lnTo>
                <a:lnTo>
                  <a:pt x="5045967" y="5048938"/>
                </a:lnTo>
                <a:lnTo>
                  <a:pt x="4808055" y="5042922"/>
                </a:lnTo>
                <a:cubicBezTo>
                  <a:pt x="2215925" y="4911527"/>
                  <a:pt x="137488" y="2833089"/>
                  <a:pt x="6093" y="240959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  <a:alpha val="1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7" name="图形 24"/>
          <p:cNvSpPr/>
          <p:nvPr userDrawn="1">
            <p:custDataLst>
              <p:tags r:id="rId11"/>
            </p:custDataLst>
          </p:nvPr>
        </p:nvSpPr>
        <p:spPr>
          <a:xfrm>
            <a:off x="9963150" y="589915"/>
            <a:ext cx="2228850" cy="1643380"/>
          </a:xfrm>
          <a:custGeom>
            <a:avLst/>
            <a:gdLst>
              <a:gd name="connsiteX0" fmla="*/ 305151 w 1622268"/>
              <a:gd name="connsiteY0" fmla="*/ 689 h 1196098"/>
              <a:gd name="connsiteX1" fmla="*/ 532418 w 1622268"/>
              <a:gd name="connsiteY1" fmla="*/ 142707 h 1196098"/>
              <a:gd name="connsiteX2" fmla="*/ 1579882 w 1622268"/>
              <a:gd name="connsiteY2" fmla="*/ 601241 h 1196098"/>
              <a:gd name="connsiteX3" fmla="*/ 1622269 w 1622268"/>
              <a:gd name="connsiteY3" fmla="*/ 589430 h 1196098"/>
              <a:gd name="connsiteX4" fmla="*/ 1622269 w 1622268"/>
              <a:gd name="connsiteY4" fmla="*/ 1173217 h 1196098"/>
              <a:gd name="connsiteX5" fmla="*/ 1567976 w 1622268"/>
              <a:gd name="connsiteY5" fmla="*/ 1183123 h 1196098"/>
              <a:gd name="connsiteX6" fmla="*/ 970282 w 1622268"/>
              <a:gd name="connsiteY6" fmla="*/ 1143118 h 1196098"/>
              <a:gd name="connsiteX7" fmla="*/ 38261 w 1622268"/>
              <a:gd name="connsiteY7" fmla="*/ 427981 h 1196098"/>
              <a:gd name="connsiteX8" fmla="*/ 142655 w 1622268"/>
              <a:gd name="connsiteY8" fmla="*/ 38313 h 1196098"/>
              <a:gd name="connsiteX9" fmla="*/ 305151 w 1622268"/>
              <a:gd name="connsiteY9" fmla="*/ 689 h 1196098"/>
              <a:gd name="connsiteX10" fmla="*/ 305151 w 1622268"/>
              <a:gd name="connsiteY10" fmla="*/ 689 h 1196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22268" h="1196098">
                <a:moveTo>
                  <a:pt x="305151" y="689"/>
                </a:moveTo>
                <a:cubicBezTo>
                  <a:pt x="396496" y="7166"/>
                  <a:pt x="483174" y="57363"/>
                  <a:pt x="532418" y="142707"/>
                </a:cubicBezTo>
                <a:cubicBezTo>
                  <a:pt x="748445" y="516849"/>
                  <a:pt x="1178975" y="691538"/>
                  <a:pt x="1579882" y="601241"/>
                </a:cubicBezTo>
                <a:lnTo>
                  <a:pt x="1622269" y="589430"/>
                </a:lnTo>
                <a:lnTo>
                  <a:pt x="1622269" y="1173217"/>
                </a:lnTo>
                <a:cubicBezTo>
                  <a:pt x="1622269" y="1173217"/>
                  <a:pt x="1567976" y="1183123"/>
                  <a:pt x="1567976" y="1183123"/>
                </a:cubicBezTo>
                <a:cubicBezTo>
                  <a:pt x="1370713" y="1209126"/>
                  <a:pt x="1168307" y="1196172"/>
                  <a:pt x="970282" y="1143118"/>
                </a:cubicBezTo>
                <a:cubicBezTo>
                  <a:pt x="574233" y="1037009"/>
                  <a:pt x="243239" y="783073"/>
                  <a:pt x="38261" y="427981"/>
                </a:cubicBezTo>
                <a:cubicBezTo>
                  <a:pt x="-40511" y="291583"/>
                  <a:pt x="6257" y="117085"/>
                  <a:pt x="142655" y="38313"/>
                </a:cubicBezTo>
                <a:cubicBezTo>
                  <a:pt x="193804" y="8786"/>
                  <a:pt x="250287" y="-3121"/>
                  <a:pt x="305151" y="689"/>
                </a:cubicBezTo>
                <a:lnTo>
                  <a:pt x="305151" y="689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9" name="图形 16"/>
          <p:cNvSpPr/>
          <p:nvPr userDrawn="1">
            <p:custDataLst>
              <p:tags r:id="rId12"/>
            </p:custDataLst>
          </p:nvPr>
        </p:nvSpPr>
        <p:spPr>
          <a:xfrm>
            <a:off x="7713345" y="0"/>
            <a:ext cx="3648710" cy="3936365"/>
          </a:xfrm>
          <a:custGeom>
            <a:avLst/>
            <a:gdLst>
              <a:gd name="connsiteX0" fmla="*/ 4671 w 2738556"/>
              <a:gd name="connsiteY0" fmla="*/ 0 h 2954675"/>
              <a:gd name="connsiteX1" fmla="*/ 1087663 w 2738556"/>
              <a:gd name="connsiteY1" fmla="*/ 0 h 2954675"/>
              <a:gd name="connsiteX2" fmla="*/ 1079662 w 2738556"/>
              <a:gd name="connsiteY2" fmla="*/ 159068 h 2954675"/>
              <a:gd name="connsiteX3" fmla="*/ 2359727 w 2738556"/>
              <a:gd name="connsiteY3" fmla="*/ 1900523 h 2954675"/>
              <a:gd name="connsiteX4" fmla="*/ 2713962 w 2738556"/>
              <a:gd name="connsiteY4" fmla="*/ 2575846 h 2954675"/>
              <a:gd name="connsiteX5" fmla="*/ 2038639 w 2738556"/>
              <a:gd name="connsiteY5" fmla="*/ 2930081 h 2954675"/>
              <a:gd name="connsiteX6" fmla="*/ 333378 w 2738556"/>
              <a:gd name="connsiteY6" fmla="*/ 1507998 h 2954675"/>
              <a:gd name="connsiteX7" fmla="*/ 99 w 2738556"/>
              <a:gd name="connsiteY7" fmla="*/ 140399 h 2954675"/>
              <a:gd name="connsiteX8" fmla="*/ 4671 w 2738556"/>
              <a:gd name="connsiteY8" fmla="*/ 0 h 2954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38556" h="2954675">
                <a:moveTo>
                  <a:pt x="4671" y="0"/>
                </a:moveTo>
                <a:lnTo>
                  <a:pt x="1087663" y="0"/>
                </a:lnTo>
                <a:cubicBezTo>
                  <a:pt x="1087663" y="0"/>
                  <a:pt x="1079662" y="159068"/>
                  <a:pt x="1079662" y="159068"/>
                </a:cubicBezTo>
                <a:cubicBezTo>
                  <a:pt x="1079472" y="935736"/>
                  <a:pt x="1580201" y="1657350"/>
                  <a:pt x="2359727" y="1900523"/>
                </a:cubicBezTo>
                <a:cubicBezTo>
                  <a:pt x="2643953" y="1989201"/>
                  <a:pt x="2802639" y="2291620"/>
                  <a:pt x="2713962" y="2575846"/>
                </a:cubicBezTo>
                <a:cubicBezTo>
                  <a:pt x="2625284" y="2860072"/>
                  <a:pt x="2322865" y="3018758"/>
                  <a:pt x="2038639" y="2930081"/>
                </a:cubicBezTo>
                <a:cubicBezTo>
                  <a:pt x="1298928" y="2699290"/>
                  <a:pt x="693328" y="2194274"/>
                  <a:pt x="333378" y="1507998"/>
                </a:cubicBezTo>
                <a:cubicBezTo>
                  <a:pt x="108398" y="1079087"/>
                  <a:pt x="-3807" y="611410"/>
                  <a:pt x="99" y="140399"/>
                </a:cubicBezTo>
                <a:lnTo>
                  <a:pt x="4671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93000">
                <a:schemeClr val="accent3"/>
              </a:gs>
              <a:gs pos="52000">
                <a:schemeClr val="accent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ClrTx/>
              <a:buSzTx/>
              <a:buFontTx/>
            </a:pPr>
            <a:endParaRPr lang="zh-CN" altLang="en-US">
              <a:solidFill>
                <a:schemeClr val="lt1"/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3"/>
            </p:custDataLst>
          </p:nvPr>
        </p:nvSpPr>
        <p:spPr>
          <a:xfrm>
            <a:off x="1068110" y="1415134"/>
            <a:ext cx="6217877" cy="2610488"/>
          </a:xfrm>
          <a:noFill/>
        </p:spPr>
        <p:txBody>
          <a:bodyPr wrap="square" anchor="b" anchorCtr="0">
            <a:normAutofit/>
          </a:bodyPr>
          <a:lstStyle>
            <a:lvl1pPr>
              <a:defRPr lang="zh-CN" altLang="en-US" sz="6000" dirty="0">
                <a:solidFill>
                  <a:schemeClr val="tx2"/>
                </a:solidFill>
                <a:latin typeface="+mj-ea"/>
                <a:cs typeface="+mn-cs"/>
              </a:defRPr>
            </a:lvl1pPr>
          </a:lstStyle>
          <a:p>
            <a:pPr marL="0" lvl="0"/>
            <a:r>
              <a:rPr lang="zh-CN" altLang="en-US" dirty="0"/>
              <a:t>单击此处</a:t>
            </a:r>
            <a:br>
              <a:rPr lang="en-US" altLang="zh-CN" dirty="0"/>
            </a:br>
            <a:r>
              <a:rPr lang="zh-CN" altLang="en-US" dirty="0"/>
              <a:t>编辑母版标题样式</a:t>
            </a:r>
            <a:endParaRPr lang="zh-CN" altLang="en-US" dirty="0"/>
          </a:p>
        </p:txBody>
      </p:sp>
      <p:sp>
        <p:nvSpPr>
          <p:cNvPr id="10" name="公司名占位符 6"/>
          <p:cNvSpPr>
            <a:spLocks noGrp="1"/>
          </p:cNvSpPr>
          <p:nvPr>
            <p:ph type="body" sz="quarter" idx="13" hasCustomPrompt="1"/>
            <p:custDataLst>
              <p:tags r:id="rId14"/>
            </p:custDataLst>
          </p:nvPr>
        </p:nvSpPr>
        <p:spPr>
          <a:xfrm>
            <a:off x="1442126" y="523878"/>
            <a:ext cx="2880000" cy="504000"/>
          </a:xfrm>
        </p:spPr>
        <p:txBody>
          <a:bodyPr wrap="square" anchor="ctr">
            <a:normAutofit/>
          </a:bodyPr>
          <a:lstStyle>
            <a:lvl1pPr marL="0" indent="0">
              <a:lnSpc>
                <a:spcPct val="100000"/>
              </a:lnSpc>
              <a:buNone/>
              <a:defRPr sz="1800"/>
            </a:lvl1pPr>
          </a:lstStyle>
          <a:p>
            <a:pPr lvl="0"/>
            <a:r>
              <a:rPr lang="zh-CN" altLang="en-US" dirty="0"/>
              <a:t>公司名</a:t>
            </a:r>
            <a:endParaRPr lang="zh-CN" altLang="en-US" dirty="0"/>
          </a:p>
        </p:txBody>
      </p:sp>
      <p:sp>
        <p:nvSpPr>
          <p:cNvPr id="24" name="署名占位符 10"/>
          <p:cNvSpPr>
            <a:spLocks noGrp="1"/>
          </p:cNvSpPr>
          <p:nvPr>
            <p:ph type="body" sz="quarter" idx="17" hasCustomPrompt="1"/>
            <p:custDataLst>
              <p:tags r:id="rId15"/>
            </p:custDataLst>
          </p:nvPr>
        </p:nvSpPr>
        <p:spPr>
          <a:xfrm>
            <a:off x="1068109" y="4481316"/>
            <a:ext cx="2880000" cy="50400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wrap="square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zh-CN" altLang="en-US" dirty="0"/>
              <a:t>署名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>
          <a:xfrm>
            <a:off x="8610600" y="6356350"/>
            <a:ext cx="2743200" cy="365125"/>
          </a:xfrm>
        </p:spPr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: 形状 2"/>
          <p:cNvSpPr/>
          <p:nvPr userDrawn="1">
            <p:custDataLst>
              <p:tags r:id="rId3"/>
            </p:custDataLst>
          </p:nvPr>
        </p:nvSpPr>
        <p:spPr>
          <a:xfrm flipV="1">
            <a:off x="10654388" y="5436721"/>
            <a:ext cx="1537612" cy="1421279"/>
          </a:xfrm>
          <a:custGeom>
            <a:avLst/>
            <a:gdLst>
              <a:gd name="connsiteX0" fmla="*/ 0 w 5045967"/>
              <a:gd name="connsiteY0" fmla="*/ 0 h 5048938"/>
              <a:gd name="connsiteX1" fmla="*/ 5045967 w 5045967"/>
              <a:gd name="connsiteY1" fmla="*/ 0 h 5048938"/>
              <a:gd name="connsiteX2" fmla="*/ 5045967 w 5045967"/>
              <a:gd name="connsiteY2" fmla="*/ 5048938 h 5048938"/>
              <a:gd name="connsiteX3" fmla="*/ 4808055 w 5045967"/>
              <a:gd name="connsiteY3" fmla="*/ 5042922 h 5048938"/>
              <a:gd name="connsiteX4" fmla="*/ 6093 w 5045967"/>
              <a:gd name="connsiteY4" fmla="*/ 240959 h 504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45967" h="5048938">
                <a:moveTo>
                  <a:pt x="0" y="0"/>
                </a:moveTo>
                <a:lnTo>
                  <a:pt x="5045967" y="0"/>
                </a:lnTo>
                <a:lnTo>
                  <a:pt x="5045967" y="5048938"/>
                </a:lnTo>
                <a:lnTo>
                  <a:pt x="4808055" y="5042922"/>
                </a:lnTo>
                <a:cubicBezTo>
                  <a:pt x="2215925" y="4911527"/>
                  <a:pt x="137488" y="2833089"/>
                  <a:pt x="6093" y="240959"/>
                </a:cubicBezTo>
                <a:close/>
              </a:path>
            </a:pathLst>
          </a:custGeom>
          <a:gradFill>
            <a:gsLst>
              <a:gs pos="14000">
                <a:schemeClr val="accent1">
                  <a:alpha val="15000"/>
                </a:schemeClr>
              </a:gs>
              <a:gs pos="100000">
                <a:schemeClr val="accent1">
                  <a:alpha val="0"/>
                </a:schemeClr>
              </a:gs>
            </a:gsLst>
            <a:path path="circle">
              <a:fillToRect r="100000" b="100000"/>
            </a:path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12" name="任意多边形: 形状 11"/>
          <p:cNvSpPr/>
          <p:nvPr userDrawn="1">
            <p:custDataLst>
              <p:tags r:id="rId4"/>
            </p:custDataLst>
          </p:nvPr>
        </p:nvSpPr>
        <p:spPr>
          <a:xfrm>
            <a:off x="11353800" y="1026561"/>
            <a:ext cx="70184" cy="305594"/>
          </a:xfrm>
          <a:custGeom>
            <a:avLst/>
            <a:gdLst>
              <a:gd name="connsiteX0" fmla="*/ 35092 w 70184"/>
              <a:gd name="connsiteY0" fmla="*/ 235410 h 305594"/>
              <a:gd name="connsiteX1" fmla="*/ 70184 w 70184"/>
              <a:gd name="connsiteY1" fmla="*/ 270502 h 305594"/>
              <a:gd name="connsiteX2" fmla="*/ 35092 w 70184"/>
              <a:gd name="connsiteY2" fmla="*/ 305594 h 305594"/>
              <a:gd name="connsiteX3" fmla="*/ 0 w 70184"/>
              <a:gd name="connsiteY3" fmla="*/ 270502 h 305594"/>
              <a:gd name="connsiteX4" fmla="*/ 35092 w 70184"/>
              <a:gd name="connsiteY4" fmla="*/ 235410 h 305594"/>
              <a:gd name="connsiteX5" fmla="*/ 35092 w 70184"/>
              <a:gd name="connsiteY5" fmla="*/ 117705 h 305594"/>
              <a:gd name="connsiteX6" fmla="*/ 70184 w 70184"/>
              <a:gd name="connsiteY6" fmla="*/ 152797 h 305594"/>
              <a:gd name="connsiteX7" fmla="*/ 35092 w 70184"/>
              <a:gd name="connsiteY7" fmla="*/ 187889 h 305594"/>
              <a:gd name="connsiteX8" fmla="*/ 0 w 70184"/>
              <a:gd name="connsiteY8" fmla="*/ 152797 h 305594"/>
              <a:gd name="connsiteX9" fmla="*/ 35092 w 70184"/>
              <a:gd name="connsiteY9" fmla="*/ 117705 h 305594"/>
              <a:gd name="connsiteX10" fmla="*/ 35092 w 70184"/>
              <a:gd name="connsiteY10" fmla="*/ 0 h 305594"/>
              <a:gd name="connsiteX11" fmla="*/ 70184 w 70184"/>
              <a:gd name="connsiteY11" fmla="*/ 35092 h 305594"/>
              <a:gd name="connsiteX12" fmla="*/ 35092 w 70184"/>
              <a:gd name="connsiteY12" fmla="*/ 70184 h 305594"/>
              <a:gd name="connsiteX13" fmla="*/ 0 w 70184"/>
              <a:gd name="connsiteY13" fmla="*/ 35092 h 305594"/>
              <a:gd name="connsiteX14" fmla="*/ 35092 w 70184"/>
              <a:gd name="connsiteY14" fmla="*/ 0 h 305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0184" h="305594">
                <a:moveTo>
                  <a:pt x="35092" y="235410"/>
                </a:moveTo>
                <a:cubicBezTo>
                  <a:pt x="54473" y="235410"/>
                  <a:pt x="70184" y="251121"/>
                  <a:pt x="70184" y="270502"/>
                </a:cubicBezTo>
                <a:cubicBezTo>
                  <a:pt x="70184" y="289883"/>
                  <a:pt x="54473" y="305594"/>
                  <a:pt x="35092" y="305594"/>
                </a:cubicBezTo>
                <a:cubicBezTo>
                  <a:pt x="15711" y="305594"/>
                  <a:pt x="0" y="289883"/>
                  <a:pt x="0" y="270502"/>
                </a:cubicBezTo>
                <a:cubicBezTo>
                  <a:pt x="0" y="251121"/>
                  <a:pt x="15711" y="235410"/>
                  <a:pt x="35092" y="235410"/>
                </a:cubicBezTo>
                <a:close/>
                <a:moveTo>
                  <a:pt x="35092" y="117705"/>
                </a:moveTo>
                <a:cubicBezTo>
                  <a:pt x="54473" y="117705"/>
                  <a:pt x="70184" y="133416"/>
                  <a:pt x="70184" y="152797"/>
                </a:cubicBezTo>
                <a:cubicBezTo>
                  <a:pt x="70184" y="172178"/>
                  <a:pt x="54473" y="187889"/>
                  <a:pt x="35092" y="187889"/>
                </a:cubicBezTo>
                <a:cubicBezTo>
                  <a:pt x="15711" y="187889"/>
                  <a:pt x="0" y="172178"/>
                  <a:pt x="0" y="152797"/>
                </a:cubicBezTo>
                <a:cubicBezTo>
                  <a:pt x="0" y="133416"/>
                  <a:pt x="15711" y="117705"/>
                  <a:pt x="35092" y="117705"/>
                </a:cubicBezTo>
                <a:close/>
                <a:moveTo>
                  <a:pt x="35092" y="0"/>
                </a:moveTo>
                <a:cubicBezTo>
                  <a:pt x="54473" y="0"/>
                  <a:pt x="70184" y="15711"/>
                  <a:pt x="70184" y="35092"/>
                </a:cubicBezTo>
                <a:cubicBezTo>
                  <a:pt x="70184" y="54473"/>
                  <a:pt x="54473" y="70184"/>
                  <a:pt x="35092" y="70184"/>
                </a:cubicBezTo>
                <a:cubicBezTo>
                  <a:pt x="15711" y="70184"/>
                  <a:pt x="0" y="54473"/>
                  <a:pt x="0" y="35092"/>
                </a:cubicBezTo>
                <a:cubicBezTo>
                  <a:pt x="0" y="15711"/>
                  <a:pt x="15711" y="0"/>
                  <a:pt x="3509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图形 12"/>
          <p:cNvSpPr/>
          <p:nvPr userDrawn="1">
            <p:custDataLst>
              <p:tags r:id="rId5"/>
            </p:custDataLst>
          </p:nvPr>
        </p:nvSpPr>
        <p:spPr>
          <a:xfrm flipH="1">
            <a:off x="0" y="0"/>
            <a:ext cx="2095499" cy="2260811"/>
          </a:xfrm>
          <a:custGeom>
            <a:avLst/>
            <a:gdLst>
              <a:gd name="connsiteX0" fmla="*/ 2815 w 1616032"/>
              <a:gd name="connsiteY0" fmla="*/ 0 h 1743519"/>
              <a:gd name="connsiteX1" fmla="*/ 641847 w 1616032"/>
              <a:gd name="connsiteY1" fmla="*/ 0 h 1743519"/>
              <a:gd name="connsiteX2" fmla="*/ 637180 w 1616032"/>
              <a:gd name="connsiteY2" fmla="*/ 93917 h 1743519"/>
              <a:gd name="connsiteX3" fmla="*/ 1392513 w 1616032"/>
              <a:gd name="connsiteY3" fmla="*/ 1121474 h 1743519"/>
              <a:gd name="connsiteX4" fmla="*/ 1601491 w 1616032"/>
              <a:gd name="connsiteY4" fmla="*/ 1520000 h 1743519"/>
              <a:gd name="connsiteX5" fmla="*/ 1202965 w 1616032"/>
              <a:gd name="connsiteY5" fmla="*/ 1728978 h 1743519"/>
              <a:gd name="connsiteX6" fmla="*/ 196744 w 1616032"/>
              <a:gd name="connsiteY6" fmla="*/ 889826 h 1743519"/>
              <a:gd name="connsiteX7" fmla="*/ 53 w 1616032"/>
              <a:gd name="connsiteY7" fmla="*/ 82868 h 1743519"/>
              <a:gd name="connsiteX8" fmla="*/ 2815 w 1616032"/>
              <a:gd name="connsiteY8" fmla="*/ 0 h 1743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16032" h="1743519">
                <a:moveTo>
                  <a:pt x="2815" y="0"/>
                </a:moveTo>
                <a:lnTo>
                  <a:pt x="641847" y="0"/>
                </a:lnTo>
                <a:cubicBezTo>
                  <a:pt x="641847" y="0"/>
                  <a:pt x="637180" y="93917"/>
                  <a:pt x="637180" y="93917"/>
                </a:cubicBezTo>
                <a:cubicBezTo>
                  <a:pt x="637085" y="552164"/>
                  <a:pt x="932550" y="978027"/>
                  <a:pt x="1392513" y="1121474"/>
                </a:cubicBezTo>
                <a:cubicBezTo>
                  <a:pt x="1560248" y="1173766"/>
                  <a:pt x="1653879" y="1352264"/>
                  <a:pt x="1601491" y="1520000"/>
                </a:cubicBezTo>
                <a:cubicBezTo>
                  <a:pt x="1549199" y="1687735"/>
                  <a:pt x="1370700" y="1781366"/>
                  <a:pt x="1202965" y="1728978"/>
                </a:cubicBezTo>
                <a:cubicBezTo>
                  <a:pt x="766434" y="1592866"/>
                  <a:pt x="409151" y="1294829"/>
                  <a:pt x="196744" y="889826"/>
                </a:cubicBezTo>
                <a:cubicBezTo>
                  <a:pt x="63965" y="636746"/>
                  <a:pt x="-2138" y="360807"/>
                  <a:pt x="53" y="82868"/>
                </a:cubicBezTo>
                <a:lnTo>
                  <a:pt x="2815" y="0"/>
                </a:lnTo>
                <a:close/>
              </a:path>
            </a:pathLst>
          </a:custGeom>
          <a:gradFill flip="none" rotWithShape="1">
            <a:gsLst>
              <a:gs pos="13000">
                <a:schemeClr val="accent1">
                  <a:lumMod val="40000"/>
                  <a:lumOff val="60000"/>
                </a:schemeClr>
              </a:gs>
              <a:gs pos="93000">
                <a:schemeClr val="accent3"/>
              </a:gs>
              <a:gs pos="52000">
                <a:schemeClr val="accent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14" name="任意多边形: 形状 3"/>
          <p:cNvSpPr/>
          <p:nvPr userDrawn="1">
            <p:custDataLst>
              <p:tags r:id="rId6"/>
            </p:custDataLst>
          </p:nvPr>
        </p:nvSpPr>
        <p:spPr>
          <a:xfrm flipH="1">
            <a:off x="1" y="331978"/>
            <a:ext cx="767050" cy="815541"/>
          </a:xfrm>
          <a:custGeom>
            <a:avLst/>
            <a:gdLst>
              <a:gd name="connsiteX0" fmla="*/ 266085 w 960878"/>
              <a:gd name="connsiteY0" fmla="*/ 601 h 1021622"/>
              <a:gd name="connsiteX1" fmla="*/ 124392 w 960878"/>
              <a:gd name="connsiteY1" fmla="*/ 33408 h 1021622"/>
              <a:gd name="connsiteX2" fmla="*/ 33363 w 960878"/>
              <a:gd name="connsiteY2" fmla="*/ 373190 h 1021622"/>
              <a:gd name="connsiteX3" fmla="*/ 846063 w 960878"/>
              <a:gd name="connsiteY3" fmla="*/ 996773 h 1021622"/>
              <a:gd name="connsiteX4" fmla="*/ 960878 w 960878"/>
              <a:gd name="connsiteY4" fmla="*/ 1021622 h 1021622"/>
              <a:gd name="connsiteX5" fmla="*/ 960878 w 960878"/>
              <a:gd name="connsiteY5" fmla="*/ 510304 h 1021622"/>
              <a:gd name="connsiteX6" fmla="*/ 860484 w 960878"/>
              <a:gd name="connsiteY6" fmla="*/ 476220 h 1021622"/>
              <a:gd name="connsiteX7" fmla="*/ 464256 w 960878"/>
              <a:gd name="connsiteY7" fmla="*/ 124437 h 1021622"/>
              <a:gd name="connsiteX8" fmla="*/ 266085 w 960878"/>
              <a:gd name="connsiteY8" fmla="*/ 601 h 1021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0878" h="1021622">
                <a:moveTo>
                  <a:pt x="266085" y="601"/>
                </a:moveTo>
                <a:cubicBezTo>
                  <a:pt x="218244" y="-2721"/>
                  <a:pt x="168993" y="7661"/>
                  <a:pt x="124392" y="33408"/>
                </a:cubicBezTo>
                <a:cubicBezTo>
                  <a:pt x="5456" y="102096"/>
                  <a:pt x="-35325" y="254254"/>
                  <a:pt x="33363" y="373190"/>
                </a:cubicBezTo>
                <a:cubicBezTo>
                  <a:pt x="212099" y="682822"/>
                  <a:pt x="500718" y="904248"/>
                  <a:pt x="846063" y="996773"/>
                </a:cubicBezTo>
                <a:lnTo>
                  <a:pt x="960878" y="1021622"/>
                </a:lnTo>
                <a:lnTo>
                  <a:pt x="960878" y="510304"/>
                </a:lnTo>
                <a:lnTo>
                  <a:pt x="860484" y="476220"/>
                </a:lnTo>
                <a:cubicBezTo>
                  <a:pt x="699387" y="407201"/>
                  <a:pt x="558441" y="287559"/>
                  <a:pt x="464256" y="124437"/>
                </a:cubicBezTo>
                <a:cubicBezTo>
                  <a:pt x="421317" y="50019"/>
                  <a:pt x="345735" y="6249"/>
                  <a:pt x="266085" y="601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5" name="椭圆 14"/>
          <p:cNvSpPr/>
          <p:nvPr userDrawn="1">
            <p:custDataLst>
              <p:tags r:id="rId7"/>
            </p:custDataLst>
          </p:nvPr>
        </p:nvSpPr>
        <p:spPr>
          <a:xfrm>
            <a:off x="102870" y="140335"/>
            <a:ext cx="171450" cy="171450"/>
          </a:xfrm>
          <a:prstGeom prst="ellipse">
            <a:avLst/>
          </a:prstGeom>
          <a:gradFill flip="none" rotWithShape="1">
            <a:gsLst>
              <a:gs pos="76000">
                <a:schemeClr val="accent1"/>
              </a:gs>
              <a:gs pos="12000">
                <a:schemeClr val="accent1">
                  <a:lumMod val="20000"/>
                  <a:lumOff val="80000"/>
                </a:schemeClr>
              </a:gs>
              <a:gs pos="40000">
                <a:schemeClr val="accent1">
                  <a:lumMod val="60000"/>
                  <a:lumOff val="40000"/>
                </a:schemeClr>
              </a:gs>
              <a:gs pos="75000">
                <a:schemeClr val="accent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127000" dist="127000" dir="2700000" algn="tl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16" name="椭圆 15"/>
          <p:cNvSpPr/>
          <p:nvPr userDrawn="1">
            <p:custDataLst>
              <p:tags r:id="rId8"/>
            </p:custDataLst>
          </p:nvPr>
        </p:nvSpPr>
        <p:spPr>
          <a:xfrm>
            <a:off x="1499843" y="1269396"/>
            <a:ext cx="546697" cy="546697"/>
          </a:xfrm>
          <a:prstGeom prst="ellipse">
            <a:avLst/>
          </a:prstGeom>
          <a:gradFill flip="none" rotWithShape="1">
            <a:gsLst>
              <a:gs pos="12000">
                <a:schemeClr val="accent1">
                  <a:lumMod val="20000"/>
                  <a:lumOff val="80000"/>
                </a:schemeClr>
              </a:gs>
              <a:gs pos="40000">
                <a:schemeClr val="accent1">
                  <a:lumMod val="60000"/>
                  <a:lumOff val="40000"/>
                </a:schemeClr>
              </a:gs>
              <a:gs pos="75000">
                <a:schemeClr val="accent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254000" dist="254000" dir="2700000" algn="tl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2"/>
            </p:custDataLst>
          </p:nvPr>
        </p:nvSpPr>
        <p:spPr>
          <a:xfrm>
            <a:off x="9283700" y="547696"/>
            <a:ext cx="1814518" cy="1263324"/>
          </a:xfrm>
          <a:noFill/>
        </p:spPr>
        <p:txBody>
          <a:bodyPr vert="horz" wrap="square" rtlCol="0" anchor="ctr" anchorCtr="0">
            <a:normAutofit/>
          </a:bodyPr>
          <a:lstStyle>
            <a:lvl1pPr algn="ctr">
              <a:defRPr lang="zh-CN" altLang="en-US" sz="6000" dirty="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62000">
                      <a:schemeClr val="accent1"/>
                    </a:gs>
                  </a:gsLst>
                  <a:lin ang="2700000" scaled="1"/>
                </a:gradFill>
              </a:defRPr>
            </a:lvl1pPr>
          </a:lstStyle>
          <a:p>
            <a:pPr marL="0" lvl="0" algn="r"/>
            <a:r>
              <a:rPr lang="zh-CN" altLang="en-US" dirty="0"/>
              <a:t>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图形 23"/>
          <p:cNvSpPr/>
          <p:nvPr userDrawn="1">
            <p:custDataLst>
              <p:tags r:id="rId3"/>
            </p:custDataLst>
          </p:nvPr>
        </p:nvSpPr>
        <p:spPr>
          <a:xfrm>
            <a:off x="1068515" y="803142"/>
            <a:ext cx="4202128" cy="4488048"/>
          </a:xfrm>
          <a:custGeom>
            <a:avLst/>
            <a:gdLst>
              <a:gd name="connsiteX0" fmla="*/ 585922 w 3326429"/>
              <a:gd name="connsiteY0" fmla="*/ 283866 h 3552767"/>
              <a:gd name="connsiteX1" fmla="*/ 3042610 w 3326429"/>
              <a:gd name="connsiteY1" fmla="*/ 812123 h 3552767"/>
              <a:gd name="connsiteX2" fmla="*/ 2514258 w 3326429"/>
              <a:gd name="connsiteY2" fmla="*/ 3268906 h 3552767"/>
              <a:gd name="connsiteX3" fmla="*/ 57475 w 3326429"/>
              <a:gd name="connsiteY3" fmla="*/ 2740554 h 3552767"/>
              <a:gd name="connsiteX4" fmla="*/ 164250 w 3326429"/>
              <a:gd name="connsiteY4" fmla="*/ 2244302 h 3552767"/>
              <a:gd name="connsiteX5" fmla="*/ 660503 w 3326429"/>
              <a:gd name="connsiteY5" fmla="*/ 2351077 h 3552767"/>
              <a:gd name="connsiteX6" fmla="*/ 2124686 w 3326429"/>
              <a:gd name="connsiteY6" fmla="*/ 2665974 h 3552767"/>
              <a:gd name="connsiteX7" fmla="*/ 2439582 w 3326429"/>
              <a:gd name="connsiteY7" fmla="*/ 1201790 h 3552767"/>
              <a:gd name="connsiteX8" fmla="*/ 975399 w 3326429"/>
              <a:gd name="connsiteY8" fmla="*/ 886894 h 3552767"/>
              <a:gd name="connsiteX9" fmla="*/ 479147 w 3326429"/>
              <a:gd name="connsiteY9" fmla="*/ 780119 h 3552767"/>
              <a:gd name="connsiteX10" fmla="*/ 585922 w 3326429"/>
              <a:gd name="connsiteY10" fmla="*/ 283866 h 3552767"/>
              <a:gd name="connsiteX11" fmla="*/ 585922 w 3326429"/>
              <a:gd name="connsiteY11" fmla="*/ 283866 h 3552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26429" h="3552767">
                <a:moveTo>
                  <a:pt x="585922" y="283866"/>
                </a:moveTo>
                <a:cubicBezTo>
                  <a:pt x="1408977" y="-247819"/>
                  <a:pt x="2511020" y="-10742"/>
                  <a:pt x="3042610" y="812123"/>
                </a:cubicBezTo>
                <a:cubicBezTo>
                  <a:pt x="3574200" y="1634987"/>
                  <a:pt x="3337218" y="2737220"/>
                  <a:pt x="2514258" y="3268906"/>
                </a:cubicBezTo>
                <a:cubicBezTo>
                  <a:pt x="1691203" y="3800592"/>
                  <a:pt x="589160" y="3563514"/>
                  <a:pt x="57475" y="2740554"/>
                </a:cubicBezTo>
                <a:cubicBezTo>
                  <a:pt x="-50062" y="2574057"/>
                  <a:pt x="-2342" y="2351839"/>
                  <a:pt x="164250" y="2244302"/>
                </a:cubicBezTo>
                <a:cubicBezTo>
                  <a:pt x="330747" y="2136764"/>
                  <a:pt x="552965" y="2184485"/>
                  <a:pt x="660503" y="2351077"/>
                </a:cubicBezTo>
                <a:cubicBezTo>
                  <a:pt x="977304" y="2841519"/>
                  <a:pt x="1634148" y="2982870"/>
                  <a:pt x="2124686" y="2665974"/>
                </a:cubicBezTo>
                <a:cubicBezTo>
                  <a:pt x="2615223" y="2349077"/>
                  <a:pt x="2756479" y="1692328"/>
                  <a:pt x="2439582" y="1201790"/>
                </a:cubicBezTo>
                <a:cubicBezTo>
                  <a:pt x="2122686" y="711253"/>
                  <a:pt x="1465937" y="569997"/>
                  <a:pt x="975399" y="886894"/>
                </a:cubicBezTo>
                <a:cubicBezTo>
                  <a:pt x="808902" y="994431"/>
                  <a:pt x="586684" y="946711"/>
                  <a:pt x="479147" y="780119"/>
                </a:cubicBezTo>
                <a:cubicBezTo>
                  <a:pt x="371609" y="613622"/>
                  <a:pt x="419330" y="391403"/>
                  <a:pt x="585922" y="283866"/>
                </a:cubicBezTo>
                <a:lnTo>
                  <a:pt x="585922" y="283866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  <a:alpha val="5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1" name="矩形 10"/>
          <p:cNvSpPr/>
          <p:nvPr userDrawn="1">
            <p:custDataLst>
              <p:tags r:id="rId4"/>
            </p:custDataLst>
          </p:nvPr>
        </p:nvSpPr>
        <p:spPr>
          <a:xfrm>
            <a:off x="8469650" y="2639425"/>
            <a:ext cx="2477770" cy="33464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图形 13"/>
          <p:cNvSpPr/>
          <p:nvPr userDrawn="1">
            <p:custDataLst>
              <p:tags r:id="rId5"/>
            </p:custDataLst>
          </p:nvPr>
        </p:nvSpPr>
        <p:spPr>
          <a:xfrm>
            <a:off x="1312042" y="1331347"/>
            <a:ext cx="3352258" cy="3352256"/>
          </a:xfrm>
          <a:custGeom>
            <a:avLst/>
            <a:gdLst>
              <a:gd name="connsiteX0" fmla="*/ 1509808 w 3019615"/>
              <a:gd name="connsiteY0" fmla="*/ 3019520 h 3019615"/>
              <a:gd name="connsiteX1" fmla="*/ 0 w 3019615"/>
              <a:gd name="connsiteY1" fmla="*/ 1509808 h 3019615"/>
              <a:gd name="connsiteX2" fmla="*/ 1509808 w 3019615"/>
              <a:gd name="connsiteY2" fmla="*/ 0 h 3019615"/>
              <a:gd name="connsiteX3" fmla="*/ 3019616 w 3019615"/>
              <a:gd name="connsiteY3" fmla="*/ 1509808 h 3019615"/>
              <a:gd name="connsiteX4" fmla="*/ 2638616 w 3019615"/>
              <a:gd name="connsiteY4" fmla="*/ 1890808 h 3019615"/>
              <a:gd name="connsiteX5" fmla="*/ 2257616 w 3019615"/>
              <a:gd name="connsiteY5" fmla="*/ 1509808 h 3019615"/>
              <a:gd name="connsiteX6" fmla="*/ 1509808 w 3019615"/>
              <a:gd name="connsiteY6" fmla="*/ 762000 h 3019615"/>
              <a:gd name="connsiteX7" fmla="*/ 762000 w 3019615"/>
              <a:gd name="connsiteY7" fmla="*/ 1509808 h 3019615"/>
              <a:gd name="connsiteX8" fmla="*/ 1509808 w 3019615"/>
              <a:gd name="connsiteY8" fmla="*/ 2257616 h 3019615"/>
              <a:gd name="connsiteX9" fmla="*/ 1890808 w 3019615"/>
              <a:gd name="connsiteY9" fmla="*/ 2638616 h 3019615"/>
              <a:gd name="connsiteX10" fmla="*/ 1509808 w 3019615"/>
              <a:gd name="connsiteY10" fmla="*/ 3019616 h 3019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019615" h="3019615">
                <a:moveTo>
                  <a:pt x="1509808" y="3019520"/>
                </a:moveTo>
                <a:cubicBezTo>
                  <a:pt x="677323" y="3019520"/>
                  <a:pt x="0" y="2342293"/>
                  <a:pt x="0" y="1509808"/>
                </a:cubicBezTo>
                <a:cubicBezTo>
                  <a:pt x="0" y="677323"/>
                  <a:pt x="677323" y="0"/>
                  <a:pt x="1509808" y="0"/>
                </a:cubicBezTo>
                <a:cubicBezTo>
                  <a:pt x="2342293" y="0"/>
                  <a:pt x="3019616" y="677323"/>
                  <a:pt x="3019616" y="1509808"/>
                </a:cubicBezTo>
                <a:cubicBezTo>
                  <a:pt x="3019616" y="1720215"/>
                  <a:pt x="2849023" y="1890808"/>
                  <a:pt x="2638616" y="1890808"/>
                </a:cubicBezTo>
                <a:cubicBezTo>
                  <a:pt x="2428208" y="1890808"/>
                  <a:pt x="2257616" y="1720215"/>
                  <a:pt x="2257616" y="1509808"/>
                </a:cubicBezTo>
                <a:cubicBezTo>
                  <a:pt x="2257616" y="1097471"/>
                  <a:pt x="1922145" y="762000"/>
                  <a:pt x="1509808" y="762000"/>
                </a:cubicBezTo>
                <a:cubicBezTo>
                  <a:pt x="1097471" y="762000"/>
                  <a:pt x="762000" y="1097471"/>
                  <a:pt x="762000" y="1509808"/>
                </a:cubicBezTo>
                <a:cubicBezTo>
                  <a:pt x="762000" y="1922145"/>
                  <a:pt x="1097471" y="2257616"/>
                  <a:pt x="1509808" y="2257616"/>
                </a:cubicBezTo>
                <a:cubicBezTo>
                  <a:pt x="1720215" y="2257616"/>
                  <a:pt x="1890808" y="2428208"/>
                  <a:pt x="1890808" y="2638616"/>
                </a:cubicBezTo>
                <a:cubicBezTo>
                  <a:pt x="1890808" y="2849023"/>
                  <a:pt x="1720215" y="3019616"/>
                  <a:pt x="1509808" y="3019616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80000">
                <a:schemeClr val="accent3"/>
              </a:gs>
              <a:gs pos="52000">
                <a:schemeClr val="accent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ClrTx/>
              <a:buSzTx/>
              <a:buFontTx/>
            </a:pPr>
            <a:endParaRPr lang="zh-CN" altLang="en-US">
              <a:solidFill>
                <a:schemeClr val="lt1"/>
              </a:solidFill>
              <a:sym typeface="+mn-ea"/>
            </a:endParaRPr>
          </a:p>
        </p:txBody>
      </p:sp>
      <p:cxnSp>
        <p:nvCxnSpPr>
          <p:cNvPr id="13" name="直接连接符 12"/>
          <p:cNvCxnSpPr/>
          <p:nvPr userDrawn="1">
            <p:custDataLst>
              <p:tags r:id="rId6"/>
            </p:custDataLst>
          </p:nvPr>
        </p:nvCxnSpPr>
        <p:spPr>
          <a:xfrm>
            <a:off x="11778000" y="2356902"/>
            <a:ext cx="0" cy="2871449"/>
          </a:xfrm>
          <a:prstGeom prst="line">
            <a:avLst/>
          </a:prstGeom>
          <a:ln>
            <a:solidFill>
              <a:schemeClr val="accent1">
                <a:alpha val="1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/>
          <p:cNvSpPr/>
          <p:nvPr userDrawn="1">
            <p:custDataLst>
              <p:tags r:id="rId7"/>
            </p:custDataLst>
          </p:nvPr>
        </p:nvSpPr>
        <p:spPr>
          <a:xfrm>
            <a:off x="2620121" y="2639425"/>
            <a:ext cx="736100" cy="736100"/>
          </a:xfrm>
          <a:prstGeom prst="ellipse">
            <a:avLst/>
          </a:prstGeom>
          <a:gradFill flip="none" rotWithShape="1">
            <a:gsLst>
              <a:gs pos="12000">
                <a:schemeClr val="accent1">
                  <a:lumMod val="20000"/>
                  <a:lumOff val="80000"/>
                </a:schemeClr>
              </a:gs>
              <a:gs pos="40000">
                <a:schemeClr val="accent1">
                  <a:lumMod val="60000"/>
                  <a:lumOff val="40000"/>
                </a:schemeClr>
              </a:gs>
              <a:gs pos="75000">
                <a:schemeClr val="accent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254000" dist="254000" dir="2700000" algn="tl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15" name="椭圆 14"/>
          <p:cNvSpPr/>
          <p:nvPr userDrawn="1">
            <p:custDataLst>
              <p:tags r:id="rId8"/>
            </p:custDataLst>
          </p:nvPr>
        </p:nvSpPr>
        <p:spPr>
          <a:xfrm>
            <a:off x="4745253" y="3924161"/>
            <a:ext cx="444436" cy="444436"/>
          </a:xfrm>
          <a:prstGeom prst="ellipse">
            <a:avLst/>
          </a:prstGeom>
          <a:gradFill flip="none" rotWithShape="1">
            <a:gsLst>
              <a:gs pos="12000">
                <a:schemeClr val="accent1">
                  <a:lumMod val="20000"/>
                  <a:lumOff val="80000"/>
                </a:schemeClr>
              </a:gs>
              <a:gs pos="40000">
                <a:schemeClr val="accent1">
                  <a:lumMod val="60000"/>
                  <a:lumOff val="40000"/>
                </a:schemeClr>
              </a:gs>
              <a:gs pos="75000">
                <a:schemeClr val="accent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254000" dist="254000" dir="2700000" algn="tl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16" name="任意多边形: 形状 15"/>
          <p:cNvSpPr/>
          <p:nvPr userDrawn="1">
            <p:custDataLst>
              <p:tags r:id="rId9"/>
            </p:custDataLst>
          </p:nvPr>
        </p:nvSpPr>
        <p:spPr>
          <a:xfrm flipH="1" flipV="1">
            <a:off x="0" y="0"/>
            <a:ext cx="1259205" cy="833120"/>
          </a:xfrm>
          <a:custGeom>
            <a:avLst/>
            <a:gdLst>
              <a:gd name="connsiteX0" fmla="*/ 1259430 w 1259430"/>
              <a:gd name="connsiteY0" fmla="*/ 833045 h 833045"/>
              <a:gd name="connsiteX1" fmla="*/ 0 w 1259430"/>
              <a:gd name="connsiteY1" fmla="*/ 833045 h 833045"/>
              <a:gd name="connsiteX2" fmla="*/ 10126 w 1259430"/>
              <a:gd name="connsiteY2" fmla="*/ 819504 h 833045"/>
              <a:gd name="connsiteX3" fmla="*/ 1126137 w 1259430"/>
              <a:gd name="connsiteY3" fmla="*/ 38726 h 833045"/>
              <a:gd name="connsiteX4" fmla="*/ 1259430 w 1259430"/>
              <a:gd name="connsiteY4" fmla="*/ 0 h 833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9430" h="833045">
                <a:moveTo>
                  <a:pt x="1259430" y="833045"/>
                </a:moveTo>
                <a:lnTo>
                  <a:pt x="0" y="833045"/>
                </a:lnTo>
                <a:lnTo>
                  <a:pt x="10126" y="819504"/>
                </a:lnTo>
                <a:cubicBezTo>
                  <a:pt x="301323" y="466655"/>
                  <a:pt x="685952" y="193770"/>
                  <a:pt x="1126137" y="38726"/>
                </a:cubicBezTo>
                <a:lnTo>
                  <a:pt x="1259430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  <a:alpha val="3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 userDrawn="1">
            <p:custDataLst>
              <p:tags r:id="rId10"/>
            </p:custDataLst>
          </p:nvPr>
        </p:nvSpPr>
        <p:spPr>
          <a:xfrm>
            <a:off x="1482507" y="4643034"/>
            <a:ext cx="217666" cy="217664"/>
          </a:xfrm>
          <a:prstGeom prst="ellipse">
            <a:avLst/>
          </a:prstGeom>
          <a:gradFill flip="none" rotWithShape="1">
            <a:gsLst>
              <a:gs pos="13000">
                <a:schemeClr val="accent1">
                  <a:lumMod val="40000"/>
                  <a:lumOff val="60000"/>
                </a:schemeClr>
              </a:gs>
              <a:gs pos="85000">
                <a:schemeClr val="accent3"/>
              </a:gs>
              <a:gs pos="52000">
                <a:schemeClr val="accent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127000" dist="190500" dir="2700000" algn="tl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cxnSp>
        <p:nvCxnSpPr>
          <p:cNvPr id="29" name="直接连接符 28"/>
          <p:cNvCxnSpPr/>
          <p:nvPr userDrawn="1">
            <p:custDataLst>
              <p:tags r:id="rId11"/>
            </p:custDataLst>
          </p:nvPr>
        </p:nvCxnSpPr>
        <p:spPr>
          <a:xfrm>
            <a:off x="1069698" y="688340"/>
            <a:ext cx="191770" cy="0"/>
          </a:xfrm>
          <a:prstGeom prst="line">
            <a:avLst/>
          </a:prstGeom>
          <a:ln w="28575" cap="rnd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 userDrawn="1">
            <p:custDataLst>
              <p:tags r:id="rId12"/>
            </p:custDataLst>
          </p:nvPr>
        </p:nvCxnSpPr>
        <p:spPr>
          <a:xfrm>
            <a:off x="1069698" y="757555"/>
            <a:ext cx="191770" cy="0"/>
          </a:xfrm>
          <a:prstGeom prst="line">
            <a:avLst/>
          </a:prstGeom>
          <a:ln w="28575" cap="rnd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 userDrawn="1">
            <p:custDataLst>
              <p:tags r:id="rId13"/>
            </p:custDataLst>
          </p:nvPr>
        </p:nvCxnSpPr>
        <p:spPr>
          <a:xfrm>
            <a:off x="1069698" y="826135"/>
            <a:ext cx="191770" cy="0"/>
          </a:xfrm>
          <a:prstGeom prst="line">
            <a:avLst/>
          </a:prstGeom>
          <a:ln w="28575" cap="rnd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日期占位符 4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5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6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17"/>
            </p:custDataLst>
          </p:nvPr>
        </p:nvSpPr>
        <p:spPr>
          <a:xfrm>
            <a:off x="5514170" y="3048024"/>
            <a:ext cx="5412458" cy="1759920"/>
          </a:xfrm>
        </p:spPr>
        <p:txBody>
          <a:bodyPr wrap="square" anchor="b">
            <a:normAutofit/>
          </a:bodyPr>
          <a:lstStyle>
            <a:lvl1pPr algn="r">
              <a:defRPr sz="5400">
                <a:solidFill>
                  <a:schemeClr val="tx2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8" name="节编号 3"/>
          <p:cNvSpPr>
            <a:spLocks noGrp="1"/>
          </p:cNvSpPr>
          <p:nvPr>
            <p:ph type="body" sz="quarter" idx="13" hasCustomPrompt="1"/>
            <p:custDataLst>
              <p:tags r:id="rId18"/>
            </p:custDataLst>
          </p:nvPr>
        </p:nvSpPr>
        <p:spPr>
          <a:xfrm>
            <a:off x="6575549" y="966615"/>
            <a:ext cx="4351080" cy="2062700"/>
          </a:xfrm>
        </p:spPr>
        <p:txBody>
          <a:bodyPr wrap="none" anchor="b" anchorCtr="0">
            <a:normAutofit/>
          </a:bodyPr>
          <a:lstStyle>
            <a:lvl1pPr marL="0" indent="0" algn="r">
              <a:buNone/>
              <a:defRPr sz="8000" b="1">
                <a:gradFill flip="none" rotWithShape="1">
                  <a:gsLst>
                    <a:gs pos="0">
                      <a:schemeClr val="accent1">
                        <a:lumMod val="60000"/>
                        <a:lumOff val="40000"/>
                      </a:schemeClr>
                    </a:gs>
                    <a:gs pos="40000">
                      <a:schemeClr val="accent1"/>
                    </a:gs>
                  </a:gsLst>
                  <a:lin ang="2700000" scaled="1"/>
                  <a:tileRect/>
                </a:gradFill>
              </a:defRPr>
            </a:lvl1pPr>
          </a:lstStyle>
          <a:p>
            <a:pPr lvl="0"/>
            <a:r>
              <a:rPr lang="zh-CN" altLang="en-US" dirty="0"/>
              <a:t>节编号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95960" y="1301750"/>
            <a:ext cx="5323840" cy="4875850"/>
          </a:xfrm>
        </p:spPr>
        <p:txBody>
          <a:bodyPr wrap="square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172200" y="1301750"/>
            <a:ext cx="5323840" cy="4875850"/>
          </a:xfrm>
        </p:spPr>
        <p:txBody>
          <a:bodyPr wrap="square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695960" y="1301750"/>
            <a:ext cx="5323840" cy="411303"/>
          </a:xfrm>
        </p:spPr>
        <p:txBody>
          <a:bodyPr wrap="square" anchor="b">
            <a:norm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95960" y="1875099"/>
            <a:ext cx="5323840" cy="4300276"/>
          </a:xfrm>
        </p:spPr>
        <p:txBody>
          <a:bodyPr wrap="square">
            <a:normAutofit/>
          </a:bodyPr>
          <a:lstStyle>
            <a:lvl1pPr>
              <a:defRPr sz="2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4"/>
            </p:custDataLst>
          </p:nvPr>
        </p:nvSpPr>
        <p:spPr>
          <a:xfrm>
            <a:off x="6172200" y="1301750"/>
            <a:ext cx="5323840" cy="411303"/>
          </a:xfrm>
        </p:spPr>
        <p:txBody>
          <a:bodyPr wrap="square" anchor="b">
            <a:norm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172200" y="1875099"/>
            <a:ext cx="5323840" cy="4300276"/>
          </a:xfrm>
        </p:spPr>
        <p:txBody>
          <a:bodyPr wrap="square">
            <a:normAutofit/>
          </a:bodyPr>
          <a:lstStyle>
            <a:lvl1pPr>
              <a:defRPr sz="2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10" name="标题 9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95960" y="360045"/>
            <a:ext cx="10801985" cy="5817870"/>
          </a:xfrm>
        </p:spPr>
        <p:txBody>
          <a:bodyPr wrap="square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4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95960" y="1301750"/>
            <a:ext cx="10799088" cy="405553"/>
          </a:xfrm>
        </p:spPr>
        <p:txBody>
          <a:bodyPr wrap="square" anchor="t">
            <a:norm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: 形状 8"/>
          <p:cNvSpPr/>
          <p:nvPr userDrawn="1">
            <p:custDataLst>
              <p:tags r:id="rId3"/>
            </p:custDataLst>
          </p:nvPr>
        </p:nvSpPr>
        <p:spPr>
          <a:xfrm flipV="1">
            <a:off x="10733104" y="5509481"/>
            <a:ext cx="1458895" cy="1348518"/>
          </a:xfrm>
          <a:custGeom>
            <a:avLst/>
            <a:gdLst>
              <a:gd name="connsiteX0" fmla="*/ 0 w 5045967"/>
              <a:gd name="connsiteY0" fmla="*/ 0 h 5048938"/>
              <a:gd name="connsiteX1" fmla="*/ 5045967 w 5045967"/>
              <a:gd name="connsiteY1" fmla="*/ 0 h 5048938"/>
              <a:gd name="connsiteX2" fmla="*/ 5045967 w 5045967"/>
              <a:gd name="connsiteY2" fmla="*/ 5048938 h 5048938"/>
              <a:gd name="connsiteX3" fmla="*/ 4808055 w 5045967"/>
              <a:gd name="connsiteY3" fmla="*/ 5042922 h 5048938"/>
              <a:gd name="connsiteX4" fmla="*/ 6093 w 5045967"/>
              <a:gd name="connsiteY4" fmla="*/ 240959 h 504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45967" h="5048938">
                <a:moveTo>
                  <a:pt x="0" y="0"/>
                </a:moveTo>
                <a:lnTo>
                  <a:pt x="5045967" y="0"/>
                </a:lnTo>
                <a:lnTo>
                  <a:pt x="5045967" y="5048938"/>
                </a:lnTo>
                <a:lnTo>
                  <a:pt x="4808055" y="5042922"/>
                </a:lnTo>
                <a:cubicBezTo>
                  <a:pt x="2215925" y="4911527"/>
                  <a:pt x="137488" y="2833089"/>
                  <a:pt x="6093" y="24095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20000"/>
                  <a:lumOff val="80000"/>
                  <a:alpha val="50000"/>
                </a:schemeClr>
              </a:gs>
              <a:gs pos="72000">
                <a:schemeClr val="accent1">
                  <a:lumMod val="20000"/>
                  <a:lumOff val="80000"/>
                  <a:alpha val="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7" name="任意多边形: 形状 6"/>
          <p:cNvSpPr/>
          <p:nvPr userDrawn="1">
            <p:custDataLst>
              <p:tags r:id="rId4"/>
            </p:custDataLst>
          </p:nvPr>
        </p:nvSpPr>
        <p:spPr>
          <a:xfrm flipH="1">
            <a:off x="0" y="0"/>
            <a:ext cx="5272405" cy="4873625"/>
          </a:xfrm>
          <a:custGeom>
            <a:avLst/>
            <a:gdLst>
              <a:gd name="connsiteX0" fmla="*/ 0 w 5045967"/>
              <a:gd name="connsiteY0" fmla="*/ 0 h 5048938"/>
              <a:gd name="connsiteX1" fmla="*/ 5045967 w 5045967"/>
              <a:gd name="connsiteY1" fmla="*/ 0 h 5048938"/>
              <a:gd name="connsiteX2" fmla="*/ 5045967 w 5045967"/>
              <a:gd name="connsiteY2" fmla="*/ 5048938 h 5048938"/>
              <a:gd name="connsiteX3" fmla="*/ 4808055 w 5045967"/>
              <a:gd name="connsiteY3" fmla="*/ 5042922 h 5048938"/>
              <a:gd name="connsiteX4" fmla="*/ 6093 w 5045967"/>
              <a:gd name="connsiteY4" fmla="*/ 240959 h 504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45967" h="5048938">
                <a:moveTo>
                  <a:pt x="0" y="0"/>
                </a:moveTo>
                <a:lnTo>
                  <a:pt x="5045967" y="0"/>
                </a:lnTo>
                <a:lnTo>
                  <a:pt x="5045967" y="5048938"/>
                </a:lnTo>
                <a:lnTo>
                  <a:pt x="4808055" y="5042922"/>
                </a:lnTo>
                <a:cubicBezTo>
                  <a:pt x="2215925" y="4911527"/>
                  <a:pt x="137488" y="2833089"/>
                  <a:pt x="6093" y="24095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任意多边形: 形状 7"/>
          <p:cNvSpPr/>
          <p:nvPr userDrawn="1">
            <p:custDataLst>
              <p:tags r:id="rId5"/>
            </p:custDataLst>
          </p:nvPr>
        </p:nvSpPr>
        <p:spPr>
          <a:xfrm flipH="1">
            <a:off x="0" y="0"/>
            <a:ext cx="3750945" cy="3641725"/>
          </a:xfrm>
          <a:custGeom>
            <a:avLst/>
            <a:gdLst>
              <a:gd name="connsiteX0" fmla="*/ 0 w 5045967"/>
              <a:gd name="connsiteY0" fmla="*/ 0 h 5048938"/>
              <a:gd name="connsiteX1" fmla="*/ 5045967 w 5045967"/>
              <a:gd name="connsiteY1" fmla="*/ 0 h 5048938"/>
              <a:gd name="connsiteX2" fmla="*/ 5045967 w 5045967"/>
              <a:gd name="connsiteY2" fmla="*/ 5048938 h 5048938"/>
              <a:gd name="connsiteX3" fmla="*/ 4808055 w 5045967"/>
              <a:gd name="connsiteY3" fmla="*/ 5042922 h 5048938"/>
              <a:gd name="connsiteX4" fmla="*/ 6093 w 5045967"/>
              <a:gd name="connsiteY4" fmla="*/ 240959 h 504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45967" h="5048938">
                <a:moveTo>
                  <a:pt x="0" y="0"/>
                </a:moveTo>
                <a:lnTo>
                  <a:pt x="5045967" y="0"/>
                </a:lnTo>
                <a:lnTo>
                  <a:pt x="5045967" y="5048938"/>
                </a:lnTo>
                <a:lnTo>
                  <a:pt x="4808055" y="5042922"/>
                </a:lnTo>
                <a:cubicBezTo>
                  <a:pt x="2215925" y="4911527"/>
                  <a:pt x="137488" y="2833089"/>
                  <a:pt x="6093" y="240959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 userDrawn="1">
            <p:custDataLst>
              <p:tags r:id="rId6"/>
            </p:custDataLst>
          </p:nvPr>
        </p:nvSpPr>
        <p:spPr>
          <a:xfrm flipH="1">
            <a:off x="4859423" y="917634"/>
            <a:ext cx="288925" cy="288925"/>
          </a:xfrm>
          <a:prstGeom prst="ellipse">
            <a:avLst/>
          </a:prstGeom>
          <a:gradFill flip="none" rotWithShape="1">
            <a:gsLst>
              <a:gs pos="13000">
                <a:schemeClr val="accent1">
                  <a:lumMod val="40000"/>
                  <a:lumOff val="60000"/>
                </a:schemeClr>
              </a:gs>
              <a:gs pos="85000">
                <a:schemeClr val="accent3"/>
              </a:gs>
              <a:gs pos="52000">
                <a:schemeClr val="accent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127000" dist="190500" dir="2700000" algn="tl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15" name="任意多边形: 形状 14"/>
          <p:cNvSpPr/>
          <p:nvPr userDrawn="1">
            <p:custDataLst>
              <p:tags r:id="rId7"/>
            </p:custDataLst>
          </p:nvPr>
        </p:nvSpPr>
        <p:spPr>
          <a:xfrm flipH="1">
            <a:off x="0" y="0"/>
            <a:ext cx="2228850" cy="2164080"/>
          </a:xfrm>
          <a:custGeom>
            <a:avLst/>
            <a:gdLst>
              <a:gd name="connsiteX0" fmla="*/ 0 w 5045967"/>
              <a:gd name="connsiteY0" fmla="*/ 0 h 5048938"/>
              <a:gd name="connsiteX1" fmla="*/ 5045967 w 5045967"/>
              <a:gd name="connsiteY1" fmla="*/ 0 h 5048938"/>
              <a:gd name="connsiteX2" fmla="*/ 5045967 w 5045967"/>
              <a:gd name="connsiteY2" fmla="*/ 5048938 h 5048938"/>
              <a:gd name="connsiteX3" fmla="*/ 4808055 w 5045967"/>
              <a:gd name="connsiteY3" fmla="*/ 5042922 h 5048938"/>
              <a:gd name="connsiteX4" fmla="*/ 6093 w 5045967"/>
              <a:gd name="connsiteY4" fmla="*/ 240959 h 504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45967" h="5048938">
                <a:moveTo>
                  <a:pt x="0" y="0"/>
                </a:moveTo>
                <a:lnTo>
                  <a:pt x="5045967" y="0"/>
                </a:lnTo>
                <a:lnTo>
                  <a:pt x="5045967" y="5048938"/>
                </a:lnTo>
                <a:lnTo>
                  <a:pt x="4808055" y="5042922"/>
                </a:lnTo>
                <a:cubicBezTo>
                  <a:pt x="2215925" y="4911527"/>
                  <a:pt x="137488" y="2833089"/>
                  <a:pt x="6093" y="240959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  <a:alpha val="1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16" name="图形 24"/>
          <p:cNvSpPr/>
          <p:nvPr userDrawn="1">
            <p:custDataLst>
              <p:tags r:id="rId8"/>
            </p:custDataLst>
          </p:nvPr>
        </p:nvSpPr>
        <p:spPr>
          <a:xfrm flipH="1">
            <a:off x="0" y="589915"/>
            <a:ext cx="2228850" cy="1643380"/>
          </a:xfrm>
          <a:custGeom>
            <a:avLst/>
            <a:gdLst>
              <a:gd name="connsiteX0" fmla="*/ 305151 w 1622268"/>
              <a:gd name="connsiteY0" fmla="*/ 689 h 1196098"/>
              <a:gd name="connsiteX1" fmla="*/ 532418 w 1622268"/>
              <a:gd name="connsiteY1" fmla="*/ 142707 h 1196098"/>
              <a:gd name="connsiteX2" fmla="*/ 1579882 w 1622268"/>
              <a:gd name="connsiteY2" fmla="*/ 601241 h 1196098"/>
              <a:gd name="connsiteX3" fmla="*/ 1622269 w 1622268"/>
              <a:gd name="connsiteY3" fmla="*/ 589430 h 1196098"/>
              <a:gd name="connsiteX4" fmla="*/ 1622269 w 1622268"/>
              <a:gd name="connsiteY4" fmla="*/ 1173217 h 1196098"/>
              <a:gd name="connsiteX5" fmla="*/ 1567976 w 1622268"/>
              <a:gd name="connsiteY5" fmla="*/ 1183123 h 1196098"/>
              <a:gd name="connsiteX6" fmla="*/ 970282 w 1622268"/>
              <a:gd name="connsiteY6" fmla="*/ 1143118 h 1196098"/>
              <a:gd name="connsiteX7" fmla="*/ 38261 w 1622268"/>
              <a:gd name="connsiteY7" fmla="*/ 427981 h 1196098"/>
              <a:gd name="connsiteX8" fmla="*/ 142655 w 1622268"/>
              <a:gd name="connsiteY8" fmla="*/ 38313 h 1196098"/>
              <a:gd name="connsiteX9" fmla="*/ 305151 w 1622268"/>
              <a:gd name="connsiteY9" fmla="*/ 689 h 1196098"/>
              <a:gd name="connsiteX10" fmla="*/ 305151 w 1622268"/>
              <a:gd name="connsiteY10" fmla="*/ 689 h 1196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22268" h="1196098">
                <a:moveTo>
                  <a:pt x="305151" y="689"/>
                </a:moveTo>
                <a:cubicBezTo>
                  <a:pt x="396496" y="7166"/>
                  <a:pt x="483174" y="57363"/>
                  <a:pt x="532418" y="142707"/>
                </a:cubicBezTo>
                <a:cubicBezTo>
                  <a:pt x="748445" y="516849"/>
                  <a:pt x="1178975" y="691538"/>
                  <a:pt x="1579882" y="601241"/>
                </a:cubicBezTo>
                <a:lnTo>
                  <a:pt x="1622269" y="589430"/>
                </a:lnTo>
                <a:lnTo>
                  <a:pt x="1622269" y="1173217"/>
                </a:lnTo>
                <a:cubicBezTo>
                  <a:pt x="1622269" y="1173217"/>
                  <a:pt x="1567976" y="1183123"/>
                  <a:pt x="1567976" y="1183123"/>
                </a:cubicBezTo>
                <a:cubicBezTo>
                  <a:pt x="1370713" y="1209126"/>
                  <a:pt x="1168307" y="1196172"/>
                  <a:pt x="970282" y="1143118"/>
                </a:cubicBezTo>
                <a:cubicBezTo>
                  <a:pt x="574233" y="1037009"/>
                  <a:pt x="243239" y="783073"/>
                  <a:pt x="38261" y="427981"/>
                </a:cubicBezTo>
                <a:cubicBezTo>
                  <a:pt x="-40511" y="291583"/>
                  <a:pt x="6257" y="117085"/>
                  <a:pt x="142655" y="38313"/>
                </a:cubicBezTo>
                <a:cubicBezTo>
                  <a:pt x="193804" y="8786"/>
                  <a:pt x="250287" y="-3121"/>
                  <a:pt x="305151" y="689"/>
                </a:cubicBezTo>
                <a:lnTo>
                  <a:pt x="305151" y="689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9" name="图形 16"/>
          <p:cNvSpPr/>
          <p:nvPr userDrawn="1">
            <p:custDataLst>
              <p:tags r:id="rId9"/>
            </p:custDataLst>
          </p:nvPr>
        </p:nvSpPr>
        <p:spPr>
          <a:xfrm flipH="1">
            <a:off x="829945" y="0"/>
            <a:ext cx="3648710" cy="3936365"/>
          </a:xfrm>
          <a:custGeom>
            <a:avLst/>
            <a:gdLst>
              <a:gd name="connsiteX0" fmla="*/ 4671 w 2738556"/>
              <a:gd name="connsiteY0" fmla="*/ 0 h 2954675"/>
              <a:gd name="connsiteX1" fmla="*/ 1087663 w 2738556"/>
              <a:gd name="connsiteY1" fmla="*/ 0 h 2954675"/>
              <a:gd name="connsiteX2" fmla="*/ 1079662 w 2738556"/>
              <a:gd name="connsiteY2" fmla="*/ 159068 h 2954675"/>
              <a:gd name="connsiteX3" fmla="*/ 2359727 w 2738556"/>
              <a:gd name="connsiteY3" fmla="*/ 1900523 h 2954675"/>
              <a:gd name="connsiteX4" fmla="*/ 2713962 w 2738556"/>
              <a:gd name="connsiteY4" fmla="*/ 2575846 h 2954675"/>
              <a:gd name="connsiteX5" fmla="*/ 2038639 w 2738556"/>
              <a:gd name="connsiteY5" fmla="*/ 2930081 h 2954675"/>
              <a:gd name="connsiteX6" fmla="*/ 333378 w 2738556"/>
              <a:gd name="connsiteY6" fmla="*/ 1507998 h 2954675"/>
              <a:gd name="connsiteX7" fmla="*/ 99 w 2738556"/>
              <a:gd name="connsiteY7" fmla="*/ 140399 h 2954675"/>
              <a:gd name="connsiteX8" fmla="*/ 4671 w 2738556"/>
              <a:gd name="connsiteY8" fmla="*/ 0 h 2954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38556" h="2954675">
                <a:moveTo>
                  <a:pt x="4671" y="0"/>
                </a:moveTo>
                <a:lnTo>
                  <a:pt x="1087663" y="0"/>
                </a:lnTo>
                <a:cubicBezTo>
                  <a:pt x="1087663" y="0"/>
                  <a:pt x="1079662" y="159068"/>
                  <a:pt x="1079662" y="159068"/>
                </a:cubicBezTo>
                <a:cubicBezTo>
                  <a:pt x="1079472" y="935736"/>
                  <a:pt x="1580201" y="1657350"/>
                  <a:pt x="2359727" y="1900523"/>
                </a:cubicBezTo>
                <a:cubicBezTo>
                  <a:pt x="2643953" y="1989201"/>
                  <a:pt x="2802639" y="2291620"/>
                  <a:pt x="2713962" y="2575846"/>
                </a:cubicBezTo>
                <a:cubicBezTo>
                  <a:pt x="2625284" y="2860072"/>
                  <a:pt x="2322865" y="3018758"/>
                  <a:pt x="2038639" y="2930081"/>
                </a:cubicBezTo>
                <a:cubicBezTo>
                  <a:pt x="1298928" y="2699290"/>
                  <a:pt x="693328" y="2194274"/>
                  <a:pt x="333378" y="1507998"/>
                </a:cubicBezTo>
                <a:cubicBezTo>
                  <a:pt x="108398" y="1079087"/>
                  <a:pt x="-3807" y="611410"/>
                  <a:pt x="99" y="140399"/>
                </a:cubicBezTo>
                <a:lnTo>
                  <a:pt x="4671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93000">
                <a:schemeClr val="accent3"/>
              </a:gs>
              <a:gs pos="52000">
                <a:schemeClr val="accent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ClrTx/>
              <a:buSzTx/>
              <a:buFontTx/>
            </a:pPr>
            <a:endParaRPr lang="zh-CN" altLang="en-US">
              <a:solidFill>
                <a:schemeClr val="lt1"/>
              </a:solidFill>
              <a:sym typeface="+mn-ea"/>
            </a:endParaRPr>
          </a:p>
        </p:txBody>
      </p:sp>
      <p:cxnSp>
        <p:nvCxnSpPr>
          <p:cNvPr id="27" name="直接连接符 26"/>
          <p:cNvCxnSpPr/>
          <p:nvPr userDrawn="1">
            <p:custDataLst>
              <p:tags r:id="rId10"/>
            </p:custDataLst>
          </p:nvPr>
        </p:nvCxnSpPr>
        <p:spPr>
          <a:xfrm>
            <a:off x="10930251" y="688340"/>
            <a:ext cx="191770" cy="0"/>
          </a:xfrm>
          <a:prstGeom prst="line">
            <a:avLst/>
          </a:prstGeom>
          <a:ln w="28575" cap="rnd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 userDrawn="1">
            <p:custDataLst>
              <p:tags r:id="rId11"/>
            </p:custDataLst>
          </p:nvPr>
        </p:nvCxnSpPr>
        <p:spPr>
          <a:xfrm>
            <a:off x="10930251" y="757555"/>
            <a:ext cx="191770" cy="0"/>
          </a:xfrm>
          <a:prstGeom prst="line">
            <a:avLst/>
          </a:prstGeom>
          <a:ln w="28575" cap="rnd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 userDrawn="1">
            <p:custDataLst>
              <p:tags r:id="rId12"/>
            </p:custDataLst>
          </p:nvPr>
        </p:nvCxnSpPr>
        <p:spPr>
          <a:xfrm>
            <a:off x="10930251" y="826135"/>
            <a:ext cx="191770" cy="0"/>
          </a:xfrm>
          <a:prstGeom prst="line">
            <a:avLst/>
          </a:prstGeom>
          <a:ln w="28575" cap="rnd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 12"/>
          <p:cNvSpPr/>
          <p:nvPr userDrawn="1">
            <p:custDataLst>
              <p:tags r:id="rId13"/>
            </p:custDataLst>
          </p:nvPr>
        </p:nvSpPr>
        <p:spPr>
          <a:xfrm flipH="1">
            <a:off x="1401445" y="4279089"/>
            <a:ext cx="808355" cy="808355"/>
          </a:xfrm>
          <a:prstGeom prst="ellipse">
            <a:avLst/>
          </a:prstGeom>
          <a:gradFill flip="none" rotWithShape="1">
            <a:gsLst>
              <a:gs pos="12000">
                <a:schemeClr val="accent1">
                  <a:lumMod val="20000"/>
                  <a:lumOff val="80000"/>
                </a:schemeClr>
              </a:gs>
              <a:gs pos="40000">
                <a:schemeClr val="accent1">
                  <a:lumMod val="60000"/>
                  <a:lumOff val="40000"/>
                </a:schemeClr>
              </a:gs>
              <a:gs pos="75000">
                <a:schemeClr val="accent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254000" dist="254000" dir="2700000" algn="tl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>
          <a:xfrm>
            <a:off x="8610600" y="6356350"/>
            <a:ext cx="2743200" cy="365125"/>
          </a:xfrm>
        </p:spPr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  <p:custDataLst>
              <p:tags r:id="rId17"/>
            </p:custDataLst>
          </p:nvPr>
        </p:nvSpPr>
        <p:spPr>
          <a:xfrm>
            <a:off x="2351686" y="2487519"/>
            <a:ext cx="8810024" cy="1222785"/>
          </a:xfrm>
        </p:spPr>
        <p:txBody>
          <a:bodyPr wrap="square" anchor="b" anchorCtr="0">
            <a:normAutofit/>
          </a:bodyPr>
          <a:lstStyle>
            <a:lvl1pPr algn="r">
              <a:lnSpc>
                <a:spcPct val="100000"/>
              </a:lnSpc>
              <a:defRPr sz="5400">
                <a:solidFill>
                  <a:schemeClr val="tx2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" name="公司名占位符 6"/>
          <p:cNvSpPr>
            <a:spLocks noGrp="1"/>
          </p:cNvSpPr>
          <p:nvPr>
            <p:ph type="body" sz="quarter" idx="13" hasCustomPrompt="1"/>
            <p:custDataLst>
              <p:tags r:id="rId18"/>
            </p:custDataLst>
          </p:nvPr>
        </p:nvSpPr>
        <p:spPr>
          <a:xfrm>
            <a:off x="7861296" y="504000"/>
            <a:ext cx="2880000" cy="504000"/>
          </a:xfrm>
        </p:spPr>
        <p:txBody>
          <a:bodyPr wrap="square" anchor="ctr">
            <a:normAutofit/>
          </a:bodyPr>
          <a:lstStyle>
            <a:lvl1pPr marL="0" indent="0" algn="r">
              <a:lnSpc>
                <a:spcPct val="100000"/>
              </a:lnSpc>
              <a:buNone/>
              <a:defRPr sz="1800"/>
            </a:lvl1pPr>
          </a:lstStyle>
          <a:p>
            <a:pPr lvl="0"/>
            <a:r>
              <a:rPr lang="zh-CN" altLang="en-US" dirty="0"/>
              <a:t>公司名</a:t>
            </a:r>
            <a:endParaRPr lang="zh-CN" altLang="en-US" dirty="0"/>
          </a:p>
        </p:txBody>
      </p:sp>
      <p:sp>
        <p:nvSpPr>
          <p:cNvPr id="20" name="署名占位符 10"/>
          <p:cNvSpPr>
            <a:spLocks noGrp="1"/>
          </p:cNvSpPr>
          <p:nvPr>
            <p:ph type="body" sz="quarter" idx="17" hasCustomPrompt="1"/>
            <p:custDataLst>
              <p:tags r:id="rId19"/>
            </p:custDataLst>
          </p:nvPr>
        </p:nvSpPr>
        <p:spPr>
          <a:xfrm>
            <a:off x="8284455" y="4085899"/>
            <a:ext cx="2880000" cy="50400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wrap="square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zh-CN" altLang="en-US" dirty="0"/>
              <a:t>署名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查看图片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5314"/>
            <a:ext cx="12192000" cy="6988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random/>
      </p:transition>
    </mc:Choice>
    <mc:Fallback>
      <p:transition spd="med">
        <p:random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背景图案&#10;&#10;中度可信度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7" Type="http://schemas.openxmlformats.org/officeDocument/2006/relationships/theme" Target="../theme/theme2.xml"/><Relationship Id="rId26" Type="http://schemas.openxmlformats.org/officeDocument/2006/relationships/tags" Target="../tags/tag172.xml"/><Relationship Id="rId25" Type="http://schemas.openxmlformats.org/officeDocument/2006/relationships/tags" Target="../tags/tag171.xml"/><Relationship Id="rId24" Type="http://schemas.openxmlformats.org/officeDocument/2006/relationships/tags" Target="../tags/tag170.xml"/><Relationship Id="rId23" Type="http://schemas.openxmlformats.org/officeDocument/2006/relationships/tags" Target="../tags/tag169.xml"/><Relationship Id="rId22" Type="http://schemas.openxmlformats.org/officeDocument/2006/relationships/tags" Target="../tags/tag168.xml"/><Relationship Id="rId21" Type="http://schemas.openxmlformats.org/officeDocument/2006/relationships/tags" Target="../tags/tag167.xml"/><Relationship Id="rId20" Type="http://schemas.openxmlformats.org/officeDocument/2006/relationships/tags" Target="../tags/tag166.xml"/><Relationship Id="rId2" Type="http://schemas.openxmlformats.org/officeDocument/2006/relationships/slideLayout" Target="../slideLayouts/slideLayout13.xml"/><Relationship Id="rId19" Type="http://schemas.openxmlformats.org/officeDocument/2006/relationships/tags" Target="../tags/tag165.xml"/><Relationship Id="rId18" Type="http://schemas.openxmlformats.org/officeDocument/2006/relationships/tags" Target="../tags/tag164.xml"/><Relationship Id="rId17" Type="http://schemas.openxmlformats.org/officeDocument/2006/relationships/tags" Target="../tags/tag163.xml"/><Relationship Id="rId16" Type="http://schemas.openxmlformats.org/officeDocument/2006/relationships/tags" Target="../tags/tag162.xml"/><Relationship Id="rId15" Type="http://schemas.openxmlformats.org/officeDocument/2006/relationships/tags" Target="../tags/tag161.xml"/><Relationship Id="rId14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15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: 形状 19"/>
          <p:cNvSpPr/>
          <p:nvPr userDrawn="1">
            <p:custDataLst>
              <p:tags r:id="rId16"/>
            </p:custDataLst>
          </p:nvPr>
        </p:nvSpPr>
        <p:spPr>
          <a:xfrm>
            <a:off x="10287001" y="450850"/>
            <a:ext cx="1219200" cy="711200"/>
          </a:xfrm>
          <a:custGeom>
            <a:avLst/>
            <a:gdLst>
              <a:gd name="connsiteX0" fmla="*/ 0 w 1219200"/>
              <a:gd name="connsiteY0" fmla="*/ 0 h 711200"/>
              <a:gd name="connsiteX1" fmla="*/ 1219200 w 1219200"/>
              <a:gd name="connsiteY1" fmla="*/ 165100 h 711200"/>
              <a:gd name="connsiteX2" fmla="*/ 488950 w 1219200"/>
              <a:gd name="connsiteY2" fmla="*/ 711200 h 711200"/>
              <a:gd name="connsiteX3" fmla="*/ 0 w 1219200"/>
              <a:gd name="connsiteY3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" h="711200">
                <a:moveTo>
                  <a:pt x="0" y="0"/>
                </a:moveTo>
                <a:lnTo>
                  <a:pt x="1219200" y="165100"/>
                </a:lnTo>
                <a:lnTo>
                  <a:pt x="488950" y="711200"/>
                </a:lnTo>
                <a:lnTo>
                  <a:pt x="0" y="0"/>
                </a:lnTo>
                <a:close/>
              </a:path>
            </a:pathLst>
          </a:custGeom>
          <a:noFill/>
          <a:ln w="3175">
            <a:solidFill>
              <a:schemeClr val="accent1">
                <a:lumMod val="20000"/>
                <a:lumOff val="80000"/>
                <a:alpha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1" name="任意多边形: 形状 20"/>
          <p:cNvSpPr/>
          <p:nvPr userDrawn="1">
            <p:custDataLst>
              <p:tags r:id="rId17"/>
            </p:custDataLst>
          </p:nvPr>
        </p:nvSpPr>
        <p:spPr>
          <a:xfrm>
            <a:off x="10718801" y="0"/>
            <a:ext cx="1473199" cy="1361739"/>
          </a:xfrm>
          <a:custGeom>
            <a:avLst/>
            <a:gdLst>
              <a:gd name="connsiteX0" fmla="*/ 0 w 3276599"/>
              <a:gd name="connsiteY0" fmla="*/ 0 h 3028696"/>
              <a:gd name="connsiteX1" fmla="*/ 945683 w 3276599"/>
              <a:gd name="connsiteY1" fmla="*/ 0 h 3028696"/>
              <a:gd name="connsiteX2" fmla="*/ 948498 w 3276599"/>
              <a:gd name="connsiteY2" fmla="*/ 108002 h 3028696"/>
              <a:gd name="connsiteX3" fmla="*/ 3166700 w 3276599"/>
              <a:gd name="connsiteY3" fmla="*/ 2260336 h 3028696"/>
              <a:gd name="connsiteX4" fmla="*/ 3276599 w 3276599"/>
              <a:gd name="connsiteY4" fmla="*/ 2263032 h 3028696"/>
              <a:gd name="connsiteX5" fmla="*/ 3276599 w 3276599"/>
              <a:gd name="connsiteY5" fmla="*/ 3028696 h 3028696"/>
              <a:gd name="connsiteX6" fmla="*/ 3122111 w 3276599"/>
              <a:gd name="connsiteY6" fmla="*/ 3025087 h 3028696"/>
              <a:gd name="connsiteX7" fmla="*/ 3956 w 3276599"/>
              <a:gd name="connsiteY7" fmla="*/ 144544 h 3028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76599" h="3028696">
                <a:moveTo>
                  <a:pt x="0" y="0"/>
                </a:moveTo>
                <a:lnTo>
                  <a:pt x="945683" y="0"/>
                </a:lnTo>
                <a:lnTo>
                  <a:pt x="948498" y="108002"/>
                </a:lnTo>
                <a:cubicBezTo>
                  <a:pt x="1009194" y="1269845"/>
                  <a:pt x="1969300" y="2201442"/>
                  <a:pt x="3166700" y="2260336"/>
                </a:cubicBezTo>
                <a:lnTo>
                  <a:pt x="3276599" y="2263032"/>
                </a:lnTo>
                <a:lnTo>
                  <a:pt x="3276599" y="3028696"/>
                </a:lnTo>
                <a:lnTo>
                  <a:pt x="3122111" y="3025087"/>
                </a:lnTo>
                <a:cubicBezTo>
                  <a:pt x="1438911" y="2946268"/>
                  <a:pt x="89278" y="1699479"/>
                  <a:pt x="3956" y="144544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2" name="椭圆 21"/>
          <p:cNvSpPr/>
          <p:nvPr userDrawn="1">
            <p:custDataLst>
              <p:tags r:id="rId18"/>
            </p:custDataLst>
          </p:nvPr>
        </p:nvSpPr>
        <p:spPr>
          <a:xfrm>
            <a:off x="11238485" y="423882"/>
            <a:ext cx="532212" cy="53221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85000">
                <a:schemeClr val="accent3"/>
              </a:gs>
              <a:gs pos="52000">
                <a:schemeClr val="accent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127000" dist="190500" dir="2700000" algn="tl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23" name="椭圆 22"/>
          <p:cNvSpPr/>
          <p:nvPr userDrawn="1">
            <p:custDataLst>
              <p:tags r:id="rId19"/>
            </p:custDataLst>
          </p:nvPr>
        </p:nvSpPr>
        <p:spPr>
          <a:xfrm>
            <a:off x="10321724" y="357339"/>
            <a:ext cx="222138" cy="222138"/>
          </a:xfrm>
          <a:prstGeom prst="ellipse">
            <a:avLst/>
          </a:prstGeom>
          <a:gradFill flip="none" rotWithShape="1">
            <a:gsLst>
              <a:gs pos="76000">
                <a:schemeClr val="accent1"/>
              </a:gs>
              <a:gs pos="12000">
                <a:schemeClr val="accent1">
                  <a:lumMod val="20000"/>
                  <a:lumOff val="80000"/>
                </a:schemeClr>
              </a:gs>
              <a:gs pos="40000">
                <a:schemeClr val="accent1">
                  <a:lumMod val="60000"/>
                  <a:lumOff val="40000"/>
                </a:schemeClr>
              </a:gs>
              <a:gs pos="75000">
                <a:schemeClr val="accent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127000" dist="127000" dir="2700000" algn="tl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24" name="椭圆 23"/>
          <p:cNvSpPr/>
          <p:nvPr userDrawn="1">
            <p:custDataLst>
              <p:tags r:id="rId20"/>
            </p:custDataLst>
          </p:nvPr>
        </p:nvSpPr>
        <p:spPr>
          <a:xfrm>
            <a:off x="10856597" y="1110794"/>
            <a:ext cx="130033" cy="130033"/>
          </a:xfrm>
          <a:prstGeom prst="ellipse">
            <a:avLst/>
          </a:prstGeom>
          <a:gradFill flip="none" rotWithShape="1">
            <a:gsLst>
              <a:gs pos="13000">
                <a:schemeClr val="accent1">
                  <a:lumMod val="20000"/>
                  <a:lumOff val="80000"/>
                </a:schemeClr>
              </a:gs>
              <a:gs pos="75000">
                <a:schemeClr val="accent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9596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753983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  <p:custDataLst>
              <p:tags r:id="rId24"/>
            </p:custDataLst>
          </p:nvPr>
        </p:nvSpPr>
        <p:spPr>
          <a:xfrm>
            <a:off x="695960" y="360000"/>
            <a:ext cx="10800000" cy="720000"/>
          </a:xfrm>
          <a:prstGeom prst="rect">
            <a:avLst/>
          </a:prstGeom>
        </p:spPr>
        <p:txBody>
          <a:bodyPr vert="horz" wrap="square" lIns="0" tIns="0" rIns="0" bIns="0" rtlCol="0" anchor="b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5"/>
            </p:custDataLst>
          </p:nvPr>
        </p:nvSpPr>
        <p:spPr>
          <a:xfrm>
            <a:off x="695960" y="1301749"/>
            <a:ext cx="10800000" cy="4873625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6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93000">
                <a:schemeClr val="accent3"/>
              </a:gs>
              <a:gs pos="52000">
                <a:schemeClr val="accent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endParaRPr lang="zh-CN" altLang="en-US">
              <a:solidFill>
                <a:schemeClr val="lt1"/>
              </a:solidFill>
              <a:sym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3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38480" indent="-206375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798830" indent="-161925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030605" indent="-149225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235075" indent="-127000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.xml"/><Relationship Id="rId8" Type="http://schemas.openxmlformats.org/officeDocument/2006/relationships/slideLayout" Target="../slideLayouts/slideLayout19.xml"/><Relationship Id="rId7" Type="http://schemas.openxmlformats.org/officeDocument/2006/relationships/tags" Target="../tags/tag178.xml"/><Relationship Id="rId6" Type="http://schemas.openxmlformats.org/officeDocument/2006/relationships/tags" Target="../tags/tag177.xml"/><Relationship Id="rId5" Type="http://schemas.openxmlformats.org/officeDocument/2006/relationships/tags" Target="../tags/tag176.xml"/><Relationship Id="rId4" Type="http://schemas.openxmlformats.org/officeDocument/2006/relationships/tags" Target="../tags/tag175.xml"/><Relationship Id="rId3" Type="http://schemas.openxmlformats.org/officeDocument/2006/relationships/tags" Target="../tags/tag174.xml"/><Relationship Id="rId2" Type="http://schemas.openxmlformats.org/officeDocument/2006/relationships/tags" Target="../tags/tag173.xml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253.xml"/><Relationship Id="rId2" Type="http://schemas.openxmlformats.org/officeDocument/2006/relationships/tags" Target="../tags/tag252.xml"/><Relationship Id="rId1" Type="http://schemas.openxmlformats.org/officeDocument/2006/relationships/tags" Target="../tags/tag251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4.png"/><Relationship Id="rId8" Type="http://schemas.openxmlformats.org/officeDocument/2006/relationships/image" Target="../media/image13.jpeg"/><Relationship Id="rId7" Type="http://schemas.openxmlformats.org/officeDocument/2006/relationships/image" Target="../media/image12.png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3" Type="http://schemas.openxmlformats.org/officeDocument/2006/relationships/slideLayout" Target="../slideLayouts/slideLayout18.xml"/><Relationship Id="rId22" Type="http://schemas.openxmlformats.org/officeDocument/2006/relationships/tags" Target="../tags/tag258.xml"/><Relationship Id="rId21" Type="http://schemas.openxmlformats.org/officeDocument/2006/relationships/tags" Target="../tags/tag257.xml"/><Relationship Id="rId20" Type="http://schemas.openxmlformats.org/officeDocument/2006/relationships/tags" Target="../tags/tag256.xml"/><Relationship Id="rId2" Type="http://schemas.openxmlformats.org/officeDocument/2006/relationships/tags" Target="../tags/tag255.xml"/><Relationship Id="rId19" Type="http://schemas.openxmlformats.org/officeDocument/2006/relationships/image" Target="../media/image24.png"/><Relationship Id="rId18" Type="http://schemas.openxmlformats.org/officeDocument/2006/relationships/image" Target="../media/image23.png"/><Relationship Id="rId17" Type="http://schemas.openxmlformats.org/officeDocument/2006/relationships/image" Target="../media/image22.png"/><Relationship Id="rId16" Type="http://schemas.openxmlformats.org/officeDocument/2006/relationships/image" Target="../media/image21.png"/><Relationship Id="rId15" Type="http://schemas.openxmlformats.org/officeDocument/2006/relationships/image" Target="../media/image20.png"/><Relationship Id="rId14" Type="http://schemas.openxmlformats.org/officeDocument/2006/relationships/image" Target="../media/image19.png"/><Relationship Id="rId13" Type="http://schemas.openxmlformats.org/officeDocument/2006/relationships/image" Target="../media/image18.png"/><Relationship Id="rId12" Type="http://schemas.openxmlformats.org/officeDocument/2006/relationships/image" Target="../media/image17.jpeg"/><Relationship Id="rId11" Type="http://schemas.openxmlformats.org/officeDocument/2006/relationships/image" Target="../media/image16.png"/><Relationship Id="rId10" Type="http://schemas.openxmlformats.org/officeDocument/2006/relationships/image" Target="../media/image15.png"/><Relationship Id="rId1" Type="http://schemas.openxmlformats.org/officeDocument/2006/relationships/tags" Target="../tags/tag25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7" Type="http://schemas.openxmlformats.org/officeDocument/2006/relationships/tags" Target="../tags/tag265.xml"/><Relationship Id="rId6" Type="http://schemas.openxmlformats.org/officeDocument/2006/relationships/tags" Target="../tags/tag264.xml"/><Relationship Id="rId5" Type="http://schemas.openxmlformats.org/officeDocument/2006/relationships/tags" Target="../tags/tag263.xml"/><Relationship Id="rId4" Type="http://schemas.openxmlformats.org/officeDocument/2006/relationships/tags" Target="../tags/tag262.xml"/><Relationship Id="rId3" Type="http://schemas.openxmlformats.org/officeDocument/2006/relationships/tags" Target="../tags/tag261.xml"/><Relationship Id="rId2" Type="http://schemas.openxmlformats.org/officeDocument/2006/relationships/tags" Target="../tags/tag260.xml"/><Relationship Id="rId1" Type="http://schemas.openxmlformats.org/officeDocument/2006/relationships/tags" Target="../tags/tag25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8.xml"/><Relationship Id="rId2" Type="http://schemas.openxmlformats.org/officeDocument/2006/relationships/tags" Target="../tags/tag267.xml"/><Relationship Id="rId1" Type="http://schemas.openxmlformats.org/officeDocument/2006/relationships/tags" Target="../tags/tag266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276.xml"/><Relationship Id="rId8" Type="http://schemas.openxmlformats.org/officeDocument/2006/relationships/tags" Target="../tags/tag275.xml"/><Relationship Id="rId7" Type="http://schemas.openxmlformats.org/officeDocument/2006/relationships/tags" Target="../tags/tag274.xml"/><Relationship Id="rId6" Type="http://schemas.openxmlformats.org/officeDocument/2006/relationships/tags" Target="../tags/tag273.xml"/><Relationship Id="rId5" Type="http://schemas.openxmlformats.org/officeDocument/2006/relationships/tags" Target="../tags/tag272.xml"/><Relationship Id="rId4" Type="http://schemas.openxmlformats.org/officeDocument/2006/relationships/tags" Target="../tags/tag271.xml"/><Relationship Id="rId3" Type="http://schemas.openxmlformats.org/officeDocument/2006/relationships/tags" Target="../tags/tag270.xml"/><Relationship Id="rId2" Type="http://schemas.openxmlformats.org/officeDocument/2006/relationships/tags" Target="../tags/tag269.xml"/><Relationship Id="rId18" Type="http://schemas.openxmlformats.org/officeDocument/2006/relationships/notesSlide" Target="../notesSlides/notesSlide7.xml"/><Relationship Id="rId17" Type="http://schemas.openxmlformats.org/officeDocument/2006/relationships/slideLayout" Target="../slideLayouts/slideLayout24.xml"/><Relationship Id="rId16" Type="http://schemas.openxmlformats.org/officeDocument/2006/relationships/tags" Target="../tags/tag283.xml"/><Relationship Id="rId15" Type="http://schemas.openxmlformats.org/officeDocument/2006/relationships/tags" Target="../tags/tag282.xml"/><Relationship Id="rId14" Type="http://schemas.openxmlformats.org/officeDocument/2006/relationships/tags" Target="../tags/tag281.xml"/><Relationship Id="rId13" Type="http://schemas.openxmlformats.org/officeDocument/2006/relationships/tags" Target="../tags/tag280.xml"/><Relationship Id="rId12" Type="http://schemas.openxmlformats.org/officeDocument/2006/relationships/tags" Target="../tags/tag279.xml"/><Relationship Id="rId11" Type="http://schemas.openxmlformats.org/officeDocument/2006/relationships/tags" Target="../tags/tag278.xml"/><Relationship Id="rId10" Type="http://schemas.openxmlformats.org/officeDocument/2006/relationships/tags" Target="../tags/tag277.xml"/><Relationship Id="rId1" Type="http://schemas.openxmlformats.org/officeDocument/2006/relationships/tags" Target="../tags/tag268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9.xml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83.xml"/><Relationship Id="rId4" Type="http://schemas.openxmlformats.org/officeDocument/2006/relationships/tags" Target="../tags/tag182.xml"/><Relationship Id="rId3" Type="http://schemas.openxmlformats.org/officeDocument/2006/relationships/tags" Target="../tags/tag181.xml"/><Relationship Id="rId2" Type="http://schemas.openxmlformats.org/officeDocument/2006/relationships/tags" Target="../tags/tag180.xml"/><Relationship Id="rId1" Type="http://schemas.openxmlformats.org/officeDocument/2006/relationships/tags" Target="../tags/tag17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192.xml"/><Relationship Id="rId8" Type="http://schemas.openxmlformats.org/officeDocument/2006/relationships/tags" Target="../tags/tag191.xml"/><Relationship Id="rId7" Type="http://schemas.openxmlformats.org/officeDocument/2006/relationships/tags" Target="../tags/tag190.xml"/><Relationship Id="rId6" Type="http://schemas.openxmlformats.org/officeDocument/2006/relationships/tags" Target="../tags/tag189.xml"/><Relationship Id="rId5" Type="http://schemas.openxmlformats.org/officeDocument/2006/relationships/tags" Target="../tags/tag188.xml"/><Relationship Id="rId4" Type="http://schemas.openxmlformats.org/officeDocument/2006/relationships/tags" Target="../tags/tag187.xml"/><Relationship Id="rId3" Type="http://schemas.openxmlformats.org/officeDocument/2006/relationships/tags" Target="../tags/tag186.xml"/><Relationship Id="rId26" Type="http://schemas.openxmlformats.org/officeDocument/2006/relationships/notesSlide" Target="../notesSlides/notesSlide3.xml"/><Relationship Id="rId25" Type="http://schemas.openxmlformats.org/officeDocument/2006/relationships/slideLayout" Target="../slideLayouts/slideLayout18.xml"/><Relationship Id="rId24" Type="http://schemas.openxmlformats.org/officeDocument/2006/relationships/tags" Target="../tags/tag207.xml"/><Relationship Id="rId23" Type="http://schemas.openxmlformats.org/officeDocument/2006/relationships/tags" Target="../tags/tag206.xml"/><Relationship Id="rId22" Type="http://schemas.openxmlformats.org/officeDocument/2006/relationships/tags" Target="../tags/tag205.xml"/><Relationship Id="rId21" Type="http://schemas.openxmlformats.org/officeDocument/2006/relationships/tags" Target="../tags/tag204.xml"/><Relationship Id="rId20" Type="http://schemas.openxmlformats.org/officeDocument/2006/relationships/tags" Target="../tags/tag203.xml"/><Relationship Id="rId2" Type="http://schemas.openxmlformats.org/officeDocument/2006/relationships/tags" Target="../tags/tag185.xml"/><Relationship Id="rId19" Type="http://schemas.openxmlformats.org/officeDocument/2006/relationships/tags" Target="../tags/tag202.xml"/><Relationship Id="rId18" Type="http://schemas.openxmlformats.org/officeDocument/2006/relationships/tags" Target="../tags/tag201.xml"/><Relationship Id="rId17" Type="http://schemas.openxmlformats.org/officeDocument/2006/relationships/tags" Target="../tags/tag200.xml"/><Relationship Id="rId16" Type="http://schemas.openxmlformats.org/officeDocument/2006/relationships/tags" Target="../tags/tag199.xml"/><Relationship Id="rId15" Type="http://schemas.openxmlformats.org/officeDocument/2006/relationships/tags" Target="../tags/tag198.xml"/><Relationship Id="rId14" Type="http://schemas.openxmlformats.org/officeDocument/2006/relationships/tags" Target="../tags/tag197.xml"/><Relationship Id="rId13" Type="http://schemas.openxmlformats.org/officeDocument/2006/relationships/tags" Target="../tags/tag196.xml"/><Relationship Id="rId12" Type="http://schemas.openxmlformats.org/officeDocument/2006/relationships/tags" Target="../tags/tag195.xml"/><Relationship Id="rId11" Type="http://schemas.openxmlformats.org/officeDocument/2006/relationships/tags" Target="../tags/tag194.xml"/><Relationship Id="rId10" Type="http://schemas.openxmlformats.org/officeDocument/2006/relationships/tags" Target="../tags/tag193.xml"/><Relationship Id="rId1" Type="http://schemas.openxmlformats.org/officeDocument/2006/relationships/tags" Target="../tags/tag184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15.xml"/><Relationship Id="rId8" Type="http://schemas.openxmlformats.org/officeDocument/2006/relationships/image" Target="../media/image4.jpeg"/><Relationship Id="rId7" Type="http://schemas.openxmlformats.org/officeDocument/2006/relationships/tags" Target="../tags/tag214.xml"/><Relationship Id="rId6" Type="http://schemas.openxmlformats.org/officeDocument/2006/relationships/tags" Target="../tags/tag213.xml"/><Relationship Id="rId5" Type="http://schemas.openxmlformats.org/officeDocument/2006/relationships/tags" Target="../tags/tag212.xml"/><Relationship Id="rId4" Type="http://schemas.openxmlformats.org/officeDocument/2006/relationships/tags" Target="../tags/tag211.xml"/><Relationship Id="rId3" Type="http://schemas.openxmlformats.org/officeDocument/2006/relationships/tags" Target="../tags/tag210.xml"/><Relationship Id="rId25" Type="http://schemas.openxmlformats.org/officeDocument/2006/relationships/slideLayout" Target="../slideLayouts/slideLayout18.xml"/><Relationship Id="rId24" Type="http://schemas.openxmlformats.org/officeDocument/2006/relationships/tags" Target="../tags/tag227.xml"/><Relationship Id="rId23" Type="http://schemas.openxmlformats.org/officeDocument/2006/relationships/tags" Target="../tags/tag226.xml"/><Relationship Id="rId22" Type="http://schemas.openxmlformats.org/officeDocument/2006/relationships/tags" Target="../tags/tag225.xml"/><Relationship Id="rId21" Type="http://schemas.openxmlformats.org/officeDocument/2006/relationships/tags" Target="../tags/tag224.xml"/><Relationship Id="rId20" Type="http://schemas.openxmlformats.org/officeDocument/2006/relationships/tags" Target="../tags/tag223.xml"/><Relationship Id="rId2" Type="http://schemas.openxmlformats.org/officeDocument/2006/relationships/tags" Target="../tags/tag209.xml"/><Relationship Id="rId19" Type="http://schemas.openxmlformats.org/officeDocument/2006/relationships/tags" Target="../tags/tag222.xml"/><Relationship Id="rId18" Type="http://schemas.openxmlformats.org/officeDocument/2006/relationships/tags" Target="../tags/tag221.xml"/><Relationship Id="rId17" Type="http://schemas.openxmlformats.org/officeDocument/2006/relationships/tags" Target="../tags/tag220.xml"/><Relationship Id="rId16" Type="http://schemas.openxmlformats.org/officeDocument/2006/relationships/tags" Target="../tags/tag219.xml"/><Relationship Id="rId15" Type="http://schemas.openxmlformats.org/officeDocument/2006/relationships/tags" Target="../tags/tag218.xml"/><Relationship Id="rId14" Type="http://schemas.openxmlformats.org/officeDocument/2006/relationships/image" Target="../media/image7.jpeg"/><Relationship Id="rId13" Type="http://schemas.openxmlformats.org/officeDocument/2006/relationships/tags" Target="../tags/tag217.xml"/><Relationship Id="rId12" Type="http://schemas.openxmlformats.org/officeDocument/2006/relationships/image" Target="../media/image6.jpeg"/><Relationship Id="rId11" Type="http://schemas.openxmlformats.org/officeDocument/2006/relationships/tags" Target="../tags/tag216.xml"/><Relationship Id="rId10" Type="http://schemas.openxmlformats.org/officeDocument/2006/relationships/image" Target="../media/image5.jpeg"/><Relationship Id="rId1" Type="http://schemas.openxmlformats.org/officeDocument/2006/relationships/tags" Target="../tags/tag208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36.xml"/><Relationship Id="rId8" Type="http://schemas.openxmlformats.org/officeDocument/2006/relationships/tags" Target="../tags/tag235.xml"/><Relationship Id="rId7" Type="http://schemas.openxmlformats.org/officeDocument/2006/relationships/tags" Target="../tags/tag234.xml"/><Relationship Id="rId6" Type="http://schemas.openxmlformats.org/officeDocument/2006/relationships/tags" Target="../tags/tag233.xml"/><Relationship Id="rId5" Type="http://schemas.openxmlformats.org/officeDocument/2006/relationships/tags" Target="../tags/tag232.xml"/><Relationship Id="rId4" Type="http://schemas.openxmlformats.org/officeDocument/2006/relationships/tags" Target="../tags/tag231.xml"/><Relationship Id="rId3" Type="http://schemas.openxmlformats.org/officeDocument/2006/relationships/tags" Target="../tags/tag230.xml"/><Relationship Id="rId2" Type="http://schemas.openxmlformats.org/officeDocument/2006/relationships/tags" Target="../tags/tag229.xml"/><Relationship Id="rId14" Type="http://schemas.openxmlformats.org/officeDocument/2006/relationships/slideLayout" Target="../slideLayouts/slideLayout18.xml"/><Relationship Id="rId13" Type="http://schemas.openxmlformats.org/officeDocument/2006/relationships/tags" Target="../tags/tag240.xml"/><Relationship Id="rId12" Type="http://schemas.openxmlformats.org/officeDocument/2006/relationships/tags" Target="../tags/tag239.xml"/><Relationship Id="rId11" Type="http://schemas.openxmlformats.org/officeDocument/2006/relationships/tags" Target="../tags/tag238.xml"/><Relationship Id="rId10" Type="http://schemas.openxmlformats.org/officeDocument/2006/relationships/tags" Target="../tags/tag237.xml"/><Relationship Id="rId1" Type="http://schemas.openxmlformats.org/officeDocument/2006/relationships/tags" Target="../tags/tag22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246.xml"/><Relationship Id="rId5" Type="http://schemas.openxmlformats.org/officeDocument/2006/relationships/tags" Target="../tags/tag245.xml"/><Relationship Id="rId4" Type="http://schemas.openxmlformats.org/officeDocument/2006/relationships/tags" Target="../tags/tag244.xml"/><Relationship Id="rId3" Type="http://schemas.openxmlformats.org/officeDocument/2006/relationships/tags" Target="../tags/tag243.xml"/><Relationship Id="rId2" Type="http://schemas.openxmlformats.org/officeDocument/2006/relationships/tags" Target="../tags/tag242.xml"/><Relationship Id="rId1" Type="http://schemas.openxmlformats.org/officeDocument/2006/relationships/tags" Target="../tags/tag241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250.xml"/><Relationship Id="rId3" Type="http://schemas.openxmlformats.org/officeDocument/2006/relationships/tags" Target="../tags/tag249.xml"/><Relationship Id="rId2" Type="http://schemas.openxmlformats.org/officeDocument/2006/relationships/tags" Target="../tags/tag248.xml"/><Relationship Id="rId1" Type="http://schemas.openxmlformats.org/officeDocument/2006/relationships/tags" Target="../tags/tag24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4" name="椭圆 6"/>
          <p:cNvSpPr/>
          <p:nvPr/>
        </p:nvSpPr>
        <p:spPr>
          <a:xfrm>
            <a:off x="10465774" y="1342296"/>
            <a:ext cx="3361584" cy="3361584"/>
          </a:xfrm>
          <a:prstGeom prst="ellipse">
            <a:avLst/>
          </a:prstGeom>
          <a:gradFill>
            <a:gsLst>
              <a:gs pos="0">
                <a:srgbClr val="0756FA"/>
              </a:gs>
              <a:gs pos="100000">
                <a:srgbClr val="367CFE"/>
              </a:gs>
            </a:gsLst>
            <a:lin ang="18000000" scaled="0"/>
          </a:gradFill>
          <a:ln>
            <a:solidFill>
              <a:srgbClr val="F7FA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8585" name="椭圆 7"/>
          <p:cNvSpPr/>
          <p:nvPr/>
        </p:nvSpPr>
        <p:spPr>
          <a:xfrm>
            <a:off x="8446477" y="-378070"/>
            <a:ext cx="5961184" cy="5961184"/>
          </a:xfrm>
          <a:prstGeom prst="ellipse">
            <a:avLst/>
          </a:prstGeom>
          <a:solidFill>
            <a:srgbClr val="256FFD"/>
          </a:solidFill>
          <a:ln>
            <a:solidFill>
              <a:srgbClr val="F7FAFF"/>
            </a:solidFill>
          </a:ln>
          <a:effectLst>
            <a:softEdge rad="1270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8586" name="椭圆 5"/>
          <p:cNvSpPr/>
          <p:nvPr/>
        </p:nvSpPr>
        <p:spPr>
          <a:xfrm>
            <a:off x="3489081" y="-357554"/>
            <a:ext cx="6761284" cy="6761284"/>
          </a:xfrm>
          <a:prstGeom prst="ellipse">
            <a:avLst/>
          </a:prstGeom>
          <a:gradFill>
            <a:gsLst>
              <a:gs pos="0">
                <a:srgbClr val="B4D8FF">
                  <a:alpha val="66000"/>
                </a:srgbClr>
              </a:gs>
              <a:gs pos="100000">
                <a:srgbClr val="DDEDFF">
                  <a:alpha val="0"/>
                </a:srgb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8587" name="等腰三角形 1"/>
          <p:cNvSpPr/>
          <p:nvPr/>
        </p:nvSpPr>
        <p:spPr>
          <a:xfrm flipV="1">
            <a:off x="0" y="-1242646"/>
            <a:ext cx="10515600" cy="9714186"/>
          </a:xfrm>
          <a:prstGeom prst="triangle">
            <a:avLst>
              <a:gd name="adj" fmla="val 0"/>
            </a:avLst>
          </a:prstGeom>
          <a:gradFill>
            <a:gsLst>
              <a:gs pos="5000">
                <a:schemeClr val="accent1">
                  <a:lumMod val="5000"/>
                  <a:lumOff val="95000"/>
                </a:schemeClr>
              </a:gs>
              <a:gs pos="33000">
                <a:srgbClr val="DEEDFF"/>
              </a:gs>
              <a:gs pos="62000">
                <a:srgbClr val="C2DFFF"/>
              </a:gs>
              <a:gs pos="100000">
                <a:srgbClr val="A3CEFF"/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48588" name="椭圆 4"/>
          <p:cNvSpPr/>
          <p:nvPr/>
        </p:nvSpPr>
        <p:spPr>
          <a:xfrm>
            <a:off x="5492262" y="-1242646"/>
            <a:ext cx="5961184" cy="5961184"/>
          </a:xfrm>
          <a:prstGeom prst="ellipse">
            <a:avLst/>
          </a:prstGeom>
          <a:solidFill>
            <a:srgbClr val="97C8FF"/>
          </a:solidFill>
          <a:ln>
            <a:solidFill>
              <a:srgbClr val="F7FAFF"/>
            </a:solidFill>
          </a:ln>
          <a:effectLst>
            <a:softEdge rad="1270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8589" name="椭圆 2"/>
          <p:cNvSpPr/>
          <p:nvPr/>
        </p:nvSpPr>
        <p:spPr>
          <a:xfrm>
            <a:off x="7432431" y="-3182816"/>
            <a:ext cx="6975230" cy="6863862"/>
          </a:xfrm>
          <a:prstGeom prst="ellipse">
            <a:avLst/>
          </a:prstGeom>
          <a:gradFill>
            <a:gsLst>
              <a:gs pos="5000">
                <a:srgbClr val="B4D8FF">
                  <a:alpha val="66000"/>
                </a:srgbClr>
              </a:gs>
              <a:gs pos="63000">
                <a:srgbClr val="CBE4FF">
                  <a:alpha val="60000"/>
                </a:srgbClr>
              </a:gs>
              <a:gs pos="100000">
                <a:srgbClr val="DDEDFF"/>
              </a:gs>
            </a:gsLst>
            <a:lin ang="21594000" scaled="0"/>
          </a:gradFill>
          <a:ln w="22225">
            <a:solidFill>
              <a:srgbClr val="DDEDFF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8596" name="文本框 20"/>
          <p:cNvSpPr txBox="1"/>
          <p:nvPr/>
        </p:nvSpPr>
        <p:spPr>
          <a:xfrm>
            <a:off x="10379947" y="398570"/>
            <a:ext cx="13310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i="1" spc="300" dirty="0">
                <a:solidFill>
                  <a:srgbClr val="015CFF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ALL</a:t>
            </a:r>
            <a:r>
              <a:rPr lang="zh-CN" altLang="en-US" sz="1100" i="1" spc="300" dirty="0">
                <a:solidFill>
                  <a:srgbClr val="015CFF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en-US" altLang="zh-CN" sz="1100" i="1" spc="300" dirty="0">
                <a:solidFill>
                  <a:srgbClr val="015CFF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</a:t>
            </a:r>
            <a:r>
              <a:rPr lang="zh-CN" altLang="en-US" sz="1100" i="1" spc="300" dirty="0">
                <a:solidFill>
                  <a:srgbClr val="015CFF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en-US" altLang="zh-CN" sz="1100" i="1" spc="300" dirty="0">
                <a:solidFill>
                  <a:srgbClr val="015CFF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PAY</a:t>
            </a:r>
            <a:endParaRPr lang="en-US" altLang="zh-CN" sz="900" i="1" kern="4000" spc="300" dirty="0">
              <a:solidFill>
                <a:srgbClr val="015CFF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60" y="389143"/>
            <a:ext cx="1668253" cy="50643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87095" y="1746250"/>
            <a:ext cx="8315960" cy="255333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16000" b="1" i="1" dirty="0">
                <a:gradFill>
                  <a:gsLst>
                    <a:gs pos="1100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  <a:alpha val="25000"/>
                      </a:schemeClr>
                    </a:gs>
                  </a:gsLst>
                  <a:lin ang="5400000" scaled="0"/>
                </a:gradFill>
                <a:effectLst>
                  <a:outerShdw blurRad="660400" dist="152400" dir="5400000" algn="ctr" rotWithShape="0">
                    <a:srgbClr val="6E747A">
                      <a:alpha val="88000"/>
                      <a:alpha val="43000"/>
                    </a:srgbClr>
                  </a:outerShdw>
                </a:effectLst>
                <a:latin typeface="汉仪菱心体简" panose="02010400000101010101" charset="-122"/>
                <a:ea typeface="汉仪菱心体简" panose="02010400000101010101" charset="-122"/>
              </a:rPr>
              <a:t>研发中心</a:t>
            </a:r>
            <a:endParaRPr lang="zh-CN" altLang="en-US" sz="16000" b="1" i="1" dirty="0">
              <a:gradFill>
                <a:gsLst>
                  <a:gs pos="11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accent1">
                      <a:lumMod val="30000"/>
                      <a:lumOff val="70000"/>
                      <a:alpha val="25000"/>
                    </a:schemeClr>
                  </a:gs>
                </a:gsLst>
                <a:lin ang="5400000" scaled="0"/>
              </a:gradFill>
              <a:effectLst>
                <a:outerShdw blurRad="660400" dist="152400" dir="5400000" algn="ctr" rotWithShape="0">
                  <a:srgbClr val="6E747A">
                    <a:alpha val="88000"/>
                    <a:alpha val="43000"/>
                  </a:srgbClr>
                </a:outerShdw>
              </a:effectLst>
              <a:latin typeface="汉仪菱心体简" panose="02010400000101010101" charset="-122"/>
              <a:ea typeface="汉仪菱心体简" panose="02010400000101010101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75068" y="2799080"/>
            <a:ext cx="6536055" cy="163004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10000" b="1" i="1">
                <a:solidFill>
                  <a:schemeClr val="accent1"/>
                </a:solidFill>
                <a:effectLst>
                  <a:glow>
                    <a:schemeClr val="accent1">
                      <a:alpha val="19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  <a:alpha val="43000"/>
                    </a:srgbClr>
                  </a:outerShdw>
                </a:effectLst>
                <a:latin typeface="汉仪菱心体简" panose="02010400000101010101" charset="-122"/>
                <a:ea typeface="汉仪菱心体简" panose="02010400000101010101" charset="-122"/>
              </a:rPr>
              <a:t>云商通二代</a:t>
            </a:r>
            <a:endParaRPr lang="zh-CN" altLang="en-US" sz="10000" b="1" i="1">
              <a:solidFill>
                <a:schemeClr val="accent1"/>
              </a:solidFill>
              <a:effectLst>
                <a:glow>
                  <a:schemeClr val="accent1">
                    <a:alpha val="19000"/>
                  </a:schemeClr>
                </a:glow>
                <a:outerShdw blurRad="38100" dist="25400" dir="5400000" algn="ctr" rotWithShape="0">
                  <a:srgbClr val="6E747A">
                    <a:alpha val="43000"/>
                    <a:alpha val="43000"/>
                  </a:srgbClr>
                </a:outerShdw>
              </a:effectLst>
              <a:latin typeface="汉仪菱心体简" panose="02010400000101010101" charset="-122"/>
              <a:ea typeface="汉仪菱心体简" panose="02010400000101010101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265420" y="4931954"/>
            <a:ext cx="2842377" cy="86384"/>
            <a:chOff x="2391847" y="3451565"/>
            <a:chExt cx="2131783" cy="64788"/>
          </a:xfrm>
        </p:grpSpPr>
        <p:grpSp>
          <p:nvGrpSpPr>
            <p:cNvPr id="7" name="组合 6" descr="e7d195523061f1c09e9d68d7cf438b91ef959ecb14fc25d26BBA7F7DBC18E55DFF4014AF651F0BF2569D4B6C1DA7F1A4683A481403BD872FC687266AD13265C1DE7C373772FD8728ABDD69ADD03BFF5BE2862BC891DBB79E29A9EA08C41FBAAA597E45D24B75C80DCC2FE9B9C51789997DA1D6F416F2AAB1D7FF5A35963473EA9106ADD9C2B498A05C13B16920816013"/>
            <p:cNvGrpSpPr/>
            <p:nvPr/>
          </p:nvGrpSpPr>
          <p:grpSpPr>
            <a:xfrm rot="16200000">
              <a:off x="2656525" y="3186887"/>
              <a:ext cx="64788" cy="594144"/>
              <a:chOff x="1099914" y="1014972"/>
              <a:chExt cx="88084" cy="807787"/>
            </a:xfrm>
          </p:grpSpPr>
          <p:sp>
            <p:nvSpPr>
              <p:cNvPr id="8" name="椭圆 7" descr="e7d195523061f1c09e9d68d7cf438b91ef959ecb14fc25d26BBA7F7DBC18E55DFF4014AF651F0BF2569D4B6C1DA7F1A4683A481403BD872FC687266AD13265C1DE7C373772FD8728ABDD69ADD03BFF5BE2862BC891DBB79E89FCA29C5311721A4758D3145F286BA99615F6E80999DB22C7506367009D3C00C86EB8F0B8CFE3EE2A8308D8D7F79BE5BA0C520E2C908CCE"/>
              <p:cNvSpPr/>
              <p:nvPr>
                <p:custDataLst>
                  <p:tags r:id="rId2"/>
                </p:custDataLst>
              </p:nvPr>
            </p:nvSpPr>
            <p:spPr>
              <a:xfrm rot="5400000">
                <a:off x="1099914" y="1377202"/>
                <a:ext cx="83328" cy="83328"/>
              </a:xfrm>
              <a:prstGeom prst="ellipse">
                <a:avLst/>
              </a:prstGeom>
              <a:solidFill>
                <a:srgbClr val="2C68FF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9" name="椭圆 8" descr="e7d195523061f1c09e9d68d7cf438b91ef959ecb14fc25d26BBA7F7DBC18E55DFF4014AF651F0BF2569D4B6C1DA7F1A4683A481403BD872FC687266AD13265C1DE7C373772FD8728ABDD69ADD03BFF5BE2862BC891DBB79E89FCA29C5311721A4758D3145F286BA99615F6E80999DB22C7506367009D3C00C86EB8F0B8CFE3EE2A8308D8D7F79BE5BA0C520E2C908CCE"/>
              <p:cNvSpPr/>
              <p:nvPr>
                <p:custDataLst>
                  <p:tags r:id="rId3"/>
                </p:custDataLst>
              </p:nvPr>
            </p:nvSpPr>
            <p:spPr>
              <a:xfrm rot="5400000">
                <a:off x="1099914" y="1558317"/>
                <a:ext cx="83328" cy="83328"/>
              </a:xfrm>
              <a:prstGeom prst="ellipse">
                <a:avLst/>
              </a:prstGeom>
              <a:solidFill>
                <a:srgbClr val="2C68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10" name="椭圆 9" descr="e7d195523061f1c09e9d68d7cf438b91ef959ecb14fc25d26BBA7F7DBC18E55DFF4014AF651F0BF2569D4B6C1DA7F1A4683A481403BD872FC687266AD13265C1DE7C373772FD8728ABDD69ADD03BFF5BE2862BC891DBB79E89FCA29C5311721A4758D3145F286BA99615F6E80999DB22C7506367009D3C00C86EB8F0B8CFE3EE2A8308D8D7F79BE5BA0C520E2C908CCE"/>
              <p:cNvSpPr/>
              <p:nvPr>
                <p:custDataLst>
                  <p:tags r:id="rId4"/>
                </p:custDataLst>
              </p:nvPr>
            </p:nvSpPr>
            <p:spPr>
              <a:xfrm rot="5400000">
                <a:off x="1099914" y="1014972"/>
                <a:ext cx="83328" cy="83328"/>
              </a:xfrm>
              <a:prstGeom prst="ellipse">
                <a:avLst/>
              </a:prstGeom>
              <a:solidFill>
                <a:srgbClr val="2C68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11" name="椭圆 10" descr="e7d195523061f1c09e9d68d7cf438b91ef959ecb14fc25d26BBA7F7DBC18E55DFF4014AF651F0BF2569D4B6C1DA7F1A4683A481403BD872FC687266AD13265C1DE7C373772FD8728ABDD69ADD03BFF5BE2862BC891DBB79E89FCA29C5311721A4758D3145F286BA99615F6E80999DB22C7506367009D3C00C86EB8F0B8CFE3EE2A8308D8D7F79BE5BA0C520E2C908CCE"/>
              <p:cNvSpPr/>
              <p:nvPr>
                <p:custDataLst>
                  <p:tags r:id="rId5"/>
                </p:custDataLst>
              </p:nvPr>
            </p:nvSpPr>
            <p:spPr>
              <a:xfrm rot="5400000">
                <a:off x="1099914" y="1196087"/>
                <a:ext cx="83328" cy="83328"/>
              </a:xfrm>
              <a:prstGeom prst="ellipse">
                <a:avLst/>
              </a:prstGeom>
              <a:solidFill>
                <a:srgbClr val="2C68FF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12" name="椭圆 11" descr="e7d195523061f1c09e9d68d7cf438b91ef959ecb14fc25d26BBA7F7DBC18E55DFF4014AF651F0BF2569D4B6C1DA7F1A4683A481403BD872FC687266AD13265C1DE7C373772FD8728ABDD69ADD03BFF5BE2862BC891DBB79E89FCA29C5311721A4758D3145F286BA99615F6E80999DB22C7506367009D3C00C86EB8F0B8CFE3EE2A8308D8D7F79BE5BA0C520E2C908CCE"/>
              <p:cNvSpPr/>
              <p:nvPr>
                <p:custDataLst>
                  <p:tags r:id="rId6"/>
                </p:custDataLst>
              </p:nvPr>
            </p:nvSpPr>
            <p:spPr>
              <a:xfrm rot="5400000">
                <a:off x="1104670" y="1739431"/>
                <a:ext cx="83328" cy="83328"/>
              </a:xfrm>
              <a:prstGeom prst="ellipse">
                <a:avLst/>
              </a:prstGeom>
              <a:solidFill>
                <a:srgbClr val="2C68FF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  <p:cxnSp>
          <p:nvCxnSpPr>
            <p:cNvPr id="13" name="直接连接符 12" descr="e7d195523061f1c09e9d68d7cf438b91ef959ecb14fc25d26BBA7F7DBC18E55DFF4014AF651F0BF2569D4B6C1DA7F1A4683A481403BD872FC687266AD13265C1DE7C373772FD8728ABDD69ADD03BFF5BE2862BC891DBB79EEEADAC85A17C89657B587F49B5803D7E8AEAA4154C8AA48E2E662A2E854F5C03E205A1CB7CE092B670239941178389CCD281483475BF9A05"/>
            <p:cNvCxnSpPr/>
            <p:nvPr>
              <p:custDataLst>
                <p:tags r:id="rId7"/>
              </p:custDataLst>
            </p:nvPr>
          </p:nvCxnSpPr>
          <p:spPr>
            <a:xfrm>
              <a:off x="3057129" y="3483959"/>
              <a:ext cx="1466501" cy="0"/>
            </a:xfrm>
            <a:prstGeom prst="line">
              <a:avLst/>
            </a:prstGeom>
            <a:ln cap="rnd">
              <a:gradFill flip="none" rotWithShape="1">
                <a:gsLst>
                  <a:gs pos="0">
                    <a:srgbClr val="2C68FF"/>
                  </a:gs>
                  <a:gs pos="100000">
                    <a:srgbClr val="2C68FF">
                      <a:alpha val="0"/>
                    </a:srgbClr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文本框 13"/>
          <p:cNvSpPr txBox="1"/>
          <p:nvPr/>
        </p:nvSpPr>
        <p:spPr>
          <a:xfrm>
            <a:off x="4380230" y="4619625"/>
            <a:ext cx="4064000" cy="91440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l">
              <a:lnSpc>
                <a:spcPct val="140000"/>
              </a:lnSpc>
            </a:pPr>
            <a:r>
              <a:rPr lang="en-US" altLang="zh-CN" sz="2400" kern="100" dirty="0">
                <a:effectLst/>
                <a:latin typeface="+mn-ea"/>
                <a:cs typeface="江城圆体 400W" panose="020B0500000000000000" pitchFamily="34" charset="-122"/>
                <a:sym typeface="+mn-ea"/>
              </a:rPr>
              <a:t>ISV</a:t>
            </a:r>
            <a:r>
              <a:rPr lang="zh-CN" altLang="en-US" sz="2400" kern="100" dirty="0">
                <a:effectLst/>
                <a:latin typeface="+mn-ea"/>
                <a:cs typeface="江城圆体 400W" panose="020B0500000000000000" pitchFamily="34" charset="-122"/>
                <a:sym typeface="+mn-ea"/>
              </a:rPr>
              <a:t>服务版产品介绍</a:t>
            </a:r>
            <a:endParaRPr lang="zh-CN" altLang="en-US" sz="2400" kern="100" dirty="0">
              <a:effectLst/>
              <a:latin typeface="+mn-ea"/>
              <a:cs typeface="江城圆体 400W" panose="020B0500000000000000" pitchFamily="34" charset="-122"/>
            </a:endParaRPr>
          </a:p>
          <a:p>
            <a:pPr algn="l">
              <a:lnSpc>
                <a:spcPct val="140000"/>
              </a:lnSpc>
            </a:pPr>
            <a:endParaRPr lang="zh-CN" altLang="en-US" sz="2400" kern="100" dirty="0">
              <a:effectLst/>
              <a:latin typeface="+mn-ea"/>
              <a:cs typeface="江城圆体 400W" panose="020B0500000000000000" pitchFamily="34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467360" y="1127760"/>
            <a:ext cx="99466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 userDrawn="1"/>
        </p:nvSpPr>
        <p:spPr>
          <a:xfrm>
            <a:off x="852845" y="1170072"/>
            <a:ext cx="10934917" cy="93185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lnSpc>
                <a:spcPct val="140000"/>
              </a:lnSpc>
            </a:pPr>
            <a:r>
              <a:rPr lang="zh-CN" altLang="en-US" sz="1600" kern="100" dirty="0">
                <a:solidFill>
                  <a:schemeClr val="tx1"/>
                </a:solidFill>
                <a:effectLst/>
                <a:cs typeface="江城圆体 400W" charset="0"/>
              </a:rPr>
              <a:t>通联提供接口能力，支持</a:t>
            </a:r>
            <a:r>
              <a:rPr lang="en-US" altLang="zh-CN" sz="1600" kern="100" dirty="0">
                <a:effectLst/>
                <a:latin typeface="+mn-ea"/>
                <a:cs typeface="江城圆体 400W" panose="020B0500000000000000" pitchFamily="34" charset="-122"/>
              </a:rPr>
              <a:t>ISV</a:t>
            </a:r>
            <a:r>
              <a:rPr lang="zh-CN" altLang="en-US" sz="1600" kern="100" dirty="0">
                <a:effectLst/>
                <a:latin typeface="+mn-ea"/>
                <a:cs typeface="江城圆体 400W" panose="020B0500000000000000" pitchFamily="34" charset="-122"/>
              </a:rPr>
              <a:t>在前端应用中整合功能，</a:t>
            </a:r>
            <a:r>
              <a:rPr lang="zh-CN" altLang="en-US" sz="1600" kern="100" dirty="0">
                <a:solidFill>
                  <a:schemeClr val="tx1"/>
                </a:solidFill>
                <a:effectLst/>
                <a:cs typeface="江城圆体 400W" charset="0"/>
              </a:rPr>
              <a:t>为各</a:t>
            </a:r>
            <a:r>
              <a:rPr lang="zh-CN" altLang="en-US" sz="1600" kern="100" dirty="0">
                <a:effectLst/>
                <a:latin typeface="+mn-ea"/>
                <a:cs typeface="江城圆体 400W" panose="020B0500000000000000" pitchFamily="34" charset="-122"/>
              </a:rPr>
              <a:t>业务参与方提供注册开户、协议签约、终端管理、订单支付、订单抽佣等能力。</a:t>
            </a:r>
            <a:endParaRPr lang="zh-CN" altLang="en-US" sz="1600" kern="100" dirty="0">
              <a:effectLst/>
              <a:latin typeface="+mn-ea"/>
              <a:cs typeface="江城圆体 400W" panose="020B0500000000000000" pitchFamily="34" charset="-122"/>
            </a:endParaRPr>
          </a:p>
        </p:txBody>
      </p:sp>
      <p:sp>
        <p:nvSpPr>
          <p:cNvPr id="6" name="圆角矩形 5"/>
          <p:cNvSpPr/>
          <p:nvPr userDrawn="1"/>
        </p:nvSpPr>
        <p:spPr>
          <a:xfrm>
            <a:off x="768052" y="2101967"/>
            <a:ext cx="10655981" cy="3980966"/>
          </a:xfrm>
          <a:prstGeom prst="roundRect">
            <a:avLst/>
          </a:prstGeom>
          <a:noFill/>
          <a:ln w="12700" cap="flat" cmpd="sng" algn="ctr">
            <a:solidFill>
              <a:srgbClr val="AEB5C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endParaRPr lang="zh-CN" altLang="en-US">
              <a:solidFill>
                <a:srgbClr val="000000"/>
              </a:solidFill>
              <a:sym typeface="+mn-ea"/>
            </a:endParaRPr>
          </a:p>
        </p:txBody>
      </p:sp>
      <p:sp>
        <p:nvSpPr>
          <p:cNvPr id="8" name="圆角矩形 7"/>
          <p:cNvSpPr/>
          <p:nvPr userDrawn="1"/>
        </p:nvSpPr>
        <p:spPr>
          <a:xfrm>
            <a:off x="2798974" y="2398713"/>
            <a:ext cx="1864101" cy="653826"/>
          </a:xfrm>
          <a:prstGeom prst="roundRect">
            <a:avLst/>
          </a:prstGeom>
        </p:spPr>
        <p:style>
          <a:lnRef idx="0">
            <a:srgbClr val="FFFFFF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r>
              <a:rPr lang="en-US" altLang="zh-CN">
                <a:solidFill>
                  <a:schemeClr val="bg1"/>
                </a:solidFill>
                <a:sym typeface="+mn-ea"/>
              </a:rPr>
              <a:t>ISV</a:t>
            </a:r>
            <a:endParaRPr lang="en-US" altLang="zh-CN">
              <a:solidFill>
                <a:schemeClr val="bg1"/>
              </a:solidFill>
              <a:sym typeface="+mn-ea"/>
            </a:endParaRPr>
          </a:p>
        </p:txBody>
      </p:sp>
      <p:sp>
        <p:nvSpPr>
          <p:cNvPr id="9" name="圆角矩形 8"/>
          <p:cNvSpPr/>
          <p:nvPr userDrawn="1"/>
        </p:nvSpPr>
        <p:spPr>
          <a:xfrm>
            <a:off x="2798974" y="3719290"/>
            <a:ext cx="1864101" cy="653826"/>
          </a:xfrm>
          <a:prstGeom prst="roundRect">
            <a:avLst/>
          </a:prstGeom>
        </p:spPr>
        <p:style>
          <a:lnRef idx="0">
            <a:srgbClr val="FFFFFF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r>
              <a:rPr lang="zh-CN" altLang="en-US">
                <a:solidFill>
                  <a:schemeClr val="bg1"/>
                </a:solidFill>
                <a:sym typeface="+mn-ea"/>
              </a:rPr>
              <a:t>收单商户</a:t>
            </a:r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圆角矩形 9"/>
          <p:cNvSpPr/>
          <p:nvPr userDrawn="1"/>
        </p:nvSpPr>
        <p:spPr>
          <a:xfrm>
            <a:off x="2786109" y="4983306"/>
            <a:ext cx="1864101" cy="653826"/>
          </a:xfrm>
          <a:prstGeom prst="roundRect">
            <a:avLst/>
          </a:prstGeom>
        </p:spPr>
        <p:style>
          <a:lnRef idx="0">
            <a:srgbClr val="FFFFFF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r>
              <a:rPr lang="zh-CN" altLang="en-US">
                <a:solidFill>
                  <a:schemeClr val="bg1"/>
                </a:solidFill>
                <a:sym typeface="+mn-ea"/>
              </a:rPr>
              <a:t>业务合作方</a:t>
            </a:r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5840567" y="2433485"/>
            <a:ext cx="4726184" cy="584270"/>
          </a:xfrm>
          <a:prstGeom prst="rect">
            <a:avLst/>
          </a:prstGeom>
          <a:solidFill>
            <a:srgbClr val="EDEDED">
              <a:alpha val="100000"/>
            </a:srgbClr>
          </a:solidFill>
          <a:ln w="12700" cap="flat" cmpd="sng" algn="ctr">
            <a:solidFill>
              <a:srgbClr val="AEB5C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l">
              <a:buClrTx/>
              <a:buSzTx/>
              <a:buFontTx/>
            </a:pPr>
            <a:r>
              <a:rPr lang="zh-CN" altLang="en-US" sz="1600">
                <a:solidFill>
                  <a:srgbClr val="000000"/>
                </a:solidFill>
                <a:sym typeface="+mn-ea"/>
              </a:rPr>
              <a:t>提供</a:t>
            </a:r>
            <a:r>
              <a:rPr lang="zh-CN" altLang="en-US" sz="1600">
                <a:solidFill>
                  <a:srgbClr val="000000"/>
                </a:solidFill>
              </a:rPr>
              <a:t>交易发起、交易返佣、抽佣服务。</a:t>
            </a:r>
            <a:endParaRPr lang="zh-CN" altLang="en-US" sz="1600">
              <a:solidFill>
                <a:srgbClr val="000000"/>
              </a:solidFill>
              <a:sym typeface="+mn-ea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5840594" y="3754059"/>
            <a:ext cx="4726196" cy="584270"/>
          </a:xfrm>
          <a:prstGeom prst="rect">
            <a:avLst/>
          </a:prstGeom>
          <a:solidFill>
            <a:srgbClr val="EDEDED">
              <a:alpha val="100000"/>
            </a:srgbClr>
          </a:solidFill>
          <a:ln w="12700" cap="flat" cmpd="sng" algn="ctr">
            <a:solidFill>
              <a:srgbClr val="AEB5C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l">
              <a:buClrTx/>
              <a:buSzTx/>
              <a:buFontTx/>
            </a:pPr>
            <a:r>
              <a:rPr lang="zh-CN" altLang="en-US" sz="1600">
                <a:solidFill>
                  <a:srgbClr val="000000"/>
                </a:solidFill>
              </a:rPr>
              <a:t>提供进件、AT认证、协议签约、终端管理、订单收款等服务。</a:t>
            </a:r>
            <a:endParaRPr lang="zh-CN" altLang="en-US" sz="1600">
              <a:solidFill>
                <a:srgbClr val="000000"/>
              </a:solidFill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5840535" y="4983348"/>
            <a:ext cx="4726250" cy="763907"/>
          </a:xfrm>
          <a:prstGeom prst="rect">
            <a:avLst/>
          </a:prstGeom>
          <a:solidFill>
            <a:srgbClr val="EDEDED">
              <a:alpha val="100000"/>
            </a:srgbClr>
          </a:solidFill>
          <a:ln w="12700" cap="flat" cmpd="sng" algn="ctr">
            <a:solidFill>
              <a:srgbClr val="AEB5C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marL="0" indent="0" algn="l" defTabSz="0" rtl="0" eaLnBrk="1" latinLnBrk="0" hangingPunct="1"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zh-CN" altLang="en-US" sz="1600">
                <a:solidFill>
                  <a:srgbClr val="000000"/>
                </a:solidFill>
              </a:rPr>
              <a:t>提供分账能力，基于业务场景、合作协议关系由业管一户一审。</a:t>
            </a:r>
            <a:endParaRPr lang="zh-CN" altLang="en-US" sz="1600">
              <a:solidFill>
                <a:srgbClr val="000000"/>
              </a:solidFill>
            </a:endParaRPr>
          </a:p>
        </p:txBody>
      </p:sp>
      <p:sp>
        <p:nvSpPr>
          <p:cNvPr id="18" name="矩形 17"/>
          <p:cNvSpPr/>
          <p:nvPr userDrawn="1"/>
        </p:nvSpPr>
        <p:spPr>
          <a:xfrm>
            <a:off x="1686694" y="2987544"/>
            <a:ext cx="692515" cy="772642"/>
          </a:xfrm>
          <a:prstGeom prst="rect">
            <a:avLst/>
          </a:prstGeom>
          <a:noFill/>
          <a:ln w="12700" cap="flat" cmpd="sng" algn="ctr">
            <a:solidFill>
              <a:srgbClr val="AEB5C0">
                <a:alpha val="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r>
              <a:rPr lang="zh-CN" altLang="en-US">
                <a:solidFill>
                  <a:srgbClr val="000000"/>
                </a:solidFill>
              </a:rPr>
              <a:t>平台抽佣协议</a:t>
            </a: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4" name="左大括号 13"/>
          <p:cNvSpPr/>
          <p:nvPr userDrawn="1"/>
        </p:nvSpPr>
        <p:spPr>
          <a:xfrm>
            <a:off x="2297517" y="2745837"/>
            <a:ext cx="500803" cy="1279831"/>
          </a:xfrm>
          <a:prstGeom prst="leftBrace">
            <a:avLst>
              <a:gd name="adj1" fmla="val 15852"/>
              <a:gd name="adj2" fmla="val 50113"/>
            </a:avLst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>
            <a:noAutofit/>
          </a:bodyPr>
          <a:p>
            <a:endParaRPr lang="zh-CN" altLang="en-US"/>
          </a:p>
        </p:txBody>
      </p:sp>
      <p:sp>
        <p:nvSpPr>
          <p:cNvPr id="19" name="矩形 18"/>
          <p:cNvSpPr/>
          <p:nvPr userDrawn="1"/>
        </p:nvSpPr>
        <p:spPr>
          <a:xfrm>
            <a:off x="1700349" y="4287570"/>
            <a:ext cx="692515" cy="772642"/>
          </a:xfrm>
          <a:prstGeom prst="rect">
            <a:avLst/>
          </a:prstGeom>
          <a:noFill/>
          <a:ln w="12700" cap="flat" cmpd="sng" algn="ctr">
            <a:solidFill>
              <a:srgbClr val="AEB5C0">
                <a:alpha val="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r>
              <a:rPr lang="zh-CN" altLang="en-US">
                <a:solidFill>
                  <a:srgbClr val="000000"/>
                </a:solidFill>
              </a:rPr>
              <a:t>业务合作协议</a:t>
            </a: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7" name="左大括号 16"/>
          <p:cNvSpPr/>
          <p:nvPr userDrawn="1"/>
        </p:nvSpPr>
        <p:spPr>
          <a:xfrm>
            <a:off x="2298152" y="4047587"/>
            <a:ext cx="500803" cy="1279831"/>
          </a:xfrm>
          <a:prstGeom prst="leftBrace">
            <a:avLst>
              <a:gd name="adj1" fmla="val 15852"/>
              <a:gd name="adj2" fmla="val 50113"/>
            </a:avLst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>
            <a:noAutofit/>
          </a:bodyPr>
          <a:p>
            <a:endParaRPr lang="zh-CN" altLang="en-US"/>
          </a:p>
        </p:txBody>
      </p:sp>
      <p:sp>
        <p:nvSpPr>
          <p:cNvPr id="7" name="任意多边形: 形状 18"/>
          <p:cNvSpPr/>
          <p:nvPr>
            <p:custDataLst>
              <p:tags r:id="rId1"/>
            </p:custDataLst>
          </p:nvPr>
        </p:nvSpPr>
        <p:spPr>
          <a:xfrm>
            <a:off x="-19685" y="357443"/>
            <a:ext cx="565150" cy="553085"/>
          </a:xfrm>
          <a:custGeom>
            <a:avLst/>
            <a:gdLst>
              <a:gd name="connsiteX0" fmla="*/ 304309 w 564940"/>
              <a:gd name="connsiteY0" fmla="*/ 0 h 562769"/>
              <a:gd name="connsiteX1" fmla="*/ 564940 w 564940"/>
              <a:gd name="connsiteY1" fmla="*/ 0 h 562769"/>
              <a:gd name="connsiteX2" fmla="*/ 444571 w 564940"/>
              <a:gd name="connsiteY2" fmla="*/ 562769 h 562769"/>
              <a:gd name="connsiteX3" fmla="*/ 183940 w 564940"/>
              <a:gd name="connsiteY3" fmla="*/ 562769 h 562769"/>
              <a:gd name="connsiteX4" fmla="*/ 19941 w 564940"/>
              <a:gd name="connsiteY4" fmla="*/ 0 h 562769"/>
              <a:gd name="connsiteX5" fmla="*/ 206201 w 564940"/>
              <a:gd name="connsiteY5" fmla="*/ 0 h 562769"/>
              <a:gd name="connsiteX6" fmla="*/ 90801 w 564940"/>
              <a:gd name="connsiteY6" fmla="*/ 562769 h 562769"/>
              <a:gd name="connsiteX7" fmla="*/ 0 w 564940"/>
              <a:gd name="connsiteY7" fmla="*/ 562769 h 562769"/>
              <a:gd name="connsiteX8" fmla="*/ 0 w 564940"/>
              <a:gd name="connsiteY8" fmla="*/ 97246 h 562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64940" h="562769">
                <a:moveTo>
                  <a:pt x="304309" y="0"/>
                </a:moveTo>
                <a:lnTo>
                  <a:pt x="564940" y="0"/>
                </a:lnTo>
                <a:lnTo>
                  <a:pt x="444571" y="562769"/>
                </a:lnTo>
                <a:lnTo>
                  <a:pt x="183940" y="562769"/>
                </a:lnTo>
                <a:close/>
                <a:moveTo>
                  <a:pt x="19941" y="0"/>
                </a:moveTo>
                <a:lnTo>
                  <a:pt x="206201" y="0"/>
                </a:lnTo>
                <a:lnTo>
                  <a:pt x="90801" y="562769"/>
                </a:lnTo>
                <a:lnTo>
                  <a:pt x="0" y="562769"/>
                </a:lnTo>
                <a:lnTo>
                  <a:pt x="0" y="97246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48000">
                <a:schemeClr val="accent1"/>
              </a:gs>
            </a:gsLst>
            <a:lin ang="2700000" scaled="0"/>
          </a:gradFill>
        </p:spPr>
        <p:txBody>
          <a:bodyPr wrap="square" lIns="91440" tIns="45720" rIns="91440" bIns="45720" rtlCol="0" anchor="ctr" anchorCtr="0">
            <a:noAutofit/>
          </a:bodyPr>
          <a:p>
            <a:pPr algn="ctr"/>
            <a:endParaRPr kumimoji="1" lang="zh-CN" altLang="en-US" sz="2000" b="1" i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5" name="对角圆角矩形 120"/>
          <p:cNvSpPr/>
          <p:nvPr>
            <p:custDataLst>
              <p:tags r:id="rId2"/>
            </p:custDataLst>
          </p:nvPr>
        </p:nvSpPr>
        <p:spPr>
          <a:xfrm>
            <a:off x="732790" y="351411"/>
            <a:ext cx="5236210" cy="565150"/>
          </a:xfrm>
          <a:prstGeom prst="round2DiagRect">
            <a:avLst>
              <a:gd name="adj1" fmla="val 23994"/>
              <a:gd name="adj2" fmla="val 0"/>
            </a:avLst>
          </a:prstGeom>
          <a:gradFill>
            <a:gsLst>
              <a:gs pos="0">
                <a:srgbClr val="1A6CFF"/>
              </a:gs>
              <a:gs pos="100000">
                <a:srgbClr val="867DF3"/>
              </a:gs>
            </a:gsLst>
            <a:lin ang="0" scaled="0"/>
          </a:gradFill>
          <a:ln w="6350" cap="flat">
            <a:noFill/>
            <a:prstDash val="solid"/>
            <a:miter/>
          </a:ln>
        </p:spPr>
        <p:txBody>
          <a:bodyPr rtlCol="0" anchor="ctr"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商户服务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467360" y="1127760"/>
            <a:ext cx="99466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标题 19"/>
          <p:cNvSpPr txBox="1"/>
          <p:nvPr>
            <p:custDataLst>
              <p:tags r:id="rId1"/>
            </p:custDataLst>
          </p:nvPr>
        </p:nvSpPr>
        <p:spPr>
          <a:xfrm>
            <a:off x="735434" y="5146973"/>
            <a:ext cx="1093366" cy="9959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rtlCol="0" anchor="ctr">
            <a:noAutofit/>
          </a:bodyPr>
          <a:lstStyle>
            <a:defPPr>
              <a:defRPr lang="zh-CN"/>
            </a:defPPr>
            <a:lvl1pPr algn="ctr">
              <a:defRPr kumimoji="1" sz="2800" b="1">
                <a:solidFill>
                  <a:schemeClr val="bg1"/>
                </a:solidFill>
                <a:latin typeface="+mj-ea"/>
                <a:ea typeface="+mj-ea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优势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365179" y="5019023"/>
            <a:ext cx="11068461" cy="1243455"/>
          </a:xfrm>
          <a:prstGeom prst="roundRect">
            <a:avLst>
              <a:gd name="adj" fmla="val 4965"/>
            </a:avLst>
          </a:prstGeom>
          <a:noFill/>
          <a:ln>
            <a:solidFill>
              <a:srgbClr val="2F5597"/>
            </a:solidFill>
            <a:prstDash val="lgDash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0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标题 19"/>
          <p:cNvSpPr txBox="1"/>
          <p:nvPr>
            <p:custDataLst>
              <p:tags r:id="rId2"/>
            </p:custDataLst>
          </p:nvPr>
        </p:nvSpPr>
        <p:spPr>
          <a:xfrm>
            <a:off x="722630" y="1455420"/>
            <a:ext cx="2710815" cy="4337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rtlCol="0" anchor="ctr">
            <a:noAutofit/>
          </a:bodyPr>
          <a:lstStyle>
            <a:defPPr>
              <a:defRPr lang="zh-CN"/>
            </a:defPPr>
            <a:lvl1pPr algn="ctr">
              <a:defRPr kumimoji="1" sz="2800" b="1">
                <a:solidFill>
                  <a:schemeClr val="bg1"/>
                </a:solidFill>
                <a:latin typeface="+mj-ea"/>
                <a:ea typeface="+mj-ea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zh-CN" altLang="en-US" sz="1800" dirty="0" smtClean="0">
                <a:solidFill>
                  <a:schemeClr val="bg1"/>
                </a:solidFill>
              </a:rPr>
              <a:t>支付收款</a:t>
            </a:r>
            <a:endParaRPr lang="zh-CN" altLang="en-US" sz="1800" dirty="0" smtClean="0">
              <a:solidFill>
                <a:schemeClr val="bg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67613" y="2090695"/>
            <a:ext cx="3224344" cy="203132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227330" indent="-22733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200" b="1" dirty="0">
                <a:latin typeface="+mn-ea"/>
              </a:rPr>
              <a:t>全</a:t>
            </a:r>
            <a:r>
              <a:rPr lang="zh-CN" altLang="en-US" sz="1200" b="1" dirty="0" smtClean="0">
                <a:latin typeface="+mn-ea"/>
              </a:rPr>
              <a:t>场景收款：</a:t>
            </a:r>
            <a:r>
              <a:rPr lang="zh-CN" altLang="en-US" sz="1200" dirty="0">
                <a:latin typeface="+mn-ea"/>
              </a:rPr>
              <a:t>提供</a:t>
            </a:r>
            <a:r>
              <a:rPr lang="en-US" altLang="zh-CN" sz="1200" dirty="0">
                <a:latin typeface="+mn-ea"/>
              </a:rPr>
              <a:t>POS</a:t>
            </a:r>
            <a:r>
              <a:rPr lang="zh-CN" altLang="en-US" sz="1200" dirty="0">
                <a:latin typeface="+mn-ea"/>
              </a:rPr>
              <a:t>、扫码、刷脸、统一收银台等多样的支付产品形态，应对各类付款场景</a:t>
            </a:r>
            <a:r>
              <a:rPr lang="zh-CN" altLang="en-US" sz="1200" dirty="0" smtClean="0">
                <a:latin typeface="+mn-ea"/>
              </a:rPr>
              <a:t>。</a:t>
            </a:r>
            <a:endParaRPr lang="en-US" altLang="zh-CN" sz="1200" dirty="0" smtClean="0">
              <a:latin typeface="+mn-ea"/>
            </a:endParaRPr>
          </a:p>
          <a:p>
            <a:pPr marL="227330" indent="-227330">
              <a:lnSpc>
                <a:spcPct val="150000"/>
              </a:lnSpc>
              <a:buFont typeface="Wingdings" panose="05000000000000000000" pitchFamily="2" charset="2"/>
              <a:buChar char="u"/>
            </a:pPr>
            <a:endParaRPr lang="zh-CN" altLang="en-US" sz="1200" b="1" dirty="0">
              <a:latin typeface="+mn-ea"/>
            </a:endParaRPr>
          </a:p>
          <a:p>
            <a:pPr marL="227330" indent="-22733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200" b="1" dirty="0" smtClean="0">
                <a:latin typeface="+mn-ea"/>
              </a:rPr>
              <a:t>全渠道支付：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多支付渠道能力的整合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，除银网联的渠道外，还整合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了银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企直联、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AT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直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连能力。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352575" y="1276603"/>
            <a:ext cx="3403638" cy="3497764"/>
          </a:xfrm>
          <a:prstGeom prst="roundRect">
            <a:avLst>
              <a:gd name="adj" fmla="val 4965"/>
            </a:avLst>
          </a:prstGeom>
          <a:noFill/>
          <a:ln>
            <a:solidFill>
              <a:srgbClr val="2F5597"/>
            </a:solidFill>
            <a:prstDash val="lgDash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0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751" y="3659784"/>
            <a:ext cx="1334930" cy="459105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4747" y="3536175"/>
            <a:ext cx="647704" cy="644525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6714814" y="3665200"/>
            <a:ext cx="1111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n>
                  <a:noFill/>
                </a:ln>
                <a:latin typeface="微软雅黑" panose="020B0503020204020204" charset="-122"/>
                <a:ea typeface="微软雅黑" panose="020B0503020204020204" charset="-122"/>
              </a:rPr>
              <a:t>微信支付</a:t>
            </a:r>
            <a:endParaRPr lang="zh-CN" altLang="en-US" b="1" dirty="0">
              <a:ln>
                <a:noFill/>
              </a:ln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726714" y="4377731"/>
            <a:ext cx="1160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银企直联</a:t>
            </a:r>
            <a:endParaRPr lang="zh-CN" altLang="en-US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195" y="4148958"/>
            <a:ext cx="564808" cy="620204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094" y="4294927"/>
            <a:ext cx="468492" cy="468492"/>
          </a:xfrm>
          <a:prstGeom prst="rect">
            <a:avLst/>
          </a:prstGeom>
        </p:spPr>
      </p:pic>
      <p:sp>
        <p:nvSpPr>
          <p:cNvPr id="34" name="文本框 33"/>
          <p:cNvSpPr txBox="1"/>
          <p:nvPr/>
        </p:nvSpPr>
        <p:spPr>
          <a:xfrm>
            <a:off x="4881843" y="4368270"/>
            <a:ext cx="1365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n>
                  <a:noFill/>
                </a:ln>
                <a:latin typeface="微软雅黑" panose="020B0503020204020204" charset="-122"/>
                <a:ea typeface="微软雅黑" panose="020B0503020204020204" charset="-122"/>
              </a:rPr>
              <a:t>数字人民币</a:t>
            </a:r>
            <a:endParaRPr lang="zh-CN" altLang="en-US" sz="17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8569626" y="3700974"/>
            <a:ext cx="964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i="0" u="none" strike="noStrike" dirty="0">
                <a:effectLst/>
                <a:latin typeface="微软雅黑" panose="020B0503020204020204" charset="-122"/>
                <a:ea typeface="微软雅黑" panose="020B0503020204020204" charset="-122"/>
              </a:rPr>
              <a:t>云闪付</a:t>
            </a:r>
            <a:endParaRPr lang="zh-CN" altLang="en-US" b="1" i="0" u="none" strike="noStrike" dirty="0"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7" name="图片 36" descr="图片包含 文本&#10;&#10;描述已自动生成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9175" y="3610124"/>
            <a:ext cx="485167" cy="485167"/>
          </a:xfrm>
          <a:prstGeom prst="rect">
            <a:avLst/>
          </a:prstGeom>
        </p:spPr>
      </p:pic>
      <p:sp>
        <p:nvSpPr>
          <p:cNvPr id="38" name="圆角矩形 37"/>
          <p:cNvSpPr/>
          <p:nvPr/>
        </p:nvSpPr>
        <p:spPr>
          <a:xfrm>
            <a:off x="3873253" y="1254021"/>
            <a:ext cx="7547782" cy="3581097"/>
          </a:xfrm>
          <a:prstGeom prst="roundRect">
            <a:avLst>
              <a:gd name="adj" fmla="val 4965"/>
            </a:avLst>
          </a:prstGeom>
          <a:noFill/>
          <a:ln>
            <a:solidFill>
              <a:srgbClr val="2F5597"/>
            </a:solidFill>
            <a:prstDash val="soli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0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4160551" y="1418958"/>
            <a:ext cx="3224344" cy="41819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latin typeface="微软雅黑" panose="020B0503020204020204" charset="-122"/>
                <a:ea typeface="微软雅黑" panose="020B0503020204020204" charset="-122"/>
              </a:rPr>
              <a:t>支付方式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4160158" y="2757997"/>
            <a:ext cx="3224344" cy="69519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227330" indent="-22733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zh-CN" altLang="en-US" sz="12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b="1" dirty="0" err="1" smtClean="0">
                <a:latin typeface="微软雅黑" panose="020B0503020204020204" charset="-122"/>
                <a:ea typeface="微软雅黑" panose="020B0503020204020204" charset="-122"/>
              </a:rPr>
              <a:t>支付渠道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2" name="Picture 4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9554946" y="3610124"/>
            <a:ext cx="891958" cy="460182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Picture 3" descr="C:\Users\wangxx4\Desktop\银行\2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8017499" y="4363825"/>
            <a:ext cx="641149" cy="368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图片 19" descr="MasterCard_Logo.svg.pn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8880802" y="4356641"/>
            <a:ext cx="599940" cy="355941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图片 17" descr="JCB_Cards.svg.pn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9676233" y="4308186"/>
            <a:ext cx="431071" cy="441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8" name="图片 47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10381031" y="4308171"/>
            <a:ext cx="581153" cy="407827"/>
          </a:xfrm>
          <a:prstGeom prst="rect">
            <a:avLst/>
          </a:prstGeom>
        </p:spPr>
      </p:pic>
      <p:sp>
        <p:nvSpPr>
          <p:cNvPr id="50" name="文本框 49"/>
          <p:cNvSpPr txBox="1"/>
          <p:nvPr/>
        </p:nvSpPr>
        <p:spPr>
          <a:xfrm>
            <a:off x="10328171" y="3673771"/>
            <a:ext cx="1111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n>
                  <a:noFill/>
                </a:ln>
                <a:latin typeface="微软雅黑" panose="020B0503020204020204" charset="-122"/>
                <a:ea typeface="微软雅黑" panose="020B0503020204020204" charset="-122"/>
              </a:rPr>
              <a:t>银行卡</a:t>
            </a:r>
            <a:endParaRPr lang="zh-CN" altLang="en-US" b="1" dirty="0">
              <a:ln>
                <a:noFill/>
              </a:ln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054394" y="5292697"/>
            <a:ext cx="6096000" cy="73723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27330" indent="-22733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da-DK" altLang="zh-CN" sz="1400" dirty="0">
                <a:latin typeface="微软雅黑" panose="020B0503020204020204" charset="-122"/>
                <a:ea typeface="微软雅黑" panose="020B0503020204020204" charset="-122"/>
              </a:rPr>
              <a:t>支付能力整合升级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，一点接入，全场景收款</a:t>
            </a:r>
            <a:endParaRPr lang="en-US" altLang="zh-CN" sz="14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227330" indent="-22733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入网商户统一接入收单能力，</a:t>
            </a:r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</a:rPr>
              <a:t>ISV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统一对账</a:t>
            </a:r>
            <a:endParaRPr lang="zh-CN" altLang="en-US" sz="1400" dirty="0">
              <a:latin typeface="微软雅黑" panose="020B0503020204020204" charset="-122"/>
              <a:ea typeface="微软雅黑" panose="020B0503020204020204" charset="-122"/>
              <a:cs typeface="可口可乐在乎体 楷体" panose="020B0A05030303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522751" y="2574647"/>
            <a:ext cx="901065" cy="2768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POS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支付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386380" y="2574647"/>
            <a:ext cx="871220" cy="2768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扫码支付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255679" y="2574012"/>
            <a:ext cx="965200" cy="2774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公众号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/H5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7142932" y="2575917"/>
            <a:ext cx="114363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APP/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小程序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936674" y="2574012"/>
            <a:ext cx="114427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网银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协议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9916318" y="2574012"/>
            <a:ext cx="96520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统一收银台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8081329" y="2574012"/>
            <a:ext cx="114427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刷脸支付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9" name="图片 4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1262" y="1942143"/>
            <a:ext cx="478637" cy="478637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8012" y="1948129"/>
            <a:ext cx="480104" cy="480104"/>
          </a:xfrm>
          <a:prstGeom prst="rect">
            <a:avLst/>
          </a:prstGeom>
        </p:spPr>
      </p:pic>
      <p:pic>
        <p:nvPicPr>
          <p:cNvPr id="52" name="图片 5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554" y="1919020"/>
            <a:ext cx="538321" cy="538321"/>
          </a:xfrm>
          <a:prstGeom prst="rect">
            <a:avLst/>
          </a:prstGeom>
        </p:spPr>
      </p:pic>
      <p:pic>
        <p:nvPicPr>
          <p:cNvPr id="53" name="图片 5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5383" y="1942143"/>
            <a:ext cx="538321" cy="538321"/>
          </a:xfrm>
          <a:prstGeom prst="rect">
            <a:avLst/>
          </a:pr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7714" y="1889242"/>
            <a:ext cx="548034" cy="548034"/>
          </a:xfrm>
          <a:prstGeom prst="rect">
            <a:avLst/>
          </a:prstGeom>
        </p:spPr>
      </p:pic>
      <p:pic>
        <p:nvPicPr>
          <p:cNvPr id="55" name="图片 54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6725" y="1875816"/>
            <a:ext cx="548035" cy="548035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1905" y="1864280"/>
            <a:ext cx="548036" cy="548036"/>
          </a:xfrm>
          <a:prstGeom prst="rect">
            <a:avLst/>
          </a:prstGeom>
        </p:spPr>
      </p:pic>
      <p:sp>
        <p:nvSpPr>
          <p:cNvPr id="14" name="任意多边形: 形状 18"/>
          <p:cNvSpPr/>
          <p:nvPr>
            <p:custDataLst>
              <p:tags r:id="rId20"/>
            </p:custDataLst>
          </p:nvPr>
        </p:nvSpPr>
        <p:spPr>
          <a:xfrm>
            <a:off x="-19685" y="357443"/>
            <a:ext cx="565150" cy="553085"/>
          </a:xfrm>
          <a:custGeom>
            <a:avLst/>
            <a:gdLst>
              <a:gd name="connsiteX0" fmla="*/ 304309 w 564940"/>
              <a:gd name="connsiteY0" fmla="*/ 0 h 562769"/>
              <a:gd name="connsiteX1" fmla="*/ 564940 w 564940"/>
              <a:gd name="connsiteY1" fmla="*/ 0 h 562769"/>
              <a:gd name="connsiteX2" fmla="*/ 444571 w 564940"/>
              <a:gd name="connsiteY2" fmla="*/ 562769 h 562769"/>
              <a:gd name="connsiteX3" fmla="*/ 183940 w 564940"/>
              <a:gd name="connsiteY3" fmla="*/ 562769 h 562769"/>
              <a:gd name="connsiteX4" fmla="*/ 19941 w 564940"/>
              <a:gd name="connsiteY4" fmla="*/ 0 h 562769"/>
              <a:gd name="connsiteX5" fmla="*/ 206201 w 564940"/>
              <a:gd name="connsiteY5" fmla="*/ 0 h 562769"/>
              <a:gd name="connsiteX6" fmla="*/ 90801 w 564940"/>
              <a:gd name="connsiteY6" fmla="*/ 562769 h 562769"/>
              <a:gd name="connsiteX7" fmla="*/ 0 w 564940"/>
              <a:gd name="connsiteY7" fmla="*/ 562769 h 562769"/>
              <a:gd name="connsiteX8" fmla="*/ 0 w 564940"/>
              <a:gd name="connsiteY8" fmla="*/ 97246 h 562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64940" h="562769">
                <a:moveTo>
                  <a:pt x="304309" y="0"/>
                </a:moveTo>
                <a:lnTo>
                  <a:pt x="564940" y="0"/>
                </a:lnTo>
                <a:lnTo>
                  <a:pt x="444571" y="562769"/>
                </a:lnTo>
                <a:lnTo>
                  <a:pt x="183940" y="562769"/>
                </a:lnTo>
                <a:close/>
                <a:moveTo>
                  <a:pt x="19941" y="0"/>
                </a:moveTo>
                <a:lnTo>
                  <a:pt x="206201" y="0"/>
                </a:lnTo>
                <a:lnTo>
                  <a:pt x="90801" y="562769"/>
                </a:lnTo>
                <a:lnTo>
                  <a:pt x="0" y="562769"/>
                </a:lnTo>
                <a:lnTo>
                  <a:pt x="0" y="97246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48000">
                <a:schemeClr val="accent1"/>
              </a:gs>
            </a:gsLst>
            <a:lin ang="2700000" scaled="0"/>
          </a:gradFill>
        </p:spPr>
        <p:txBody>
          <a:bodyPr wrap="square" lIns="91440" tIns="45720" rIns="91440" bIns="45720" rtlCol="0" anchor="ctr" anchorCtr="0">
            <a:noAutofit/>
          </a:bodyPr>
          <a:p>
            <a:pPr algn="ctr"/>
            <a:endParaRPr kumimoji="1" lang="zh-CN" altLang="en-US" sz="2000" b="1" i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5" name="对角圆角矩形 120"/>
          <p:cNvSpPr/>
          <p:nvPr>
            <p:custDataLst>
              <p:tags r:id="rId21"/>
            </p:custDataLst>
          </p:nvPr>
        </p:nvSpPr>
        <p:spPr>
          <a:xfrm>
            <a:off x="732790" y="351411"/>
            <a:ext cx="5236210" cy="565150"/>
          </a:xfrm>
          <a:prstGeom prst="round2DiagRect">
            <a:avLst>
              <a:gd name="adj1" fmla="val 23994"/>
              <a:gd name="adj2" fmla="val 0"/>
            </a:avLst>
          </a:prstGeom>
          <a:gradFill>
            <a:gsLst>
              <a:gs pos="0">
                <a:srgbClr val="1A6CFF"/>
              </a:gs>
              <a:gs pos="100000">
                <a:srgbClr val="867DF3"/>
              </a:gs>
            </a:gsLst>
            <a:lin ang="0" scaled="0"/>
          </a:gradFill>
          <a:ln w="6350" cap="flat">
            <a:noFill/>
            <a:prstDash val="solid"/>
            <a:miter/>
          </a:ln>
        </p:spPr>
        <p:txBody>
          <a:bodyPr rtlCol="0" anchor="ctr"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支付一点接入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22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9"/>
          <p:cNvSpPr txBox="1"/>
          <p:nvPr>
            <p:custDataLst>
              <p:tags r:id="rId1"/>
            </p:custDataLst>
          </p:nvPr>
        </p:nvSpPr>
        <p:spPr>
          <a:xfrm>
            <a:off x="735434" y="5146973"/>
            <a:ext cx="1093366" cy="9959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rtlCol="0" anchor="ctr">
            <a:noAutofit/>
          </a:bodyPr>
          <a:lstStyle>
            <a:defPPr>
              <a:defRPr lang="zh-CN"/>
            </a:defPPr>
            <a:lvl1pPr algn="ctr">
              <a:defRPr kumimoji="1" sz="2800" b="1">
                <a:solidFill>
                  <a:schemeClr val="bg1"/>
                </a:solidFill>
                <a:latin typeface="+mj-ea"/>
                <a:ea typeface="+mj-ea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优势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352617" y="5019023"/>
            <a:ext cx="11666381" cy="1243455"/>
          </a:xfrm>
          <a:prstGeom prst="roundRect">
            <a:avLst>
              <a:gd name="adj" fmla="val 4965"/>
            </a:avLst>
          </a:prstGeom>
          <a:noFill/>
          <a:ln>
            <a:solidFill>
              <a:srgbClr val="2F5597"/>
            </a:solidFill>
            <a:prstDash val="lgDash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0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标题 19"/>
          <p:cNvSpPr txBox="1"/>
          <p:nvPr>
            <p:custDataLst>
              <p:tags r:id="rId2"/>
            </p:custDataLst>
          </p:nvPr>
        </p:nvSpPr>
        <p:spPr>
          <a:xfrm>
            <a:off x="722630" y="1455420"/>
            <a:ext cx="2710815" cy="4337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rtlCol="0" anchor="ctr">
            <a:noAutofit/>
          </a:bodyPr>
          <a:lstStyle>
            <a:defPPr>
              <a:defRPr lang="zh-CN"/>
            </a:defPPr>
            <a:lvl1pPr algn="ctr">
              <a:defRPr kumimoji="1" sz="2800" b="1">
                <a:solidFill>
                  <a:schemeClr val="bg1"/>
                </a:solidFill>
                <a:latin typeface="+mj-ea"/>
                <a:ea typeface="+mj-ea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zh-CN" altLang="en-US" sz="1800" dirty="0" smtClean="0">
                <a:solidFill>
                  <a:schemeClr val="bg1"/>
                </a:solidFill>
              </a:rPr>
              <a:t>资金管理</a:t>
            </a:r>
            <a:endParaRPr lang="zh-CN" altLang="en-US" sz="1800" dirty="0" smtClean="0">
              <a:solidFill>
                <a:schemeClr val="bg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14696" y="1873399"/>
            <a:ext cx="3224344" cy="28613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227330" indent="-22733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200" b="1" dirty="0" smtClean="0">
                <a:latin typeface="+mn-ea"/>
              </a:rPr>
              <a:t>订单收款：</a:t>
            </a:r>
            <a:r>
              <a:rPr lang="zh-CN" altLang="en-US" sz="1200" dirty="0" smtClean="0">
                <a:latin typeface="+mn-ea"/>
              </a:rPr>
              <a:t>即支持云商通交易模式，又支持存量收银宝交易模式。</a:t>
            </a:r>
            <a:endParaRPr lang="zh-CN" altLang="en-US" sz="1200" dirty="0" smtClean="0">
              <a:latin typeface="+mn-ea"/>
            </a:endParaRPr>
          </a:p>
          <a:p>
            <a:pPr marL="227330" indent="-227330">
              <a:lnSpc>
                <a:spcPct val="150000"/>
              </a:lnSpc>
              <a:buFont typeface="Wingdings" panose="05000000000000000000" pitchFamily="2" charset="2"/>
              <a:buChar char="u"/>
            </a:pPr>
            <a:endParaRPr lang="zh-CN" altLang="en-US" sz="1200" dirty="0" smtClean="0">
              <a:latin typeface="+mn-ea"/>
            </a:endParaRPr>
          </a:p>
          <a:p>
            <a:pPr marL="227330" indent="-22733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200" b="1" dirty="0" smtClean="0">
                <a:latin typeface="+mn-ea"/>
              </a:rPr>
              <a:t>订单抽佣：</a:t>
            </a:r>
            <a:r>
              <a:rPr lang="zh-CN" alt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+mn-ea"/>
              </a:rPr>
              <a:t>基于收款订单，</a:t>
            </a:r>
            <a:r>
              <a:rPr lang="zh-CN" alt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支持</a:t>
            </a:r>
            <a:r>
              <a:rPr lang="zh-CN" alt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+mn-ea"/>
              </a:rPr>
              <a:t>实时分账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+mn-ea"/>
              </a:rPr>
              <a:t>/</a:t>
            </a:r>
            <a:r>
              <a:rPr lang="zh-CN" alt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+mn-ea"/>
              </a:rPr>
              <a:t>延时分账至服务商，实现服务商基于商户流水抽佣。</a:t>
            </a:r>
            <a:endParaRPr lang="zh-CN" altLang="en-US" sz="1200" dirty="0" err="1">
              <a:solidFill>
                <a:schemeClr val="tx1">
                  <a:lumMod val="75000"/>
                  <a:lumOff val="25000"/>
                </a:schemeClr>
              </a:solidFill>
              <a:latin typeface="+mn-ea"/>
              <a:sym typeface="+mn-ea"/>
            </a:endParaRPr>
          </a:p>
          <a:p>
            <a:pPr indent="0">
              <a:lnSpc>
                <a:spcPct val="150000"/>
              </a:lnSpc>
              <a:buFont typeface="Wingdings" panose="05000000000000000000" pitchFamily="2" charset="2"/>
              <a:buNone/>
            </a:pPr>
            <a:endParaRPr lang="zh-CN" altLang="en-US" sz="1200" dirty="0" err="1">
              <a:solidFill>
                <a:schemeClr val="tx1">
                  <a:lumMod val="75000"/>
                  <a:lumOff val="25000"/>
                </a:schemeClr>
              </a:solidFill>
              <a:latin typeface="+mn-ea"/>
              <a:sym typeface="+mn-ea"/>
            </a:endParaRPr>
          </a:p>
          <a:p>
            <a:pPr marL="227330" indent="-22733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200" b="1" dirty="0" smtClean="0">
                <a:solidFill>
                  <a:schemeClr val="tx1"/>
                </a:solidFill>
              </a:rPr>
              <a:t>委托结算协议管理</a:t>
            </a:r>
            <a:r>
              <a:rPr lang="zh-CN" altLang="en-US" sz="1200" b="1" dirty="0" smtClean="0">
                <a:latin typeface="+mn-ea"/>
              </a:rPr>
              <a:t>：</a:t>
            </a:r>
            <a:r>
              <a:rPr lang="zh-CN" alt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基于收单商户与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ISV</a:t>
            </a:r>
            <a:r>
              <a:rPr lang="zh-CN" alt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及其他业务参与方在线签署授权协议，约定订单资金分配比例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/</a:t>
            </a:r>
            <a:r>
              <a:rPr lang="zh-CN" alt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金额。</a:t>
            </a:r>
            <a:endParaRPr lang="en-US" altLang="zh-CN" sz="1200" dirty="0" err="1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352575" y="1276603"/>
            <a:ext cx="3403638" cy="3497764"/>
          </a:xfrm>
          <a:prstGeom prst="roundRect">
            <a:avLst>
              <a:gd name="adj" fmla="val 4965"/>
            </a:avLst>
          </a:prstGeom>
          <a:noFill/>
          <a:ln>
            <a:solidFill>
              <a:srgbClr val="2F5597"/>
            </a:solidFill>
            <a:prstDash val="lgDash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0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054394" y="5094089"/>
            <a:ext cx="8794750" cy="106045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27330" indent="-22733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da-DK" sz="1400" dirty="0">
                <a:latin typeface="微软雅黑" panose="020B0503020204020204" charset="-122"/>
                <a:ea typeface="微软雅黑" panose="020B0503020204020204" charset="-122"/>
              </a:rPr>
              <a:t>支持已对接收银宝的</a:t>
            </a:r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服务商</a:t>
            </a:r>
            <a:r>
              <a:rPr lang="zh-CN" altLang="da-DK" sz="1400" dirty="0">
                <a:latin typeface="微软雅黑" panose="020B0503020204020204" charset="-122"/>
                <a:ea typeface="微软雅黑" panose="020B0503020204020204" charset="-122"/>
              </a:rPr>
              <a:t>叠加账户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资金管理</a:t>
            </a:r>
            <a:r>
              <a:rPr lang="zh-CN" altLang="da-DK" sz="1400" dirty="0">
                <a:latin typeface="微软雅黑" panose="020B0503020204020204" charset="-122"/>
                <a:ea typeface="微软雅黑" panose="020B0503020204020204" charset="-122"/>
              </a:rPr>
              <a:t>服务，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收单交易功能无需改造。</a:t>
            </a:r>
            <a:endParaRPr lang="zh-CN" altLang="da-DK" sz="14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227330" indent="-22733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da-DK" sz="1400" dirty="0">
                <a:latin typeface="微软雅黑" panose="020B0503020204020204" charset="-122"/>
                <a:ea typeface="微软雅黑" panose="020B0503020204020204" charset="-122"/>
              </a:rPr>
              <a:t>基于订单维度进行管理，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支持批量订单清分；基于业务规则支持自定义账期，实现管理账期。</a:t>
            </a:r>
            <a:endParaRPr lang="zh-CN" altLang="da-DK" sz="14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227330" indent="-22733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  <a:cs typeface="可口可乐在乎体 楷体" panose="020B0A05030303020204" charset="-122"/>
              </a:rPr>
              <a:t>基于真实的业务关系和委托结算协议支撑，实现</a:t>
            </a:r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可口可乐在乎体 楷体" charset="0"/>
              </a:rPr>
              <a:t>资金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  <a:cs typeface="可口可乐在乎体 楷体" panose="020B0A05030303020204" charset="-122"/>
              </a:rPr>
              <a:t>高效分类结算。</a:t>
            </a:r>
            <a:endParaRPr lang="zh-CN" altLang="en-US" sz="1400" dirty="0">
              <a:latin typeface="微软雅黑" panose="020B0503020204020204" charset="-122"/>
              <a:ea typeface="微软雅黑" panose="020B0503020204020204" charset="-122"/>
              <a:cs typeface="可口可乐在乎体 楷体" panose="020B0A05030303020204" charset="-122"/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4002881" y="2178579"/>
            <a:ext cx="309563" cy="1893094"/>
          </a:xfrm>
          <a:prstGeom prst="rect">
            <a:avLst/>
          </a:prstGeom>
          <a:solidFill>
            <a:srgbClr val="EDEDED">
              <a:alpha val="100000"/>
            </a:srgbClr>
          </a:solidFill>
          <a:ln w="12700" cap="flat" cmpd="sng" algn="ctr">
            <a:solidFill>
              <a:srgbClr val="AEB5C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r>
              <a:rPr lang="zh-CN" altLang="en-US">
                <a:solidFill>
                  <a:srgbClr val="000000"/>
                </a:solidFill>
                <a:sym typeface="+mn-ea"/>
              </a:rPr>
              <a:t>消费者</a:t>
            </a:r>
            <a:endParaRPr lang="zh-CN" altLang="en-US">
              <a:solidFill>
                <a:srgbClr val="000000"/>
              </a:solidFill>
              <a:sym typeface="+mn-ea"/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5142679" y="2178627"/>
            <a:ext cx="351624" cy="1893059"/>
          </a:xfrm>
          <a:prstGeom prst="rect">
            <a:avLst/>
          </a:prstGeom>
          <a:solidFill>
            <a:srgbClr val="99C5FF">
              <a:alpha val="100000"/>
            </a:srgbClr>
          </a:solidFill>
          <a:ln w="12700" cap="flat" cmpd="sng" algn="ctr">
            <a:solidFill>
              <a:srgbClr val="AEB5C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r>
              <a:rPr lang="zh-CN" altLang="en-US">
                <a:solidFill>
                  <a:srgbClr val="000000"/>
                </a:solidFill>
                <a:sym typeface="+mn-ea"/>
              </a:rPr>
              <a:t>通联收单</a:t>
            </a:r>
            <a:endParaRPr lang="zh-CN" altLang="en-US">
              <a:solidFill>
                <a:srgbClr val="000000"/>
              </a:solidFill>
              <a:sym typeface="+mn-ea"/>
            </a:endParaRPr>
          </a:p>
        </p:txBody>
      </p:sp>
      <p:cxnSp>
        <p:nvCxnSpPr>
          <p:cNvPr id="6" name="直接箭头连接符 5"/>
          <p:cNvCxnSpPr>
            <a:stCxn id="4" idx="3"/>
            <a:endCxn id="5" idx="1"/>
          </p:cNvCxnSpPr>
          <p:nvPr userDrawn="1"/>
        </p:nvCxnSpPr>
        <p:spPr>
          <a:xfrm>
            <a:off x="4313079" y="3125549"/>
            <a:ext cx="829945" cy="0"/>
          </a:xfrm>
          <a:prstGeom prst="straightConnector1">
            <a:avLst/>
          </a:prstGeom>
          <a:ln w="19050" cap="flat" cmpd="sng" algn="ctr">
            <a:solidFill>
              <a:srgbClr val="979797">
                <a:alpha val="100000"/>
              </a:srgbClr>
            </a:solidFill>
            <a:prstDash val="solid"/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 userDrawn="1"/>
        </p:nvSpPr>
        <p:spPr>
          <a:xfrm>
            <a:off x="4468072" y="2775691"/>
            <a:ext cx="625475" cy="34925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>
              <a:lnSpc>
                <a:spcPct val="140000"/>
              </a:lnSpc>
            </a:pPr>
            <a:r>
              <a:rPr lang="en-US" altLang="zh-CN" sz="1200" kern="100" dirty="0">
                <a:effectLst/>
                <a:latin typeface="+mn-ea"/>
                <a:cs typeface="江城圆体 400W" panose="020B0500000000000000" pitchFamily="34" charset="-122"/>
              </a:rPr>
              <a:t>1</a:t>
            </a:r>
            <a:r>
              <a:rPr lang="en-US" altLang="zh-CN" sz="1200" kern="100" dirty="0">
                <a:solidFill>
                  <a:schemeClr val="tx1"/>
                </a:solidFill>
                <a:cs typeface="江城圆体 400W" charset="0"/>
              </a:rPr>
              <a:t>.</a:t>
            </a:r>
            <a:r>
              <a:rPr lang="zh-CN" altLang="en-US" sz="1200" kern="100" dirty="0">
                <a:effectLst/>
                <a:latin typeface="+mn-ea"/>
                <a:cs typeface="江城圆体 400W" panose="020B0500000000000000" pitchFamily="34" charset="-122"/>
              </a:rPr>
              <a:t>消费</a:t>
            </a:r>
            <a:endParaRPr lang="zh-CN" altLang="en-US" sz="1200" kern="100" dirty="0">
              <a:effectLst/>
              <a:latin typeface="+mn-ea"/>
              <a:cs typeface="江城圆体 400W" panose="020B0500000000000000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8150437" y="2859193"/>
            <a:ext cx="1225584" cy="530543"/>
          </a:xfrm>
          <a:prstGeom prst="rect">
            <a:avLst/>
          </a:prstGeom>
          <a:solidFill>
            <a:srgbClr val="99C5FF">
              <a:alpha val="100000"/>
            </a:srgbClr>
          </a:solidFill>
          <a:ln w="12700" cap="flat" cmpd="sng" algn="ctr">
            <a:solidFill>
              <a:srgbClr val="AEB5C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r>
              <a:rPr lang="zh-CN" altLang="en-US">
                <a:solidFill>
                  <a:srgbClr val="000000"/>
                </a:solidFill>
              </a:rPr>
              <a:t>收单商户</a:t>
            </a:r>
            <a:endParaRPr lang="zh-CN" altLang="en-US">
              <a:solidFill>
                <a:srgbClr val="000000"/>
              </a:solidFill>
            </a:endParaRPr>
          </a:p>
          <a:p>
            <a:pPr algn="ctr">
              <a:buClrTx/>
              <a:buSzTx/>
              <a:buFontTx/>
            </a:pPr>
            <a:r>
              <a:rPr lang="zh-CN" altLang="en-US" sz="1400">
                <a:solidFill>
                  <a:srgbClr val="000000"/>
                </a:solidFill>
                <a:sym typeface="+mn-ea"/>
              </a:rPr>
              <a:t>（待结算户）</a:t>
            </a:r>
            <a:endParaRPr lang="zh-CN" altLang="en-US" sz="1400">
              <a:solidFill>
                <a:srgbClr val="000000"/>
              </a:solidFill>
              <a:sym typeface="+mn-ea"/>
            </a:endParaRPr>
          </a:p>
        </p:txBody>
      </p:sp>
      <p:cxnSp>
        <p:nvCxnSpPr>
          <p:cNvPr id="15" name="直接箭头连接符 14"/>
          <p:cNvCxnSpPr>
            <a:stCxn id="5" idx="3"/>
          </p:cNvCxnSpPr>
          <p:nvPr userDrawn="1"/>
        </p:nvCxnSpPr>
        <p:spPr>
          <a:xfrm>
            <a:off x="5494514" y="3125156"/>
            <a:ext cx="2617067" cy="0"/>
          </a:xfrm>
          <a:prstGeom prst="straightConnector1">
            <a:avLst/>
          </a:prstGeom>
          <a:ln w="19050" cap="flat" cmpd="sng" algn="ctr">
            <a:solidFill>
              <a:srgbClr val="979797">
                <a:alpha val="100000"/>
              </a:srgbClr>
            </a:solidFill>
            <a:prstDash val="solid"/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 userDrawn="1"/>
        </p:nvSpPr>
        <p:spPr>
          <a:xfrm>
            <a:off x="7283127" y="2810789"/>
            <a:ext cx="740551" cy="278977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0" indent="0" algn="l" defTabSz="0" rtl="0" eaLnBrk="1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1200" kern="100" dirty="0">
                <a:solidFill>
                  <a:schemeClr val="tx1"/>
                </a:solidFill>
                <a:effectLst/>
                <a:latin typeface="+mn-ea"/>
                <a:cs typeface="江城圆体 400W" charset="0"/>
              </a:rPr>
              <a:t>2.结算</a:t>
            </a:r>
            <a:endParaRPr lang="en-US" altLang="zh-CN" sz="1200" kern="100" dirty="0">
              <a:solidFill>
                <a:schemeClr val="tx1"/>
              </a:solidFill>
              <a:effectLst/>
              <a:latin typeface="+mn-ea"/>
              <a:cs typeface="江城圆体 400W" charset="0"/>
            </a:endParaRPr>
          </a:p>
        </p:txBody>
      </p:sp>
      <p:sp>
        <p:nvSpPr>
          <p:cNvPr id="17" name="矩形 16"/>
          <p:cNvSpPr/>
          <p:nvPr userDrawn="1"/>
        </p:nvSpPr>
        <p:spPr>
          <a:xfrm>
            <a:off x="10559036" y="2205703"/>
            <a:ext cx="1187580" cy="287655"/>
          </a:xfrm>
          <a:prstGeom prst="rect">
            <a:avLst/>
          </a:prstGeom>
          <a:solidFill>
            <a:srgbClr val="99C5FF">
              <a:alpha val="100000"/>
            </a:srgbClr>
          </a:solidFill>
          <a:ln w="12700" cap="flat" cmpd="sng" algn="ctr">
            <a:solidFill>
              <a:srgbClr val="AEB5C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r>
              <a:rPr lang="zh-CN" altLang="en-US">
                <a:solidFill>
                  <a:srgbClr val="000000"/>
                </a:solidFill>
              </a:rPr>
              <a:t>服务商</a:t>
            </a: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8" name="矩形 17"/>
          <p:cNvSpPr/>
          <p:nvPr userDrawn="1"/>
        </p:nvSpPr>
        <p:spPr>
          <a:xfrm>
            <a:off x="10559025" y="3748395"/>
            <a:ext cx="1187613" cy="319456"/>
          </a:xfrm>
          <a:prstGeom prst="rect">
            <a:avLst/>
          </a:prstGeom>
          <a:solidFill>
            <a:srgbClr val="99C5FF">
              <a:alpha val="100000"/>
            </a:srgbClr>
          </a:solidFill>
          <a:ln w="12700" cap="flat" cmpd="sng" algn="ctr">
            <a:solidFill>
              <a:srgbClr val="AEB5C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r>
              <a:rPr lang="zh-CN" altLang="en-US">
                <a:solidFill>
                  <a:srgbClr val="000000"/>
                </a:solidFill>
                <a:sym typeface="+mn-ea"/>
              </a:rPr>
              <a:t>合作方</a:t>
            </a:r>
            <a:endParaRPr lang="zh-CN" altLang="en-US">
              <a:solidFill>
                <a:srgbClr val="000000"/>
              </a:solidFill>
              <a:sym typeface="+mn-ea"/>
            </a:endParaRPr>
          </a:p>
        </p:txBody>
      </p:sp>
      <p:cxnSp>
        <p:nvCxnSpPr>
          <p:cNvPr id="20" name="肘形连接符 19"/>
          <p:cNvCxnSpPr>
            <a:stCxn id="9" idx="3"/>
            <a:endCxn id="17" idx="1"/>
          </p:cNvCxnSpPr>
          <p:nvPr userDrawn="1"/>
        </p:nvCxnSpPr>
        <p:spPr>
          <a:xfrm flipV="1">
            <a:off x="9375775" y="2350135"/>
            <a:ext cx="1183005" cy="774700"/>
          </a:xfrm>
          <a:prstGeom prst="bentConnector3">
            <a:avLst>
              <a:gd name="adj1" fmla="val 50027"/>
            </a:avLst>
          </a:prstGeom>
          <a:ln w="19050" cap="flat" cmpd="sng" algn="ctr">
            <a:solidFill>
              <a:srgbClr val="979797">
                <a:alpha val="100000"/>
              </a:srgbClr>
            </a:solidFill>
            <a:prstDash val="solid"/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肘形连接符 20"/>
          <p:cNvCxnSpPr>
            <a:stCxn id="9" idx="3"/>
            <a:endCxn id="18" idx="1"/>
          </p:cNvCxnSpPr>
          <p:nvPr userDrawn="1"/>
        </p:nvCxnSpPr>
        <p:spPr>
          <a:xfrm>
            <a:off x="9375775" y="3124835"/>
            <a:ext cx="1183005" cy="783590"/>
          </a:xfrm>
          <a:prstGeom prst="bentConnector3">
            <a:avLst>
              <a:gd name="adj1" fmla="val 50027"/>
            </a:avLst>
          </a:prstGeom>
          <a:ln w="19050" cap="flat" cmpd="sng" algn="ctr">
            <a:solidFill>
              <a:srgbClr val="979797">
                <a:alpha val="100000"/>
              </a:srgbClr>
            </a:solidFill>
            <a:prstDash val="solid"/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 userDrawn="1"/>
        </p:nvSpPr>
        <p:spPr>
          <a:xfrm>
            <a:off x="9996732" y="2721610"/>
            <a:ext cx="1927013" cy="60769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lnSpc>
                <a:spcPct val="140000"/>
              </a:lnSpc>
            </a:pPr>
            <a:r>
              <a:rPr lang="en-US" altLang="zh-CN" sz="1200" kern="100" dirty="0">
                <a:effectLst/>
                <a:latin typeface="+mn-ea"/>
                <a:cs typeface="江城圆体 400W" panose="020B0500000000000000" pitchFamily="34" charset="-122"/>
              </a:rPr>
              <a:t>3.</a:t>
            </a:r>
            <a:r>
              <a:rPr lang="zh-CN" altLang="en-US" sz="1200" kern="100" dirty="0">
                <a:effectLst/>
                <a:latin typeface="+mn-ea"/>
                <a:cs typeface="江城圆体 400W" panose="020B0500000000000000" pitchFamily="34" charset="-122"/>
              </a:rPr>
              <a:t>订单抽佣</a:t>
            </a:r>
            <a:endParaRPr lang="zh-CN" altLang="en-US" sz="1200" kern="100" dirty="0">
              <a:effectLst/>
              <a:latin typeface="+mn-ea"/>
              <a:cs typeface="江城圆体 400W" panose="020B0500000000000000" pitchFamily="34" charset="-122"/>
            </a:endParaRPr>
          </a:p>
          <a:p>
            <a:pPr algn="l">
              <a:lnSpc>
                <a:spcPct val="140000"/>
              </a:lnSpc>
            </a:pPr>
            <a:r>
              <a:rPr lang="zh-CN" altLang="en-US" sz="1200" kern="100" dirty="0">
                <a:effectLst/>
                <a:latin typeface="+mn-ea"/>
                <a:cs typeface="江城圆体 400W" charset="0"/>
              </a:rPr>
              <a:t>（自定义账期）</a:t>
            </a:r>
            <a:endParaRPr lang="zh-CN" altLang="en-US" sz="1200" kern="100" dirty="0">
              <a:effectLst/>
              <a:latin typeface="+mn-ea"/>
              <a:cs typeface="江城圆体 400W" panose="020B0500000000000000" pitchFamily="34" charset="-122"/>
            </a:endParaRPr>
          </a:p>
        </p:txBody>
      </p:sp>
      <p:sp>
        <p:nvSpPr>
          <p:cNvPr id="24" name="矩形 23"/>
          <p:cNvSpPr/>
          <p:nvPr userDrawn="1"/>
        </p:nvSpPr>
        <p:spPr>
          <a:xfrm>
            <a:off x="7970504" y="1667626"/>
            <a:ext cx="4048458" cy="2662335"/>
          </a:xfrm>
          <a:prstGeom prst="rect">
            <a:avLst/>
          </a:prstGeom>
          <a:noFill/>
          <a:ln w="19050" cap="flat" cmpd="sng" algn="ctr">
            <a:solidFill>
              <a:srgbClr val="ED7D31">
                <a:alpha val="100000"/>
              </a:srgbClr>
            </a:solidFill>
            <a:prstDash val="dashDot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endParaRPr lang="zh-CN" altLang="en-US">
              <a:solidFill>
                <a:srgbClr val="000000"/>
              </a:solidFill>
              <a:sym typeface="+mn-ea"/>
            </a:endParaRPr>
          </a:p>
        </p:txBody>
      </p:sp>
      <p:sp>
        <p:nvSpPr>
          <p:cNvPr id="14" name="文本框 13"/>
          <p:cNvSpPr txBox="1"/>
          <p:nvPr userDrawn="1"/>
        </p:nvSpPr>
        <p:spPr>
          <a:xfrm>
            <a:off x="7970520" y="3389736"/>
            <a:ext cx="2335366" cy="356447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0" indent="0" algn="l" defTabSz="0" rtl="0" eaLnBrk="1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1200" kern="100" dirty="0">
                <a:solidFill>
                  <a:schemeClr val="tx1"/>
                </a:solidFill>
                <a:effectLst/>
                <a:latin typeface="+mn-ea"/>
                <a:cs typeface="江城圆体 400W" charset="0"/>
              </a:rPr>
              <a:t>签订委托授权结算协议</a:t>
            </a:r>
            <a:endParaRPr lang="zh-CN" altLang="en-US" sz="1200" kern="100" dirty="0">
              <a:solidFill>
                <a:schemeClr val="tx1"/>
              </a:solidFill>
              <a:effectLst/>
              <a:latin typeface="+mn-ea"/>
              <a:cs typeface="江城圆体 400W" charset="0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467360" y="1127760"/>
            <a:ext cx="99466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圆角矩形 30"/>
          <p:cNvSpPr/>
          <p:nvPr userDrawn="1"/>
        </p:nvSpPr>
        <p:spPr>
          <a:xfrm>
            <a:off x="5494258" y="3396159"/>
            <a:ext cx="1552992" cy="512007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rgbClr val="AEB5C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r>
              <a:rPr lang="zh-CN" altLang="en-US" sz="1400" b="1">
                <a:solidFill>
                  <a:srgbClr val="000000"/>
                </a:solidFill>
              </a:rPr>
              <a:t>存量</a:t>
            </a:r>
            <a:r>
              <a:rPr lang="en-US" altLang="zh-CN" sz="1400" b="1">
                <a:solidFill>
                  <a:srgbClr val="000000"/>
                </a:solidFill>
              </a:rPr>
              <a:t>ISV</a:t>
            </a:r>
            <a:endParaRPr lang="en-US" altLang="zh-CN" sz="1400" b="1">
              <a:solidFill>
                <a:srgbClr val="000000"/>
              </a:solidFill>
            </a:endParaRPr>
          </a:p>
          <a:p>
            <a:pPr algn="ctr">
              <a:buClrTx/>
              <a:buSzTx/>
              <a:buFontTx/>
            </a:pPr>
            <a:r>
              <a:rPr lang="zh-CN" altLang="en-US" sz="1400">
                <a:solidFill>
                  <a:srgbClr val="000000"/>
                </a:solidFill>
              </a:rPr>
              <a:t>收银宝</a:t>
            </a:r>
            <a:r>
              <a:rPr lang="zh-CN" altLang="en-US" sz="1400">
                <a:solidFill>
                  <a:srgbClr val="000000"/>
                </a:solidFill>
              </a:rPr>
              <a:t>交易模式</a:t>
            </a:r>
            <a:endParaRPr lang="en-US" altLang="zh-CN" sz="1400">
              <a:solidFill>
                <a:srgbClr val="000000"/>
              </a:solidFill>
            </a:endParaRPr>
          </a:p>
        </p:txBody>
      </p:sp>
      <p:sp>
        <p:nvSpPr>
          <p:cNvPr id="23" name="圆角矩形 22"/>
          <p:cNvSpPr/>
          <p:nvPr userDrawn="1"/>
        </p:nvSpPr>
        <p:spPr>
          <a:xfrm>
            <a:off x="5494258" y="2349549"/>
            <a:ext cx="1552992" cy="512007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rgbClr val="AEB5C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r>
              <a:rPr lang="zh-CN" altLang="en-US" sz="1400" b="1">
                <a:solidFill>
                  <a:srgbClr val="000000"/>
                </a:solidFill>
              </a:rPr>
              <a:t>新增</a:t>
            </a:r>
            <a:r>
              <a:rPr lang="en-US" altLang="zh-CN" sz="1400" b="1">
                <a:solidFill>
                  <a:srgbClr val="000000"/>
                </a:solidFill>
              </a:rPr>
              <a:t>ISV</a:t>
            </a:r>
            <a:endParaRPr lang="en-US" altLang="zh-CN" sz="1400" b="1">
              <a:solidFill>
                <a:srgbClr val="000000"/>
              </a:solidFill>
            </a:endParaRPr>
          </a:p>
          <a:p>
            <a:pPr algn="ctr">
              <a:buClrTx/>
              <a:buSzTx/>
              <a:buFontTx/>
            </a:pPr>
            <a:r>
              <a:rPr lang="zh-CN" altLang="en-US" sz="1400">
                <a:solidFill>
                  <a:srgbClr val="000000"/>
                </a:solidFill>
              </a:rPr>
              <a:t>云商通交易模式</a:t>
            </a:r>
            <a:endParaRPr lang="en-US" altLang="zh-CN" sz="1400">
              <a:solidFill>
                <a:srgbClr val="000000"/>
              </a:solidFill>
            </a:endParaRPr>
          </a:p>
        </p:txBody>
      </p:sp>
      <p:sp>
        <p:nvSpPr>
          <p:cNvPr id="25" name="标题 19"/>
          <p:cNvSpPr txBox="1"/>
          <p:nvPr>
            <p:custDataLst>
              <p:tags r:id="rId3"/>
            </p:custDataLst>
          </p:nvPr>
        </p:nvSpPr>
        <p:spPr>
          <a:xfrm>
            <a:off x="9267959" y="1741636"/>
            <a:ext cx="1581179" cy="344327"/>
          </a:xfrm>
          <a:prstGeom prst="rect">
            <a:avLst/>
          </a:prstGeom>
          <a:noFill/>
          <a:ln>
            <a:noFill/>
          </a:ln>
        </p:spPr>
        <p:txBody>
          <a:bodyPr rtlCol="0" anchor="ctr">
            <a:noAutofit/>
          </a:bodyPr>
          <a:lstStyle>
            <a:defPPr>
              <a:defRPr lang="zh-CN"/>
            </a:defPPr>
            <a:lvl1pPr algn="ctr">
              <a:defRPr kumimoji="1" sz="2800" b="1">
                <a:solidFill>
                  <a:schemeClr val="bg1"/>
                </a:solidFill>
                <a:latin typeface="+mj-ea"/>
                <a:ea typeface="+mj-ea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zh-CN" altLang="en-US" sz="1800" dirty="0" smtClean="0">
                <a:solidFill>
                  <a:srgbClr val="000000"/>
                </a:solidFill>
              </a:rPr>
              <a:t>账户服务</a:t>
            </a:r>
            <a:endParaRPr lang="zh-CN" altLang="en-US" sz="1800" dirty="0" smtClean="0">
              <a:solidFill>
                <a:srgbClr val="000000"/>
              </a:solidFill>
            </a:endParaRPr>
          </a:p>
        </p:txBody>
      </p:sp>
      <p:sp>
        <p:nvSpPr>
          <p:cNvPr id="26" name="矩形 25"/>
          <p:cNvSpPr/>
          <p:nvPr userDrawn="1"/>
        </p:nvSpPr>
        <p:spPr>
          <a:xfrm>
            <a:off x="3881239" y="1672317"/>
            <a:ext cx="3401844" cy="2662335"/>
          </a:xfrm>
          <a:prstGeom prst="rect">
            <a:avLst/>
          </a:prstGeom>
          <a:noFill/>
          <a:ln w="19050" cap="flat" cmpd="sng" algn="ctr">
            <a:solidFill>
              <a:srgbClr val="ED7D31">
                <a:alpha val="100000"/>
              </a:srgbClr>
            </a:solidFill>
            <a:prstDash val="dashDot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endParaRPr lang="zh-CN" altLang="en-US">
              <a:solidFill>
                <a:srgbClr val="000000"/>
              </a:solidFill>
              <a:sym typeface="+mn-ea"/>
            </a:endParaRPr>
          </a:p>
        </p:txBody>
      </p:sp>
      <p:sp>
        <p:nvSpPr>
          <p:cNvPr id="27" name="标题 19"/>
          <p:cNvSpPr txBox="1"/>
          <p:nvPr>
            <p:custDataLst>
              <p:tags r:id="rId4"/>
            </p:custDataLst>
          </p:nvPr>
        </p:nvSpPr>
        <p:spPr>
          <a:xfrm>
            <a:off x="4791585" y="1741636"/>
            <a:ext cx="1581179" cy="344327"/>
          </a:xfrm>
          <a:prstGeom prst="rect">
            <a:avLst/>
          </a:prstGeom>
          <a:noFill/>
          <a:ln>
            <a:noFill/>
          </a:ln>
        </p:spPr>
        <p:txBody>
          <a:bodyPr rtlCol="0" anchor="ctr">
            <a:noAutofit/>
          </a:bodyPr>
          <a:lstStyle>
            <a:defPPr>
              <a:defRPr lang="zh-CN"/>
            </a:defPPr>
            <a:lvl1pPr algn="ctr">
              <a:defRPr kumimoji="1" sz="2800" b="1">
                <a:solidFill>
                  <a:schemeClr val="bg1"/>
                </a:solidFill>
                <a:latin typeface="+mj-ea"/>
                <a:ea typeface="+mj-ea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zh-CN" altLang="en-US" sz="1800" dirty="0" smtClean="0">
                <a:solidFill>
                  <a:srgbClr val="000000"/>
                </a:solidFill>
              </a:rPr>
              <a:t>收单服务</a:t>
            </a:r>
            <a:endParaRPr lang="zh-CN" altLang="en-US" sz="1800" dirty="0" smtClean="0">
              <a:solidFill>
                <a:srgbClr val="000000"/>
              </a:solidFill>
            </a:endParaRPr>
          </a:p>
        </p:txBody>
      </p:sp>
      <p:sp>
        <p:nvSpPr>
          <p:cNvPr id="28" name="加号 27"/>
          <p:cNvSpPr/>
          <p:nvPr userDrawn="1"/>
        </p:nvSpPr>
        <p:spPr>
          <a:xfrm>
            <a:off x="7494888" y="2280125"/>
            <a:ext cx="317007" cy="338141"/>
          </a:xfrm>
          <a:prstGeom prst="mathPlus">
            <a:avLst/>
          </a:prstGeom>
          <a:solidFill>
            <a:srgbClr val="016EFF">
              <a:alpha val="100000"/>
            </a:srgbClr>
          </a:solidFill>
          <a:ln w="12700" cap="flat" cmpd="sng" algn="ctr">
            <a:solidFill>
              <a:srgbClr val="AEB5C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endParaRPr lang="zh-CN" altLang="en-US">
              <a:solidFill>
                <a:srgbClr val="000000"/>
              </a:solidFill>
              <a:highlight>
                <a:srgbClr val="0000FF"/>
              </a:highlight>
              <a:sym typeface="+mn-ea"/>
            </a:endParaRPr>
          </a:p>
        </p:txBody>
      </p:sp>
      <p:sp>
        <p:nvSpPr>
          <p:cNvPr id="30" name="任意多边形: 形状 18"/>
          <p:cNvSpPr/>
          <p:nvPr>
            <p:custDataLst>
              <p:tags r:id="rId5"/>
            </p:custDataLst>
          </p:nvPr>
        </p:nvSpPr>
        <p:spPr>
          <a:xfrm>
            <a:off x="-19685" y="357443"/>
            <a:ext cx="565150" cy="553085"/>
          </a:xfrm>
          <a:custGeom>
            <a:avLst/>
            <a:gdLst>
              <a:gd name="connsiteX0" fmla="*/ 304309 w 564940"/>
              <a:gd name="connsiteY0" fmla="*/ 0 h 562769"/>
              <a:gd name="connsiteX1" fmla="*/ 564940 w 564940"/>
              <a:gd name="connsiteY1" fmla="*/ 0 h 562769"/>
              <a:gd name="connsiteX2" fmla="*/ 444571 w 564940"/>
              <a:gd name="connsiteY2" fmla="*/ 562769 h 562769"/>
              <a:gd name="connsiteX3" fmla="*/ 183940 w 564940"/>
              <a:gd name="connsiteY3" fmla="*/ 562769 h 562769"/>
              <a:gd name="connsiteX4" fmla="*/ 19941 w 564940"/>
              <a:gd name="connsiteY4" fmla="*/ 0 h 562769"/>
              <a:gd name="connsiteX5" fmla="*/ 206201 w 564940"/>
              <a:gd name="connsiteY5" fmla="*/ 0 h 562769"/>
              <a:gd name="connsiteX6" fmla="*/ 90801 w 564940"/>
              <a:gd name="connsiteY6" fmla="*/ 562769 h 562769"/>
              <a:gd name="connsiteX7" fmla="*/ 0 w 564940"/>
              <a:gd name="connsiteY7" fmla="*/ 562769 h 562769"/>
              <a:gd name="connsiteX8" fmla="*/ 0 w 564940"/>
              <a:gd name="connsiteY8" fmla="*/ 97246 h 562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64940" h="562769">
                <a:moveTo>
                  <a:pt x="304309" y="0"/>
                </a:moveTo>
                <a:lnTo>
                  <a:pt x="564940" y="0"/>
                </a:lnTo>
                <a:lnTo>
                  <a:pt x="444571" y="562769"/>
                </a:lnTo>
                <a:lnTo>
                  <a:pt x="183940" y="562769"/>
                </a:lnTo>
                <a:close/>
                <a:moveTo>
                  <a:pt x="19941" y="0"/>
                </a:moveTo>
                <a:lnTo>
                  <a:pt x="206201" y="0"/>
                </a:lnTo>
                <a:lnTo>
                  <a:pt x="90801" y="562769"/>
                </a:lnTo>
                <a:lnTo>
                  <a:pt x="0" y="562769"/>
                </a:lnTo>
                <a:lnTo>
                  <a:pt x="0" y="97246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48000">
                <a:schemeClr val="accent1"/>
              </a:gs>
            </a:gsLst>
            <a:lin ang="2700000" scaled="0"/>
          </a:gradFill>
        </p:spPr>
        <p:txBody>
          <a:bodyPr wrap="square" lIns="91440" tIns="45720" rIns="91440" bIns="45720" rtlCol="0" anchor="ctr" anchorCtr="0">
            <a:noAutofit/>
          </a:bodyPr>
          <a:p>
            <a:pPr algn="ctr"/>
            <a:endParaRPr kumimoji="1" lang="zh-CN" altLang="en-US" sz="2000" b="1" i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32" name="对角圆角矩形 120"/>
          <p:cNvSpPr/>
          <p:nvPr>
            <p:custDataLst>
              <p:tags r:id="rId6"/>
            </p:custDataLst>
          </p:nvPr>
        </p:nvSpPr>
        <p:spPr>
          <a:xfrm>
            <a:off x="732790" y="351411"/>
            <a:ext cx="5236210" cy="565150"/>
          </a:xfrm>
          <a:prstGeom prst="round2DiagRect">
            <a:avLst>
              <a:gd name="adj1" fmla="val 23994"/>
              <a:gd name="adj2" fmla="val 0"/>
            </a:avLst>
          </a:prstGeom>
          <a:gradFill>
            <a:gsLst>
              <a:gs pos="0">
                <a:srgbClr val="1A6CFF"/>
              </a:gs>
              <a:gs pos="100000">
                <a:srgbClr val="867DF3"/>
              </a:gs>
            </a:gsLst>
            <a:lin ang="0" scaled="0"/>
          </a:gradFill>
          <a:ln w="6350" cap="flat">
            <a:noFill/>
            <a:prstDash val="solid"/>
            <a:miter/>
          </a:ln>
        </p:spPr>
        <p:txBody>
          <a:bodyPr rtlCol="0" anchor="ctr"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分类结算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7d195523061f1c0" descr="e7d195523061f1c09e9d68d7cf438b91ef959ecb14fc25d26BBA7F7DBC18E55DFF4014AF651F0BF2569D4B6C1DA7F1A4683A481403BD872FC687266AD13265C1DE7C373772FD8728ABDD69ADD03BFF5BE2862BC891DBB79E29A9EA08C41FBAAAEBA9838744021BA1A549F215E22F9DF55A2786735D9CE05356CBEF0EA947A60887D8B18533B9D50651C047EA81072EB9" hidden="1"/>
          <p:cNvSpPr txBox="1"/>
          <p:nvPr/>
        </p:nvSpPr>
        <p:spPr>
          <a:xfrm>
            <a:off x="-474133" y="2404533"/>
            <a:ext cx="287899" cy="1354667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35"/>
              <a:t>e7d195523061f1c09e9d68d7cf438b91ef959ecb14fc25d26BBA7F7DBC18E55DFF4014AF651F0BF2569D4B6C1DA7F1A4683A481403BD872FC687266AD13265C1DE7C373772FD8728ABDD69ADD03BFF5BE2862BC891DBB79E29A9EA08C41FBAAAEBA9838744021BA1A549F215E22F9DF55A2786735D9CE05356CBEF0EA947A60887D8B18533B9D50651C047EA81072EB9</a:t>
            </a:r>
            <a:endParaRPr lang="zh-CN" altLang="en-US" sz="135"/>
          </a:p>
        </p:txBody>
      </p:sp>
      <p:cxnSp>
        <p:nvCxnSpPr>
          <p:cNvPr id="16" name="爱设计-7-2"/>
          <p:cNvCxnSpPr/>
          <p:nvPr/>
        </p:nvCxnSpPr>
        <p:spPr>
          <a:xfrm>
            <a:off x="1092191" y="3292516"/>
            <a:ext cx="6397180" cy="0"/>
          </a:xfrm>
          <a:prstGeom prst="line">
            <a:avLst/>
          </a:prstGeom>
          <a:noFill/>
          <a:ln w="15875" cap="rnd" cmpd="sng" algn="ctr">
            <a:solidFill>
              <a:srgbClr val="267DFF">
                <a:alpha val="40000"/>
              </a:srgbClr>
            </a:solidFill>
            <a:prstDash val="dash"/>
            <a:miter lim="800000"/>
            <a:headEnd type="none" w="sm" len="sm"/>
            <a:tailEnd type="none" w="sm" len="sm"/>
          </a:ln>
          <a:effectLst/>
        </p:spPr>
      </p:cxnSp>
      <p:sp>
        <p:nvSpPr>
          <p:cNvPr id="18" name="爱设计-7-6"/>
          <p:cNvSpPr/>
          <p:nvPr/>
        </p:nvSpPr>
        <p:spPr>
          <a:xfrm>
            <a:off x="988694" y="3650560"/>
            <a:ext cx="4431204" cy="860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000" b="1" dirty="0">
                <a:latin typeface="微软雅黑" panose="020B0503020204020204" charset="-122"/>
                <a:ea typeface="微软雅黑" panose="020B0503020204020204" charset="-122"/>
                <a:cs typeface="Alibaba PuHuiTi H" pitchFamily="18" charset="-122"/>
              </a:rPr>
              <a:t>业务运营</a:t>
            </a:r>
            <a:endParaRPr lang="zh-CN" altLang="en-US" sz="5000" b="1" dirty="0">
              <a:latin typeface="微软雅黑" panose="020B0503020204020204" charset="-122"/>
              <a:ea typeface="微软雅黑" panose="020B0503020204020204" charset="-122"/>
              <a:cs typeface="Alibaba PuHuiTi H" pitchFamily="18" charset="-122"/>
            </a:endParaRPr>
          </a:p>
        </p:txBody>
      </p:sp>
      <p:sp>
        <p:nvSpPr>
          <p:cNvPr id="23" name="爱设计-7-8"/>
          <p:cNvSpPr txBox="1"/>
          <p:nvPr/>
        </p:nvSpPr>
        <p:spPr>
          <a:xfrm>
            <a:off x="1081321" y="2260613"/>
            <a:ext cx="3001010" cy="830580"/>
          </a:xfrm>
          <a:prstGeom prst="rect">
            <a:avLst/>
          </a:prstGeom>
          <a:noFill/>
          <a:effectLst/>
        </p:spPr>
        <p:txBody>
          <a:bodyPr vert="horz" wrap="none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zh-CN" altLang="en-US" sz="13800" kern="1200" dirty="0">
                <a:gradFill>
                  <a:gsLst>
                    <a:gs pos="75000">
                      <a:schemeClr val="bg1">
                        <a:alpha val="0"/>
                      </a:schemeClr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Impact" panose="020B080603090205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u="none" strike="noStrike" kern="1200" cap="none" normalizeH="0" baseline="0" noProof="0" dirty="0">
                <a:ln w="158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PART ONE . </a:t>
            </a:r>
            <a:r>
              <a:rPr kumimoji="0" lang="en-US" altLang="zh-CN" sz="5400" b="1" u="none" strike="noStrike" kern="1200" cap="none" normalizeH="0" baseline="0" noProof="0" dirty="0">
                <a:ln w="15875">
                  <a:noFill/>
                </a:ln>
                <a:solidFill>
                  <a:srgbClr val="015CFF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03</a:t>
            </a:r>
            <a:endParaRPr kumimoji="0" lang="en-US" altLang="en-US" sz="2800" b="1" u="none" strike="noStrike" kern="1200" cap="none" normalizeH="0" baseline="0" noProof="0" dirty="0">
              <a:ln w="15875">
                <a:noFill/>
              </a:ln>
              <a:solidFill>
                <a:srgbClr val="015CFF"/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7019353" y="2676112"/>
            <a:ext cx="470018" cy="208812"/>
            <a:chOff x="6754631" y="2864794"/>
            <a:chExt cx="470018" cy="208812"/>
          </a:xfrm>
        </p:grpSpPr>
        <p:sp>
          <p:nvSpPr>
            <p:cNvPr id="25" name="爱设计-7-9"/>
            <p:cNvSpPr/>
            <p:nvPr/>
          </p:nvSpPr>
          <p:spPr>
            <a:xfrm>
              <a:off x="7085724" y="2864794"/>
              <a:ext cx="138925" cy="208812"/>
            </a:xfrm>
            <a:prstGeom prst="chevron">
              <a:avLst>
                <a:gd name="adj" fmla="val 41921"/>
              </a:avLst>
            </a:prstGeom>
            <a:solidFill>
              <a:srgbClr val="267DFF">
                <a:alpha val="3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600" b="0" i="0" u="none" strike="noStrike" kern="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6" name="爱设计-7-10"/>
            <p:cNvSpPr/>
            <p:nvPr/>
          </p:nvSpPr>
          <p:spPr>
            <a:xfrm>
              <a:off x="6920177" y="2864794"/>
              <a:ext cx="138925" cy="208812"/>
            </a:xfrm>
            <a:prstGeom prst="chevron">
              <a:avLst>
                <a:gd name="adj" fmla="val 41921"/>
              </a:avLst>
            </a:prstGeom>
            <a:solidFill>
              <a:srgbClr val="267DFF">
                <a:alpha val="5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600" b="0" i="0" u="none" strike="noStrike" kern="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7" name="爱设计-7-11"/>
            <p:cNvSpPr/>
            <p:nvPr/>
          </p:nvSpPr>
          <p:spPr>
            <a:xfrm>
              <a:off x="6754631" y="2864794"/>
              <a:ext cx="138925" cy="208812"/>
            </a:xfrm>
            <a:prstGeom prst="chevron">
              <a:avLst>
                <a:gd name="adj" fmla="val 41921"/>
              </a:avLst>
            </a:prstGeom>
            <a:solidFill>
              <a:srgbClr val="267D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600" b="0" i="0" u="none" strike="noStrike" kern="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</p:grp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422344" y="3597252"/>
            <a:ext cx="1562100" cy="411480"/>
          </a:xfrm>
          <a:prstGeom prst="roundRect">
            <a:avLst/>
          </a:prstGeom>
          <a:gradFill>
            <a:gsLst>
              <a:gs pos="50000">
                <a:schemeClr val="accent2"/>
              </a:gs>
              <a:gs pos="0">
                <a:schemeClr val="accent2">
                  <a:lumMod val="25000"/>
                  <a:lumOff val="75000"/>
                </a:schemeClr>
              </a:gs>
              <a:gs pos="100000">
                <a:schemeClr val="accent2">
                  <a:lumMod val="85000"/>
                </a:schemeClr>
              </a:gs>
            </a:gsLst>
            <a:lin ang="5400000" scaled="1"/>
          </a:gra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1200" b="1" dirty="0">
                <a:latin typeface="+mn-ea"/>
              </a:rPr>
              <a:t>Step2-</a:t>
            </a:r>
            <a:r>
              <a:rPr lang="zh-CN" altLang="en-US" sz="1200" b="1" dirty="0">
                <a:latin typeface="+mn-ea"/>
              </a:rPr>
              <a:t>客户注册</a:t>
            </a:r>
            <a:endParaRPr lang="en-US" altLang="zh-CN" sz="1200" b="1" dirty="0">
              <a:latin typeface="+mn-ea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2253479" y="4151879"/>
            <a:ext cx="1921401" cy="704170"/>
          </a:xfrm>
          <a:prstGeom prst="roundRect">
            <a:avLst/>
          </a:prstGeom>
          <a:ln>
            <a:solidFill>
              <a:srgbClr val="0962AD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lvl="0" indent="-171450" algn="l">
              <a:buFont typeface="Wingdings" panose="05000000000000000000" pitchFamily="2" charset="2"/>
              <a:buChar char="l"/>
            </a:pPr>
            <a:r>
              <a:rPr lang="zh-CN" altLang="en-US" sz="1200" dirty="0"/>
              <a:t>客户信息录入</a:t>
            </a:r>
            <a:endParaRPr dirty="0"/>
          </a:p>
        </p:txBody>
      </p:sp>
      <p:sp>
        <p:nvSpPr>
          <p:cNvPr id="8" name="圆角矩形 7"/>
          <p:cNvSpPr/>
          <p:nvPr/>
        </p:nvSpPr>
        <p:spPr>
          <a:xfrm>
            <a:off x="2376624" y="5162534"/>
            <a:ext cx="1653540" cy="411480"/>
          </a:xfrm>
          <a:prstGeom prst="roundRect">
            <a:avLst/>
          </a:prstGeom>
          <a:gradFill>
            <a:gsLst>
              <a:gs pos="50000">
                <a:schemeClr val="accent2"/>
              </a:gs>
              <a:gs pos="0">
                <a:schemeClr val="accent2">
                  <a:lumMod val="25000"/>
                  <a:lumOff val="75000"/>
                </a:schemeClr>
              </a:gs>
              <a:gs pos="100000">
                <a:schemeClr val="accent2">
                  <a:lumMod val="85000"/>
                </a:schemeClr>
              </a:gs>
            </a:gsLst>
            <a:lin ang="5400000" scaled="1"/>
          </a:gra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1200" b="1" dirty="0">
                <a:latin typeface="+mn-ea"/>
              </a:rPr>
              <a:t>Step</a:t>
            </a:r>
            <a:r>
              <a:rPr lang="en-US" altLang="zh-CN" sz="1200" b="1" dirty="0">
                <a:solidFill>
                  <a:schemeClr val="lt1"/>
                </a:solidFill>
              </a:rPr>
              <a:t>3</a:t>
            </a:r>
            <a:r>
              <a:rPr lang="en-US" altLang="zh-CN" sz="1200" b="1" dirty="0">
                <a:latin typeface="+mn-ea"/>
              </a:rPr>
              <a:t>-</a:t>
            </a:r>
            <a:r>
              <a:rPr lang="zh-CN" altLang="en-US" sz="1200" b="1" dirty="0">
                <a:latin typeface="+mn-ea"/>
              </a:rPr>
              <a:t>申请产品开通</a:t>
            </a:r>
            <a:endParaRPr lang="zh-CN" altLang="en-US" sz="1200" b="1" dirty="0">
              <a:latin typeface="+mn-ea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2253526" y="5769156"/>
            <a:ext cx="1921401" cy="815201"/>
          </a:xfrm>
          <a:prstGeom prst="roundRect">
            <a:avLst/>
          </a:prstGeom>
          <a:ln>
            <a:solidFill>
              <a:srgbClr val="0962AD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lvl="0" indent="-171450">
              <a:buFont typeface="Wingdings" panose="05000000000000000000" pitchFamily="2" charset="2"/>
              <a:buChar char="l"/>
            </a:pPr>
            <a:r>
              <a:rPr lang="zh-CN" altLang="en-US" sz="1200" dirty="0">
                <a:latin typeface="+mn-ea"/>
              </a:rPr>
              <a:t>账户产品：</a:t>
            </a:r>
            <a:r>
              <a:rPr lang="en-US" altLang="zh-CN" sz="1050" dirty="0">
                <a:solidFill>
                  <a:schemeClr val="dk1"/>
                </a:solidFill>
              </a:rPr>
              <a:t>ISV</a:t>
            </a:r>
            <a:r>
              <a:rPr lang="zh-CN" altLang="en-US" sz="1050" dirty="0">
                <a:solidFill>
                  <a:schemeClr val="dk1"/>
                </a:solidFill>
              </a:rPr>
              <a:t>服务版</a:t>
            </a:r>
            <a:endParaRPr lang="zh-CN" altLang="en-US" sz="1050" dirty="0">
              <a:solidFill>
                <a:schemeClr val="dk1"/>
              </a:solidFill>
            </a:endParaRPr>
          </a:p>
          <a:p>
            <a:pPr marL="171450" lvl="0" indent="-171450">
              <a:buFont typeface="Wingdings" panose="05000000000000000000" pitchFamily="2" charset="2"/>
              <a:buChar char="l"/>
            </a:pPr>
            <a:r>
              <a:rPr lang="zh-CN" altLang="en-US" sz="1200" dirty="0">
                <a:solidFill>
                  <a:schemeClr val="dk1"/>
                </a:solidFill>
                <a:latin typeface="+mn-ea"/>
              </a:rPr>
              <a:t>ISV代理商</a:t>
            </a:r>
            <a:r>
              <a:rPr lang="zh-CN" altLang="en-US" sz="1050" dirty="0">
                <a:latin typeface="+mn-ea"/>
              </a:rPr>
              <a:t>：客户注册时录入的代理商号</a:t>
            </a:r>
            <a:endParaRPr lang="zh-CN" altLang="en-US" sz="1000" dirty="0">
              <a:latin typeface="+mn-ea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5336326" y="2042633"/>
            <a:ext cx="1562100" cy="411480"/>
          </a:xfrm>
          <a:prstGeom prst="roundRect">
            <a:avLst/>
          </a:prstGeom>
          <a:gradFill>
            <a:gsLst>
              <a:gs pos="50000">
                <a:schemeClr val="accent2"/>
              </a:gs>
              <a:gs pos="0">
                <a:schemeClr val="accent2">
                  <a:lumMod val="25000"/>
                  <a:lumOff val="75000"/>
                </a:schemeClr>
              </a:gs>
              <a:gs pos="100000">
                <a:schemeClr val="accent2">
                  <a:lumMod val="85000"/>
                </a:schemeClr>
              </a:gs>
            </a:gsLst>
            <a:lin ang="5400000" scaled="1"/>
          </a:gra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b="1" dirty="0">
                <a:latin typeface="+mn-ea"/>
              </a:rPr>
              <a:t>STEP4-</a:t>
            </a:r>
            <a:r>
              <a:rPr lang="zh-CN" altLang="en-US" sz="1200" b="1" dirty="0">
                <a:latin typeface="+mn-ea"/>
              </a:rPr>
              <a:t>准入审批</a:t>
            </a:r>
            <a:endParaRPr lang="zh-CN" altLang="en-US" sz="1400" b="1" dirty="0">
              <a:latin typeface="+mn-ea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5223986" y="2594610"/>
            <a:ext cx="1905517" cy="1114182"/>
          </a:xfrm>
          <a:prstGeom prst="roundRect">
            <a:avLst/>
          </a:prstGeom>
          <a:ln>
            <a:solidFill>
              <a:srgbClr val="0962AD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lvl="0" indent="-171450">
              <a:buFont typeface="Wingdings" panose="05000000000000000000" pitchFamily="2" charset="2"/>
              <a:buChar char="l"/>
            </a:pPr>
            <a:r>
              <a:rPr lang="zh-CN" altLang="en-US" sz="1200" dirty="0">
                <a:latin typeface="+mn-ea"/>
              </a:rPr>
              <a:t>账户产品审批</a:t>
            </a:r>
            <a:endParaRPr lang="zh-CN" altLang="en-US" sz="1000" dirty="0">
              <a:latin typeface="+mn-ea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5336328" y="4117869"/>
            <a:ext cx="1562100" cy="411480"/>
          </a:xfrm>
          <a:prstGeom prst="roundRect">
            <a:avLst/>
          </a:prstGeom>
          <a:gradFill>
            <a:gsLst>
              <a:gs pos="50000">
                <a:schemeClr val="accent2"/>
              </a:gs>
              <a:gs pos="0">
                <a:schemeClr val="accent2">
                  <a:lumMod val="25000"/>
                  <a:lumOff val="75000"/>
                </a:schemeClr>
              </a:gs>
              <a:gs pos="100000">
                <a:schemeClr val="accent2">
                  <a:lumMod val="85000"/>
                </a:schemeClr>
              </a:gs>
            </a:gsLst>
            <a:lin ang="5400000" scaled="1"/>
          </a:gra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b="1" dirty="0">
                <a:latin typeface="+mn-ea"/>
              </a:rPr>
              <a:t>STEP</a:t>
            </a:r>
            <a:r>
              <a:rPr lang="en-US" altLang="zh-CN" sz="1200" b="1" dirty="0">
                <a:solidFill>
                  <a:schemeClr val="lt1"/>
                </a:solidFill>
              </a:rPr>
              <a:t>5</a:t>
            </a:r>
            <a:r>
              <a:rPr lang="en-US" altLang="zh-CN" sz="1200" b="1" dirty="0">
                <a:latin typeface="+mn-ea"/>
              </a:rPr>
              <a:t>-</a:t>
            </a:r>
            <a:r>
              <a:rPr lang="zh-CN" altLang="en-US" sz="1200" b="1" dirty="0">
                <a:latin typeface="+mn-ea"/>
              </a:rPr>
              <a:t>上线审批</a:t>
            </a:r>
            <a:endParaRPr lang="zh-CN" altLang="en-US" sz="1400" b="1" dirty="0">
              <a:latin typeface="+mn-ea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5223986" y="4721701"/>
            <a:ext cx="1905547" cy="1668780"/>
          </a:xfrm>
          <a:prstGeom prst="roundRect">
            <a:avLst/>
          </a:prstGeom>
          <a:ln>
            <a:solidFill>
              <a:srgbClr val="0962AD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Wingdings" panose="05000000000000000000" pitchFamily="2" charset="2"/>
              <a:buChar char="l"/>
            </a:pPr>
            <a:r>
              <a:rPr lang="zh-CN" altLang="en-US" sz="1200" dirty="0">
                <a:latin typeface="+mn-ea"/>
              </a:rPr>
              <a:t>账户产品上线材料：</a:t>
            </a:r>
            <a:r>
              <a:rPr lang="zh-CN" altLang="en-US" sz="1000" dirty="0">
                <a:latin typeface="+mn-ea"/>
              </a:rPr>
              <a:t>测试报告</a:t>
            </a:r>
            <a:r>
              <a:rPr lang="en-US" altLang="zh-CN" sz="1000" dirty="0">
                <a:latin typeface="+mn-ea"/>
              </a:rPr>
              <a:t>/</a:t>
            </a:r>
            <a:r>
              <a:rPr lang="zh-CN" altLang="en-US" sz="1000" dirty="0">
                <a:latin typeface="+mn-ea"/>
              </a:rPr>
              <a:t>商户上线申请表等</a:t>
            </a:r>
            <a:endParaRPr lang="zh-CN" altLang="en-US" sz="1000" dirty="0">
              <a:latin typeface="+mn-ea"/>
            </a:endParaRPr>
          </a:p>
          <a:p>
            <a:pPr marL="171450" indent="-1714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Wingdings" panose="05000000000000000000" pitchFamily="2" charset="2"/>
              <a:buChar char="l"/>
            </a:pPr>
            <a:r>
              <a:rPr lang="zh-CN" altLang="en-US" sz="1200" dirty="0">
                <a:latin typeface="+mn-ea"/>
              </a:rPr>
              <a:t>账户产品协议：</a:t>
            </a:r>
            <a:r>
              <a:rPr lang="zh-CN" altLang="en-US" sz="1000" dirty="0">
                <a:latin typeface="+mn-ea"/>
              </a:rPr>
              <a:t>云商通协议</a:t>
            </a:r>
            <a:r>
              <a:rPr lang="en-US" altLang="zh-CN" sz="1000" dirty="0">
                <a:latin typeface="+mn-ea"/>
              </a:rPr>
              <a:t>/</a:t>
            </a:r>
            <a:r>
              <a:rPr lang="zh-CN" altLang="en-US" sz="1000" dirty="0">
                <a:latin typeface="+mn-ea"/>
              </a:rPr>
              <a:t>收费情况</a:t>
            </a:r>
            <a:endParaRPr lang="zh-CN" altLang="en-US" sz="1000" dirty="0">
              <a:latin typeface="+mn-ea"/>
            </a:endParaRPr>
          </a:p>
          <a:p>
            <a:pPr marL="171450" indent="-1714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Wingdings" panose="05000000000000000000" pitchFamily="2" charset="2"/>
              <a:buChar char="l"/>
            </a:pPr>
            <a:r>
              <a:rPr lang="zh-CN" altLang="en-US" sz="1200" dirty="0">
                <a:latin typeface="+mn-ea"/>
              </a:rPr>
              <a:t>上线审批意见：</a:t>
            </a:r>
            <a:r>
              <a:rPr lang="zh-CN" altLang="en-US" sz="1000" dirty="0">
                <a:latin typeface="+mn-ea"/>
              </a:rPr>
              <a:t>订单限额</a:t>
            </a:r>
            <a:r>
              <a:rPr lang="en-US" altLang="zh-CN" sz="1000" dirty="0">
                <a:latin typeface="+mn-ea"/>
              </a:rPr>
              <a:t>/</a:t>
            </a:r>
            <a:r>
              <a:rPr lang="zh-CN" altLang="en-US" sz="1000" dirty="0">
                <a:latin typeface="+mn-ea"/>
              </a:rPr>
              <a:t>风险评级</a:t>
            </a:r>
            <a:endParaRPr lang="zh-CN" altLang="en-US" sz="1000" dirty="0">
              <a:latin typeface="+mn-ea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8355241" y="2042633"/>
            <a:ext cx="1562100" cy="411480"/>
          </a:xfrm>
          <a:prstGeom prst="roundRect">
            <a:avLst/>
          </a:prstGeom>
          <a:gradFill>
            <a:gsLst>
              <a:gs pos="50000">
                <a:schemeClr val="accent2"/>
              </a:gs>
              <a:gs pos="0">
                <a:schemeClr val="accent2">
                  <a:lumMod val="25000"/>
                  <a:lumOff val="75000"/>
                </a:schemeClr>
              </a:gs>
              <a:gs pos="100000">
                <a:schemeClr val="accent2">
                  <a:lumMod val="85000"/>
                </a:schemeClr>
              </a:gs>
            </a:gsLst>
            <a:lin ang="5400000" scaled="1"/>
          </a:gra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b="1" dirty="0">
                <a:latin typeface="+mn-ea"/>
              </a:rPr>
              <a:t>STEP</a:t>
            </a:r>
            <a:r>
              <a:rPr lang="en-US" altLang="zh-CN" sz="1200" b="1" dirty="0">
                <a:solidFill>
                  <a:schemeClr val="lt1"/>
                </a:solidFill>
              </a:rPr>
              <a:t>6</a:t>
            </a:r>
            <a:r>
              <a:rPr lang="en-US" altLang="zh-CN" sz="1200" b="1" dirty="0">
                <a:latin typeface="+mn-ea"/>
              </a:rPr>
              <a:t>-</a:t>
            </a:r>
            <a:r>
              <a:rPr lang="zh-CN" altLang="en-US" sz="1200" b="1" dirty="0">
                <a:latin typeface="+mn-ea"/>
              </a:rPr>
              <a:t>业务配置</a:t>
            </a:r>
            <a:endParaRPr lang="zh-CN" altLang="en-US" sz="1400" b="1" dirty="0">
              <a:latin typeface="+mn-ea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8181848" y="2594555"/>
            <a:ext cx="1913230" cy="1668780"/>
          </a:xfrm>
          <a:prstGeom prst="roundRect">
            <a:avLst/>
          </a:prstGeom>
          <a:ln>
            <a:solidFill>
              <a:srgbClr val="0962AD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Wingdings" panose="05000000000000000000" pitchFamily="2" charset="2"/>
              <a:buChar char="l"/>
            </a:pPr>
            <a:r>
              <a:rPr lang="zh-CN" altLang="en-US" sz="1200" dirty="0">
                <a:latin typeface="+mn-ea"/>
              </a:rPr>
              <a:t>按审批通过项系统自动执行配置</a:t>
            </a:r>
            <a:endParaRPr lang="en-US" altLang="zh-CN" sz="1200" dirty="0">
              <a:latin typeface="+mn-ea"/>
            </a:endParaRPr>
          </a:p>
          <a:p>
            <a:pPr marL="171450" indent="-1714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Wingdings" panose="05000000000000000000" pitchFamily="2" charset="2"/>
              <a:buChar char="l"/>
            </a:pPr>
            <a:endParaRPr lang="zh-CN" altLang="en-US" sz="1200" dirty="0">
              <a:latin typeface="+mn-ea"/>
            </a:endParaRPr>
          </a:p>
          <a:p>
            <a:pPr marL="171450" indent="-1714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Wingdings" panose="05000000000000000000" pitchFamily="2" charset="2"/>
              <a:buChar char="l"/>
            </a:pPr>
            <a:r>
              <a:rPr lang="zh-CN" altLang="en-US" sz="1200" dirty="0">
                <a:latin typeface="+mn-ea"/>
              </a:rPr>
              <a:t>查询返回配置结果，并提供业务支撑系统展示。</a:t>
            </a:r>
            <a:endParaRPr lang="zh-CN" altLang="en-US" sz="1200" dirty="0">
              <a:latin typeface="+mn-ea"/>
            </a:endParaRPr>
          </a:p>
        </p:txBody>
      </p:sp>
      <p:sp>
        <p:nvSpPr>
          <p:cNvPr id="19" name="文本占位符 6"/>
          <p:cNvSpPr txBox="1"/>
          <p:nvPr/>
        </p:nvSpPr>
        <p:spPr>
          <a:xfrm>
            <a:off x="2376587" y="1449617"/>
            <a:ext cx="2252718" cy="5125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l" defTabSz="914400" rtl="0" eaLnBrk="1" latinLnBrk="0" hangingPunct="1">
              <a:defRPr sz="10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b="1" dirty="0">
                <a:solidFill>
                  <a:srgbClr val="0962AD"/>
                </a:solidFill>
                <a:latin typeface="+mn-ea"/>
              </a:rPr>
              <a:t>分公司录入</a:t>
            </a:r>
            <a:r>
              <a:rPr lang="en-US" altLang="zh-CN" sz="1200" b="1" dirty="0">
                <a:solidFill>
                  <a:srgbClr val="0962AD"/>
                </a:solidFill>
                <a:latin typeface="+mn-ea"/>
                <a:sym typeface="Wingdings" panose="05000000000000000000" pitchFamily="2" charset="2"/>
              </a:rPr>
              <a:t></a:t>
            </a:r>
            <a:r>
              <a:rPr lang="zh-CN" altLang="en-US" sz="1200" b="1" dirty="0">
                <a:solidFill>
                  <a:srgbClr val="0962AD"/>
                </a:solidFill>
                <a:latin typeface="+mn-ea"/>
              </a:rPr>
              <a:t>分公司审批</a:t>
            </a:r>
            <a:endParaRPr lang="en-US" altLang="en-US" sz="1200" b="1" dirty="0">
              <a:solidFill>
                <a:srgbClr val="0962AD"/>
              </a:solidFill>
              <a:latin typeface="+mn-ea"/>
            </a:endParaRPr>
          </a:p>
        </p:txBody>
      </p:sp>
      <p:sp>
        <p:nvSpPr>
          <p:cNvPr id="21" name="文本占位符 6"/>
          <p:cNvSpPr txBox="1"/>
          <p:nvPr/>
        </p:nvSpPr>
        <p:spPr>
          <a:xfrm>
            <a:off x="5316085" y="1421640"/>
            <a:ext cx="2252718" cy="5125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l" defTabSz="914400" rtl="0" eaLnBrk="1" latinLnBrk="0" hangingPunct="1">
              <a:defRPr sz="10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b="1" dirty="0">
                <a:solidFill>
                  <a:srgbClr val="0962AD"/>
                </a:solidFill>
                <a:latin typeface="+mn-ea"/>
              </a:rPr>
              <a:t>分公司</a:t>
            </a:r>
            <a:r>
              <a:rPr lang="en-US" altLang="zh-CN" sz="1200" b="1" dirty="0">
                <a:solidFill>
                  <a:srgbClr val="0962AD"/>
                </a:solidFill>
                <a:latin typeface="+mn-ea"/>
                <a:sym typeface="Wingdings" panose="05000000000000000000" pitchFamily="2" charset="2"/>
              </a:rPr>
              <a:t></a:t>
            </a:r>
            <a:r>
              <a:rPr lang="zh-CN" altLang="en-US" sz="1200" b="1" dirty="0">
                <a:solidFill>
                  <a:srgbClr val="0962AD"/>
                </a:solidFill>
                <a:latin typeface="+mn-ea"/>
                <a:sym typeface="Wingdings" panose="05000000000000000000" pitchFamily="2" charset="2"/>
              </a:rPr>
              <a:t>事业部</a:t>
            </a:r>
            <a:r>
              <a:rPr lang="en-US" altLang="zh-CN" sz="1200" b="1" dirty="0">
                <a:solidFill>
                  <a:srgbClr val="0962AD"/>
                </a:solidFill>
                <a:latin typeface="+mn-ea"/>
                <a:sym typeface="Wingdings" panose="05000000000000000000" pitchFamily="2" charset="2"/>
              </a:rPr>
              <a:t></a:t>
            </a:r>
            <a:r>
              <a:rPr lang="zh-CN" altLang="en-US" sz="1200" b="1" dirty="0">
                <a:solidFill>
                  <a:srgbClr val="0962AD"/>
                </a:solidFill>
                <a:latin typeface="+mn-ea"/>
                <a:sym typeface="Wingdings" panose="05000000000000000000" pitchFamily="2" charset="2"/>
              </a:rPr>
              <a:t>运营中心</a:t>
            </a:r>
            <a:endParaRPr lang="en-US" altLang="zh-CN" sz="1200" b="1" dirty="0">
              <a:solidFill>
                <a:srgbClr val="0962AD"/>
              </a:solidFill>
              <a:latin typeface="+mn-ea"/>
            </a:endParaRPr>
          </a:p>
        </p:txBody>
      </p:sp>
      <p:sp>
        <p:nvSpPr>
          <p:cNvPr id="23" name="文本占位符 6"/>
          <p:cNvSpPr txBox="1"/>
          <p:nvPr/>
        </p:nvSpPr>
        <p:spPr>
          <a:xfrm>
            <a:off x="8692144" y="1449586"/>
            <a:ext cx="888234" cy="5125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l" defTabSz="914400" rtl="0" eaLnBrk="1" latinLnBrk="0" hangingPunct="1">
              <a:defRPr sz="10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b="1" dirty="0">
                <a:solidFill>
                  <a:srgbClr val="0962AD"/>
                </a:solidFill>
                <a:latin typeface="+mn-ea"/>
                <a:sym typeface="Wingdings" panose="05000000000000000000" pitchFamily="2" charset="2"/>
              </a:rPr>
              <a:t>运营中心</a:t>
            </a:r>
            <a:endParaRPr lang="en-US" altLang="zh-CN" sz="1200" b="1" dirty="0">
              <a:solidFill>
                <a:srgbClr val="0962AD"/>
              </a:solidFill>
              <a:latin typeface="+mn-ea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923804" y="1881720"/>
            <a:ext cx="2593515" cy="4883826"/>
          </a:xfrm>
          <a:prstGeom prst="roundRect">
            <a:avLst/>
          </a:prstGeom>
          <a:noFill/>
          <a:ln w="19050">
            <a:prstDash val="dash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圆角矩形 24"/>
          <p:cNvSpPr/>
          <p:nvPr/>
        </p:nvSpPr>
        <p:spPr>
          <a:xfrm>
            <a:off x="4786965" y="1881720"/>
            <a:ext cx="2602158" cy="4883826"/>
          </a:xfrm>
          <a:prstGeom prst="roundRect">
            <a:avLst/>
          </a:prstGeom>
          <a:noFill/>
          <a:ln w="19050">
            <a:prstDash val="dash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圆角矩形 25"/>
          <p:cNvSpPr/>
          <p:nvPr/>
        </p:nvSpPr>
        <p:spPr>
          <a:xfrm>
            <a:off x="7840156" y="1875945"/>
            <a:ext cx="2592161" cy="4883826"/>
          </a:xfrm>
          <a:prstGeom prst="roundRect">
            <a:avLst/>
          </a:prstGeom>
          <a:noFill/>
          <a:ln w="19050">
            <a:prstDash val="dash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2482796" y="1133952"/>
            <a:ext cx="1692111" cy="312777"/>
          </a:xfrm>
          <a:prstGeom prst="roundRect">
            <a:avLst/>
          </a:prstGeom>
        </p:spPr>
        <p:style>
          <a:lnRef idx="0">
            <a:srgbClr val="FFFFFF"/>
          </a:lnRef>
          <a:fillRef idx="1">
            <a:schemeClr val="accent2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</a:rPr>
              <a:t>统一运营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5271388" y="1133952"/>
            <a:ext cx="1692111" cy="312777"/>
          </a:xfrm>
          <a:prstGeom prst="roundRect">
            <a:avLst/>
          </a:prstGeom>
        </p:spPr>
        <p:style>
          <a:lnRef idx="0">
            <a:srgbClr val="FFFFFF"/>
          </a:lnRef>
          <a:fillRef idx="1">
            <a:schemeClr val="accent2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</a:rPr>
              <a:t>业务支撑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8290205" y="1133951"/>
            <a:ext cx="1692111" cy="312777"/>
          </a:xfrm>
          <a:prstGeom prst="roundRect">
            <a:avLst/>
          </a:prstGeom>
        </p:spPr>
        <p:style>
          <a:lnRef idx="2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</a:rPr>
              <a:t>统一运营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7" name="右箭头 6"/>
          <p:cNvSpPr/>
          <p:nvPr/>
        </p:nvSpPr>
        <p:spPr>
          <a:xfrm>
            <a:off x="4265428" y="1206456"/>
            <a:ext cx="783532" cy="156333"/>
          </a:xfrm>
          <a:prstGeom prst="rightArrow">
            <a:avLst/>
          </a:prstGeom>
        </p:spPr>
        <p:style>
          <a:lnRef idx="2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0" name="右箭头 29"/>
          <p:cNvSpPr/>
          <p:nvPr/>
        </p:nvSpPr>
        <p:spPr>
          <a:xfrm>
            <a:off x="7065168" y="1202730"/>
            <a:ext cx="866875" cy="160059"/>
          </a:xfrm>
          <a:prstGeom prst="rightArrow">
            <a:avLst/>
          </a:prstGeom>
        </p:spPr>
        <p:style>
          <a:lnRef idx="2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2433161" y="2042636"/>
            <a:ext cx="1562100" cy="411480"/>
          </a:xfrm>
          <a:prstGeom prst="roundRect">
            <a:avLst/>
          </a:prstGeom>
          <a:gradFill>
            <a:gsLst>
              <a:gs pos="50000">
                <a:schemeClr val="accent2"/>
              </a:gs>
              <a:gs pos="0">
                <a:schemeClr val="accent2">
                  <a:lumMod val="25000"/>
                  <a:lumOff val="75000"/>
                </a:schemeClr>
              </a:gs>
              <a:gs pos="100000">
                <a:schemeClr val="accent2">
                  <a:lumMod val="85000"/>
                </a:schemeClr>
              </a:gs>
            </a:gsLst>
            <a:lin ang="5400000" scaled="1"/>
          </a:gra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lvl="0" algn="ctr"/>
            <a:r>
              <a:rPr lang="en-US" altLang="zh-CN" sz="1200" b="1" dirty="0">
                <a:latin typeface="+mn-ea"/>
              </a:rPr>
              <a:t>Step1-</a:t>
            </a:r>
            <a:r>
              <a:rPr lang="zh-CN" altLang="en-US" sz="1200" b="1" dirty="0">
                <a:solidFill>
                  <a:schemeClr val="lt1"/>
                </a:solidFill>
              </a:rPr>
              <a:t>代理商</a:t>
            </a:r>
            <a:r>
              <a:rPr lang="zh-CN" altLang="en-US" sz="1200" b="1" dirty="0">
                <a:latin typeface="+mn-ea"/>
              </a:rPr>
              <a:t>注册</a:t>
            </a:r>
            <a:endParaRPr lang="en-US" altLang="zh-CN" sz="1200" b="1" dirty="0">
              <a:latin typeface="+mn-ea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2242684" y="2594701"/>
            <a:ext cx="1921401" cy="704170"/>
          </a:xfrm>
          <a:prstGeom prst="roundRect">
            <a:avLst/>
          </a:prstGeom>
          <a:ln>
            <a:solidFill>
              <a:srgbClr val="0962AD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p>
            <a:pPr marL="171450" lvl="0" indent="-171450" algn="l">
              <a:buFont typeface="Wingdings" panose="05000000000000000000" pitchFamily="2" charset="2"/>
              <a:buChar char="l"/>
            </a:pPr>
            <a:r>
              <a:rPr lang="zh-CN" altLang="en-US" sz="1200" dirty="0"/>
              <a:t>代理商信息录入</a:t>
            </a:r>
            <a:endParaRPr dirty="0"/>
          </a:p>
        </p:txBody>
      </p:sp>
      <p:sp>
        <p:nvSpPr>
          <p:cNvPr id="10" name="任意多边形: 形状 18"/>
          <p:cNvSpPr/>
          <p:nvPr>
            <p:custDataLst>
              <p:tags r:id="rId1"/>
            </p:custDataLst>
          </p:nvPr>
        </p:nvSpPr>
        <p:spPr>
          <a:xfrm>
            <a:off x="-19685" y="357443"/>
            <a:ext cx="565150" cy="553085"/>
          </a:xfrm>
          <a:custGeom>
            <a:avLst/>
            <a:gdLst>
              <a:gd name="connsiteX0" fmla="*/ 304309 w 564940"/>
              <a:gd name="connsiteY0" fmla="*/ 0 h 562769"/>
              <a:gd name="connsiteX1" fmla="*/ 564940 w 564940"/>
              <a:gd name="connsiteY1" fmla="*/ 0 h 562769"/>
              <a:gd name="connsiteX2" fmla="*/ 444571 w 564940"/>
              <a:gd name="connsiteY2" fmla="*/ 562769 h 562769"/>
              <a:gd name="connsiteX3" fmla="*/ 183940 w 564940"/>
              <a:gd name="connsiteY3" fmla="*/ 562769 h 562769"/>
              <a:gd name="connsiteX4" fmla="*/ 19941 w 564940"/>
              <a:gd name="connsiteY4" fmla="*/ 0 h 562769"/>
              <a:gd name="connsiteX5" fmla="*/ 206201 w 564940"/>
              <a:gd name="connsiteY5" fmla="*/ 0 h 562769"/>
              <a:gd name="connsiteX6" fmla="*/ 90801 w 564940"/>
              <a:gd name="connsiteY6" fmla="*/ 562769 h 562769"/>
              <a:gd name="connsiteX7" fmla="*/ 0 w 564940"/>
              <a:gd name="connsiteY7" fmla="*/ 562769 h 562769"/>
              <a:gd name="connsiteX8" fmla="*/ 0 w 564940"/>
              <a:gd name="connsiteY8" fmla="*/ 97246 h 562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64940" h="562769">
                <a:moveTo>
                  <a:pt x="304309" y="0"/>
                </a:moveTo>
                <a:lnTo>
                  <a:pt x="564940" y="0"/>
                </a:lnTo>
                <a:lnTo>
                  <a:pt x="444571" y="562769"/>
                </a:lnTo>
                <a:lnTo>
                  <a:pt x="183940" y="562769"/>
                </a:lnTo>
                <a:close/>
                <a:moveTo>
                  <a:pt x="19941" y="0"/>
                </a:moveTo>
                <a:lnTo>
                  <a:pt x="206201" y="0"/>
                </a:lnTo>
                <a:lnTo>
                  <a:pt x="90801" y="562769"/>
                </a:lnTo>
                <a:lnTo>
                  <a:pt x="0" y="562769"/>
                </a:lnTo>
                <a:lnTo>
                  <a:pt x="0" y="97246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48000">
                <a:schemeClr val="accent1"/>
              </a:gs>
            </a:gsLst>
            <a:lin ang="2700000" scaled="0"/>
          </a:gradFill>
        </p:spPr>
        <p:txBody>
          <a:bodyPr wrap="square" lIns="91440" tIns="45720" rIns="91440" bIns="45720" rtlCol="0" anchor="ctr" anchorCtr="0">
            <a:noAutofit/>
          </a:bodyPr>
          <a:p>
            <a:pPr algn="ctr"/>
            <a:endParaRPr kumimoji="1" lang="zh-CN" altLang="en-US" sz="2000" b="1" i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32" name="对角圆角矩形 120"/>
          <p:cNvSpPr/>
          <p:nvPr>
            <p:custDataLst>
              <p:tags r:id="rId2"/>
            </p:custDataLst>
          </p:nvPr>
        </p:nvSpPr>
        <p:spPr>
          <a:xfrm>
            <a:off x="732790" y="351411"/>
            <a:ext cx="5236210" cy="565150"/>
          </a:xfrm>
          <a:prstGeom prst="round2DiagRect">
            <a:avLst>
              <a:gd name="adj1" fmla="val 23994"/>
              <a:gd name="adj2" fmla="val 0"/>
            </a:avLst>
          </a:prstGeom>
          <a:gradFill>
            <a:gsLst>
              <a:gs pos="0">
                <a:srgbClr val="1A6CFF"/>
              </a:gs>
              <a:gs pos="100000">
                <a:srgbClr val="867DF3"/>
              </a:gs>
            </a:gsLst>
            <a:lin ang="0" scaled="0"/>
          </a:gradFill>
          <a:ln w="6350" cap="flat">
            <a:noFill/>
            <a:prstDash val="solid"/>
            <a:miter/>
          </a:ln>
        </p:spPr>
        <p:txBody>
          <a:bodyPr rtlCol="0" anchor="ctr"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产品开通流程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组合 37"/>
          <p:cNvGrpSpPr/>
          <p:nvPr>
            <p:custDataLst>
              <p:tags r:id="rId1"/>
            </p:custDataLst>
          </p:nvPr>
        </p:nvGrpSpPr>
        <p:grpSpPr>
          <a:xfrm>
            <a:off x="7138153" y="1130102"/>
            <a:ext cx="2817212" cy="2806700"/>
            <a:chOff x="1333500" y="2025650"/>
            <a:chExt cx="2817212" cy="2806700"/>
          </a:xfrm>
          <a:solidFill>
            <a:srgbClr val="2F5597"/>
          </a:solidFill>
        </p:grpSpPr>
        <p:sp>
          <p:nvSpPr>
            <p:cNvPr id="39" name="椭圆 38"/>
            <p:cNvSpPr/>
            <p:nvPr>
              <p:custDataLst>
                <p:tags r:id="rId2"/>
              </p:custDataLst>
            </p:nvPr>
          </p:nvSpPr>
          <p:spPr>
            <a:xfrm>
              <a:off x="1333500" y="2025650"/>
              <a:ext cx="2817212" cy="2806700"/>
            </a:xfrm>
            <a:prstGeom prst="ellipse">
              <a:avLst/>
            </a:prstGeom>
          </p:spPr>
          <p:style>
            <a:lnRef idx="0">
              <a:srgbClr val="FFFFFF"/>
            </a:lnRef>
            <a:fillRef idx="1">
              <a:schemeClr val="accent2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0" name="椭圆 39"/>
            <p:cNvSpPr/>
            <p:nvPr>
              <p:custDataLst>
                <p:tags r:id="rId3"/>
              </p:custDataLst>
            </p:nvPr>
          </p:nvSpPr>
          <p:spPr>
            <a:xfrm>
              <a:off x="1509485" y="2202543"/>
              <a:ext cx="2452914" cy="2452914"/>
            </a:xfrm>
            <a:prstGeom prst="ellipse">
              <a:avLst/>
            </a:prstGeom>
          </p:spPr>
          <p:style>
            <a:lnRef idx="0">
              <a:srgbClr val="FFFFFF"/>
            </a:lnRef>
            <a:fillRef idx="1">
              <a:schemeClr val="accent2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4" name="组合 43"/>
          <p:cNvGrpSpPr/>
          <p:nvPr>
            <p:custDataLst>
              <p:tags r:id="rId4"/>
            </p:custDataLst>
          </p:nvPr>
        </p:nvGrpSpPr>
        <p:grpSpPr>
          <a:xfrm>
            <a:off x="7240102" y="1509328"/>
            <a:ext cx="2613025" cy="2074414"/>
            <a:chOff x="1435449" y="2404876"/>
            <a:chExt cx="2613025" cy="2074414"/>
          </a:xfrm>
          <a:solidFill>
            <a:srgbClr val="2F5597"/>
          </a:solidFill>
        </p:grpSpPr>
        <p:sp>
          <p:nvSpPr>
            <p:cNvPr id="45" name="文本框 44"/>
            <p:cNvSpPr txBox="1"/>
            <p:nvPr>
              <p:custDataLst>
                <p:tags r:id="rId5"/>
              </p:custDataLst>
            </p:nvPr>
          </p:nvSpPr>
          <p:spPr>
            <a:xfrm>
              <a:off x="1435449" y="3029716"/>
              <a:ext cx="2613025" cy="460375"/>
            </a:xfrm>
            <a:prstGeom prst="rect">
              <a:avLst/>
            </a:prstGeom>
          </p:spPr>
          <p:style>
            <a:lnRef idx="0">
              <a:srgbClr val="FFFFFF"/>
            </a:lnRef>
            <a:fillRef idx="1">
              <a:schemeClr val="accent2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外部合作</a:t>
              </a:r>
              <a:endParaRPr lang="zh-CN" altLang="en-US" sz="24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46" name="文本框 45"/>
            <p:cNvSpPr txBox="1"/>
            <p:nvPr>
              <p:custDataLst>
                <p:tags r:id="rId6"/>
              </p:custDataLst>
            </p:nvPr>
          </p:nvSpPr>
          <p:spPr>
            <a:xfrm>
              <a:off x="1711039" y="3429000"/>
              <a:ext cx="2127277" cy="1050290"/>
            </a:xfrm>
            <a:prstGeom prst="rect">
              <a:avLst/>
            </a:prstGeom>
          </p:spPr>
          <p:style>
            <a:lnRef idx="0">
              <a:srgbClr val="FFFFFF"/>
            </a:lnRef>
            <a:fillRef idx="1">
              <a:schemeClr val="accent2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  <a:buClrTx/>
                <a:buSzTx/>
                <a:buFontTx/>
              </a:pPr>
              <a:r>
                <a:rPr lang="zh-CN" altLang="en-US" sz="1200" dirty="0">
                  <a:solidFill>
                    <a:schemeClr val="bg1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外部合作方有支付抽佣</a:t>
              </a:r>
              <a:r>
                <a:rPr lang="en-US" altLang="zh-CN" sz="1200" dirty="0">
                  <a:solidFill>
                    <a:schemeClr val="bg1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需求，已接收银宝可补充资金分账能力，未接收银宝可提供收单及资金分账能力</a:t>
              </a:r>
              <a:endParaRPr lang="en-US" altLang="zh-CN" sz="12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sp>
          <p:nvSpPr>
            <p:cNvPr id="47" name="文本框 46"/>
            <p:cNvSpPr txBox="1"/>
            <p:nvPr>
              <p:custDataLst>
                <p:tags r:id="rId7"/>
              </p:custDataLst>
            </p:nvPr>
          </p:nvSpPr>
          <p:spPr>
            <a:xfrm>
              <a:off x="1911894" y="2404876"/>
              <a:ext cx="1648096" cy="645160"/>
            </a:xfrm>
            <a:prstGeom prst="rect">
              <a:avLst/>
            </a:prstGeom>
          </p:spPr>
          <p:style>
            <a:lnRef idx="0">
              <a:srgbClr val="FFFFFF"/>
            </a:lnRef>
            <a:fillRef idx="1">
              <a:schemeClr val="accent2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dirty="0">
                  <a:solidFill>
                    <a:schemeClr val="bg1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来源二</a:t>
              </a:r>
              <a:endParaRPr lang="zh-CN" altLang="en-US" sz="36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grpSp>
        <p:nvGrpSpPr>
          <p:cNvPr id="52" name="组合 51"/>
          <p:cNvGrpSpPr/>
          <p:nvPr>
            <p:custDataLst>
              <p:tags r:id="rId8"/>
            </p:custDataLst>
          </p:nvPr>
        </p:nvGrpSpPr>
        <p:grpSpPr>
          <a:xfrm>
            <a:off x="2528968" y="1244441"/>
            <a:ext cx="2817212" cy="2806700"/>
            <a:chOff x="1333500" y="2025650"/>
            <a:chExt cx="2817212" cy="2806700"/>
          </a:xfrm>
          <a:solidFill>
            <a:srgbClr val="2F5597"/>
          </a:solidFill>
        </p:grpSpPr>
        <p:sp>
          <p:nvSpPr>
            <p:cNvPr id="53" name="椭圆 52"/>
            <p:cNvSpPr/>
            <p:nvPr>
              <p:custDataLst>
                <p:tags r:id="rId9"/>
              </p:custDataLst>
            </p:nvPr>
          </p:nvSpPr>
          <p:spPr>
            <a:xfrm>
              <a:off x="1333500" y="2025650"/>
              <a:ext cx="2817212" cy="2806700"/>
            </a:xfrm>
            <a:prstGeom prst="ellipse">
              <a:avLst/>
            </a:prstGeom>
          </p:spPr>
          <p:style>
            <a:lnRef idx="0">
              <a:srgbClr val="FFFFFF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4" name="椭圆 53"/>
            <p:cNvSpPr/>
            <p:nvPr>
              <p:custDataLst>
                <p:tags r:id="rId10"/>
              </p:custDataLst>
            </p:nvPr>
          </p:nvSpPr>
          <p:spPr>
            <a:xfrm>
              <a:off x="1509485" y="2202543"/>
              <a:ext cx="2452914" cy="2452914"/>
            </a:xfrm>
            <a:prstGeom prst="ellipse">
              <a:avLst/>
            </a:prstGeom>
          </p:spPr>
          <p:style>
            <a:lnRef idx="0">
              <a:srgbClr val="FFFFFF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5" name="组合 54"/>
          <p:cNvGrpSpPr/>
          <p:nvPr>
            <p:custDataLst>
              <p:tags r:id="rId11"/>
            </p:custDataLst>
          </p:nvPr>
        </p:nvGrpSpPr>
        <p:grpSpPr>
          <a:xfrm>
            <a:off x="2630917" y="1623667"/>
            <a:ext cx="2613025" cy="1630708"/>
            <a:chOff x="1435449" y="2404876"/>
            <a:chExt cx="2613025" cy="1630708"/>
          </a:xfrm>
          <a:solidFill>
            <a:srgbClr val="2F5597"/>
          </a:solidFill>
        </p:grpSpPr>
        <p:sp>
          <p:nvSpPr>
            <p:cNvPr id="56" name="文本框 55"/>
            <p:cNvSpPr txBox="1"/>
            <p:nvPr>
              <p:custDataLst>
                <p:tags r:id="rId12"/>
              </p:custDataLst>
            </p:nvPr>
          </p:nvSpPr>
          <p:spPr>
            <a:xfrm>
              <a:off x="1435449" y="3029716"/>
              <a:ext cx="2613025" cy="461665"/>
            </a:xfrm>
            <a:prstGeom prst="rect">
              <a:avLst/>
            </a:prstGeom>
          </p:spPr>
          <p:style>
            <a:lnRef idx="0">
              <a:srgbClr val="FFFFFF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分公司自拓</a:t>
              </a:r>
              <a:endParaRPr lang="zh-CN" altLang="en-US" sz="24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57" name="文本框 56"/>
            <p:cNvSpPr txBox="1"/>
            <p:nvPr>
              <p:custDataLst>
                <p:tags r:id="rId13"/>
              </p:custDataLst>
            </p:nvPr>
          </p:nvSpPr>
          <p:spPr>
            <a:xfrm>
              <a:off x="1746757" y="3429000"/>
              <a:ext cx="2040896" cy="606584"/>
            </a:xfrm>
            <a:prstGeom prst="rect">
              <a:avLst/>
            </a:prstGeom>
          </p:spPr>
          <p:style>
            <a:lnRef idx="0">
              <a:srgbClr val="FFFFFF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noAutofit/>
            </a:bodyPr>
            <a:lstStyle/>
            <a:p>
              <a:pPr algn="ctr">
                <a:lnSpc>
                  <a:spcPct val="130000"/>
                </a:lnSpc>
                <a:buClrTx/>
                <a:buSzTx/>
                <a:buFontTx/>
              </a:pPr>
              <a:r>
                <a:rPr lang="zh-CN" altLang="en-US" sz="1200" dirty="0" smtClean="0">
                  <a:solidFill>
                    <a:schemeClr val="bg1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分公司存量客户或新客户，有支付抽佣诉求。</a:t>
              </a:r>
              <a:endParaRPr lang="en-US" altLang="zh-CN" sz="12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sp>
          <p:nvSpPr>
            <p:cNvPr id="58" name="文本框 57"/>
            <p:cNvSpPr txBox="1"/>
            <p:nvPr>
              <p:custDataLst>
                <p:tags r:id="rId14"/>
              </p:custDataLst>
            </p:nvPr>
          </p:nvSpPr>
          <p:spPr>
            <a:xfrm>
              <a:off x="1911894" y="2404876"/>
              <a:ext cx="1648096" cy="646331"/>
            </a:xfrm>
            <a:prstGeom prst="rect">
              <a:avLst/>
            </a:prstGeom>
          </p:spPr>
          <p:style>
            <a:lnRef idx="0">
              <a:srgbClr val="FFFFFF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dirty="0" smtClean="0">
                  <a:solidFill>
                    <a:schemeClr val="bg1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来源一</a:t>
              </a:r>
              <a:endParaRPr lang="zh-CN" altLang="en-US" sz="36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sp>
        <p:nvSpPr>
          <p:cNvPr id="26" name="圆角矩形 6"/>
          <p:cNvSpPr/>
          <p:nvPr/>
        </p:nvSpPr>
        <p:spPr>
          <a:xfrm>
            <a:off x="370390" y="4504419"/>
            <a:ext cx="11424213" cy="2151024"/>
          </a:xfrm>
          <a:prstGeom prst="roundRect">
            <a:avLst>
              <a:gd name="adj" fmla="val 3888"/>
            </a:avLst>
          </a:prstGeom>
          <a:solidFill>
            <a:schemeClr val="bg1"/>
          </a:solidFill>
          <a:ln w="12700">
            <a:noFill/>
          </a:ln>
          <a:effectLst>
            <a:outerShdw blurRad="1905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27" name="圆角矩形 4"/>
          <p:cNvSpPr/>
          <p:nvPr/>
        </p:nvSpPr>
        <p:spPr>
          <a:xfrm>
            <a:off x="4411622" y="4273793"/>
            <a:ext cx="3264363" cy="483490"/>
          </a:xfrm>
          <a:prstGeom prst="roundRect">
            <a:avLst/>
          </a:prstGeom>
        </p:spPr>
        <p:style>
          <a:lnRef idx="0">
            <a:srgbClr val="FFFFFF"/>
          </a:lnRef>
          <a:fillRef idx="2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zh-CN" altLang="en-US" sz="2800" b="1" spc="600" dirty="0" smtClean="0"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目标客户</a:t>
            </a:r>
            <a:endParaRPr lang="zh-CN" altLang="en-US" sz="2800" b="1" spc="600" dirty="0"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30" name="Rectangle 12"/>
          <p:cNvSpPr/>
          <p:nvPr/>
        </p:nvSpPr>
        <p:spPr>
          <a:xfrm>
            <a:off x="469187" y="4987909"/>
            <a:ext cx="8717713" cy="190690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 algn="just">
              <a:lnSpc>
                <a:spcPct val="150000"/>
              </a:lnSpc>
              <a:spcBef>
                <a:spcPts val="1200"/>
              </a:spcBef>
              <a:buFont typeface="Wingdings" panose="05000000000000000000" pitchFamily="2" charset="2"/>
              <a:buChar char="l"/>
            </a:pP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各类</a:t>
            </a:r>
            <a:r>
              <a:rPr lang="zh-CN" altLang="en-US" b="1" dirty="0" smtClean="0"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软件技术服务商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，为线下门店提供</a:t>
            </a:r>
            <a:r>
              <a:rPr lang="zh-CN" altLang="en-US" b="1" dirty="0" smtClean="0"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支付服务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能力和</a:t>
            </a:r>
            <a:r>
              <a:rPr lang="zh-CN" altLang="en-US" b="1" dirty="0" smtClean="0"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手续费抽佣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诉求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。</a:t>
            </a:r>
            <a:endParaRPr lang="en-US" altLang="zh-CN" dirty="0"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  <a:p>
            <a:pPr marL="285750" indent="-285750" algn="just">
              <a:lnSpc>
                <a:spcPct val="150000"/>
              </a:lnSpc>
              <a:spcBef>
                <a:spcPts val="1200"/>
              </a:spcBef>
              <a:buFont typeface="Wingdings" panose="05000000000000000000" pitchFamily="2" charset="2"/>
              <a:buChar char="l"/>
            </a:pP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各类</a:t>
            </a:r>
            <a:r>
              <a:rPr lang="zh-CN" altLang="en-US" b="1" dirty="0" smtClean="0"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连锁品牌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，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门店单独收银，品牌方存在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抽佣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和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统一对账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诉求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0" name="任意多边形: 形状 18"/>
          <p:cNvSpPr/>
          <p:nvPr>
            <p:custDataLst>
              <p:tags r:id="rId15"/>
            </p:custDataLst>
          </p:nvPr>
        </p:nvSpPr>
        <p:spPr>
          <a:xfrm>
            <a:off x="-19685" y="357443"/>
            <a:ext cx="565150" cy="553085"/>
          </a:xfrm>
          <a:custGeom>
            <a:avLst/>
            <a:gdLst>
              <a:gd name="connsiteX0" fmla="*/ 304309 w 564940"/>
              <a:gd name="connsiteY0" fmla="*/ 0 h 562769"/>
              <a:gd name="connsiteX1" fmla="*/ 564940 w 564940"/>
              <a:gd name="connsiteY1" fmla="*/ 0 h 562769"/>
              <a:gd name="connsiteX2" fmla="*/ 444571 w 564940"/>
              <a:gd name="connsiteY2" fmla="*/ 562769 h 562769"/>
              <a:gd name="connsiteX3" fmla="*/ 183940 w 564940"/>
              <a:gd name="connsiteY3" fmla="*/ 562769 h 562769"/>
              <a:gd name="connsiteX4" fmla="*/ 19941 w 564940"/>
              <a:gd name="connsiteY4" fmla="*/ 0 h 562769"/>
              <a:gd name="connsiteX5" fmla="*/ 206201 w 564940"/>
              <a:gd name="connsiteY5" fmla="*/ 0 h 562769"/>
              <a:gd name="connsiteX6" fmla="*/ 90801 w 564940"/>
              <a:gd name="connsiteY6" fmla="*/ 562769 h 562769"/>
              <a:gd name="connsiteX7" fmla="*/ 0 w 564940"/>
              <a:gd name="connsiteY7" fmla="*/ 562769 h 562769"/>
              <a:gd name="connsiteX8" fmla="*/ 0 w 564940"/>
              <a:gd name="connsiteY8" fmla="*/ 97246 h 562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64940" h="562769">
                <a:moveTo>
                  <a:pt x="304309" y="0"/>
                </a:moveTo>
                <a:lnTo>
                  <a:pt x="564940" y="0"/>
                </a:lnTo>
                <a:lnTo>
                  <a:pt x="444571" y="562769"/>
                </a:lnTo>
                <a:lnTo>
                  <a:pt x="183940" y="562769"/>
                </a:lnTo>
                <a:close/>
                <a:moveTo>
                  <a:pt x="19941" y="0"/>
                </a:moveTo>
                <a:lnTo>
                  <a:pt x="206201" y="0"/>
                </a:lnTo>
                <a:lnTo>
                  <a:pt x="90801" y="562769"/>
                </a:lnTo>
                <a:lnTo>
                  <a:pt x="0" y="562769"/>
                </a:lnTo>
                <a:lnTo>
                  <a:pt x="0" y="97246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48000">
                <a:schemeClr val="accent1"/>
              </a:gs>
            </a:gsLst>
            <a:lin ang="2700000" scaled="0"/>
          </a:gradFill>
        </p:spPr>
        <p:txBody>
          <a:bodyPr wrap="square" lIns="91440" tIns="45720" rIns="91440" bIns="45720" rtlCol="0" anchor="ctr" anchorCtr="0">
            <a:noAutofit/>
          </a:bodyPr>
          <a:p>
            <a:pPr algn="ctr"/>
            <a:endParaRPr kumimoji="1" lang="zh-CN" altLang="en-US" sz="2000" b="1" i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32" name="对角圆角矩形 120"/>
          <p:cNvSpPr/>
          <p:nvPr>
            <p:custDataLst>
              <p:tags r:id="rId16"/>
            </p:custDataLst>
          </p:nvPr>
        </p:nvSpPr>
        <p:spPr>
          <a:xfrm>
            <a:off x="732790" y="351411"/>
            <a:ext cx="5236210" cy="565150"/>
          </a:xfrm>
          <a:prstGeom prst="round2DiagRect">
            <a:avLst>
              <a:gd name="adj1" fmla="val 23994"/>
              <a:gd name="adj2" fmla="val 0"/>
            </a:avLst>
          </a:prstGeom>
          <a:gradFill>
            <a:gsLst>
              <a:gs pos="0">
                <a:srgbClr val="1A6CFF"/>
              </a:gs>
              <a:gs pos="100000">
                <a:srgbClr val="867DF3"/>
              </a:gs>
            </a:gsLst>
            <a:lin ang="0" scaled="0"/>
          </a:gradFill>
          <a:ln w="6350" cap="flat">
            <a:noFill/>
            <a:prstDash val="solid"/>
            <a:miter/>
          </a:ln>
        </p:spPr>
        <p:txBody>
          <a:bodyPr rtlCol="0" anchor="ctr"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如何获客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" name="任意多边形 14"/>
          <p:cNvSpPr/>
          <p:nvPr/>
        </p:nvSpPr>
        <p:spPr>
          <a:xfrm flipH="1">
            <a:off x="-1" y="3780693"/>
            <a:ext cx="5907001" cy="3077307"/>
          </a:xfrm>
          <a:custGeom>
            <a:avLst/>
            <a:gdLst>
              <a:gd name="connsiteX0" fmla="*/ 5907003 w 5907003"/>
              <a:gd name="connsiteY0" fmla="*/ 0 h 3077307"/>
              <a:gd name="connsiteX1" fmla="*/ 5907003 w 5907003"/>
              <a:gd name="connsiteY1" fmla="*/ 3077307 h 3077307"/>
              <a:gd name="connsiteX2" fmla="*/ 0 w 5907003"/>
              <a:gd name="connsiteY2" fmla="*/ 3077307 h 3077307"/>
              <a:gd name="connsiteX3" fmla="*/ 28990 w 5907003"/>
              <a:gd name="connsiteY3" fmla="*/ 2944064 h 3077307"/>
              <a:gd name="connsiteX4" fmla="*/ 5907003 w 5907003"/>
              <a:gd name="connsiteY4" fmla="*/ 0 h 30773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07003" h="3077307">
                <a:moveTo>
                  <a:pt x="5907003" y="0"/>
                </a:moveTo>
                <a:lnTo>
                  <a:pt x="5907003" y="3077307"/>
                </a:lnTo>
                <a:lnTo>
                  <a:pt x="0" y="3077307"/>
                </a:lnTo>
                <a:lnTo>
                  <a:pt x="28990" y="2944064"/>
                </a:lnTo>
                <a:cubicBezTo>
                  <a:pt x="465129" y="1277021"/>
                  <a:pt x="2930717" y="0"/>
                  <a:pt x="590700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defTabSz="1219200"/>
            <a:endParaRPr lang="zh-CN" altLang="en-US" sz="240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6" name="任意多边形 15"/>
          <p:cNvSpPr/>
          <p:nvPr/>
        </p:nvSpPr>
        <p:spPr>
          <a:xfrm flipH="1">
            <a:off x="0" y="4518830"/>
            <a:ext cx="12191997" cy="2339169"/>
          </a:xfrm>
          <a:custGeom>
            <a:avLst/>
            <a:gdLst>
              <a:gd name="connsiteX0" fmla="*/ 496389 w 12192000"/>
              <a:gd name="connsiteY0" fmla="*/ 0 h 2339170"/>
              <a:gd name="connsiteX1" fmla="*/ 12075322 w 12192000"/>
              <a:gd name="connsiteY1" fmla="*/ 2242156 h 2339170"/>
              <a:gd name="connsiteX2" fmla="*/ 12192000 w 12192000"/>
              <a:gd name="connsiteY2" fmla="*/ 2328605 h 2339170"/>
              <a:gd name="connsiteX3" fmla="*/ 12192000 w 12192000"/>
              <a:gd name="connsiteY3" fmla="*/ 2339170 h 2339170"/>
              <a:gd name="connsiteX4" fmla="*/ 0 w 12192000"/>
              <a:gd name="connsiteY4" fmla="*/ 2339170 h 2339170"/>
              <a:gd name="connsiteX5" fmla="*/ 0 w 12192000"/>
              <a:gd name="connsiteY5" fmla="*/ 3667 h 233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2339170">
                <a:moveTo>
                  <a:pt x="496389" y="0"/>
                </a:moveTo>
                <a:cubicBezTo>
                  <a:pt x="5701591" y="0"/>
                  <a:pt x="10167629" y="924535"/>
                  <a:pt x="12075322" y="2242156"/>
                </a:cubicBezTo>
                <a:lnTo>
                  <a:pt x="12192000" y="2328605"/>
                </a:lnTo>
                <a:lnTo>
                  <a:pt x="12192000" y="2339170"/>
                </a:lnTo>
                <a:lnTo>
                  <a:pt x="0" y="2339170"/>
                </a:lnTo>
                <a:lnTo>
                  <a:pt x="0" y="36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defTabSz="1219200"/>
            <a:endParaRPr lang="zh-CN" altLang="en-US" sz="240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107021" y="2485096"/>
            <a:ext cx="50194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just" defTabSz="1219200">
              <a:lnSpc>
                <a:spcPct val="150000"/>
              </a:lnSpc>
            </a:pPr>
            <a:r>
              <a:rPr lang="zh-CN" altLang="en-US" sz="12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以专业的解决方案解决客户业务需求，促进客户的运营效率、营销能力和服务品质持续提升；成为连接银行、金融机构、商户之间的桥梁，在价值互联的产业生态网络中，实现多方共赢。</a:t>
            </a:r>
            <a:endParaRPr lang="zh-CN" altLang="en-US" sz="12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423326" y="4765667"/>
            <a:ext cx="6096000" cy="1754326"/>
          </a:xfrm>
          <a:prstGeom prst="rect">
            <a:avLst/>
          </a:prstGeom>
        </p:spPr>
        <p:txBody>
          <a:bodyPr>
            <a:spAutoFit/>
          </a:bodyPr>
          <a:p>
            <a:pPr algn="r">
              <a:lnSpc>
                <a:spcPct val="150000"/>
              </a:lnSpc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通联支付网络服务股份有限公司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r">
              <a:lnSpc>
                <a:spcPct val="150000"/>
              </a:lnSpc>
            </a:pPr>
            <a:r>
              <a:rPr lang="en-US" altLang="zh-CN" sz="11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Allinpay</a:t>
            </a:r>
            <a:r>
              <a:rPr lang="en-US" altLang="zh-CN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Network Services </a:t>
            </a:r>
            <a:r>
              <a:rPr lang="en-US" altLang="zh-CN" sz="11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Co.,Ltd</a:t>
            </a:r>
            <a:r>
              <a:rPr lang="en-US" altLang="zh-CN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.</a:t>
            </a:r>
            <a:endParaRPr lang="en-US" altLang="zh-CN" sz="11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r">
              <a:lnSpc>
                <a:spcPct val="150000"/>
              </a:lnSpc>
            </a:pPr>
            <a:endParaRPr lang="en-US" altLang="zh-CN" sz="12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联系地址：上海市浦东新区金沪路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55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号通华科技大厦</a:t>
            </a:r>
            <a:endParaRPr lang="zh-CN" altLang="en-US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邮政编码：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201206          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全国统一客服热线：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95193</a:t>
            </a:r>
            <a:endParaRPr lang="en-US" altLang="zh-CN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官方网站：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www.allinpay.com        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联系邮箱：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95193@allinpay.com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pic>
        <p:nvPicPr>
          <p:cNvPr id="8" name="Picture 2" descr="E:\Regina\设计文件\通联logo\微讯二维码.pn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544544" y="4642698"/>
            <a:ext cx="1000132" cy="100013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107021" y="1069872"/>
            <a:ext cx="48249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defTabSz="1219200"/>
            <a:r>
              <a:rPr lang="zh-CN" altLang="en-US" sz="32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专业提升品质</a:t>
            </a:r>
            <a:endParaRPr lang="en-US" altLang="zh-CN" sz="32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  <a:p>
            <a:pPr algn="r" defTabSz="1219200"/>
            <a:r>
              <a:rPr lang="zh-CN" altLang="en-US" sz="32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联合创造价值</a:t>
            </a:r>
            <a:endParaRPr lang="zh-CN" altLang="en-US" sz="32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-191288" y="4289912"/>
            <a:ext cx="2470150" cy="3366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关注通联，了解更多</a:t>
            </a:r>
            <a:endParaRPr lang="zh-CN" altLang="en-US" sz="1200" dirty="0">
              <a:solidFill>
                <a:schemeClr val="tx1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37" y="4643083"/>
            <a:ext cx="1000132" cy="999747"/>
          </a:xfrm>
          <a:prstGeom prst="rect">
            <a:avLst/>
          </a:prstGeom>
        </p:spPr>
      </p:pic>
      <p:sp>
        <p:nvSpPr>
          <p:cNvPr id="6" name="灯片编号占位符 5"/>
          <p:cNvSpPr>
            <a:spLocks noGrp="1"/>
          </p:cNvSpPr>
          <p:nvPr/>
        </p:nvSpPr>
        <p:spPr>
          <a:xfrm>
            <a:off x="8610599" y="6240463"/>
            <a:ext cx="2909888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2C2B00-4FB8-485D-B8C4-621FB904E8A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40690" y="372700"/>
            <a:ext cx="10800000" cy="720000"/>
          </a:xfrm>
        </p:spPr>
        <p:txBody>
          <a:bodyPr/>
          <a:lstStyle/>
          <a:p>
            <a:r>
              <a:rPr lang="en-US" altLang="zh-CN" sz="4000">
                <a:solidFill>
                  <a:schemeClr val="bg2">
                    <a:lumMod val="50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CONTENTS</a:t>
            </a:r>
            <a:endParaRPr lang="en-US" altLang="zh-CN" sz="4000">
              <a:solidFill>
                <a:schemeClr val="bg2">
                  <a:lumMod val="50000"/>
                </a:schemeClr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grpSp>
        <p:nvGrpSpPr>
          <p:cNvPr id="93" name="组合 92"/>
          <p:cNvGrpSpPr/>
          <p:nvPr/>
        </p:nvGrpSpPr>
        <p:grpSpPr>
          <a:xfrm>
            <a:off x="1767840" y="2308225"/>
            <a:ext cx="10940415" cy="3205480"/>
            <a:chOff x="813" y="4729"/>
            <a:chExt cx="17229" cy="5048"/>
          </a:xfrm>
        </p:grpSpPr>
        <p:grpSp>
          <p:nvGrpSpPr>
            <p:cNvPr id="59" name="组合 58"/>
            <p:cNvGrpSpPr/>
            <p:nvPr/>
          </p:nvGrpSpPr>
          <p:grpSpPr>
            <a:xfrm>
              <a:off x="813" y="4729"/>
              <a:ext cx="4525" cy="5048"/>
              <a:chOff x="813" y="4729"/>
              <a:chExt cx="4525" cy="5048"/>
            </a:xfrm>
          </p:grpSpPr>
          <p:sp>
            <p:nvSpPr>
              <p:cNvPr id="42" name="对角圆角矩形 41"/>
              <p:cNvSpPr/>
              <p:nvPr/>
            </p:nvSpPr>
            <p:spPr>
              <a:xfrm>
                <a:off x="813" y="4729"/>
                <a:ext cx="3705" cy="3977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alpha val="74000"/>
                </a:schemeClr>
              </a:solidFill>
              <a:ln w="19050" cmpd="sng">
                <a:noFill/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>
                  <a:cs typeface="MiSans Light" panose="00000400000000000000" charset="-122"/>
                </a:endParaRPr>
              </a:p>
            </p:txBody>
          </p:sp>
          <p:sp>
            <p:nvSpPr>
              <p:cNvPr id="43" name="椭圆 42"/>
              <p:cNvSpPr/>
              <p:nvPr>
                <p:custDataLst>
                  <p:tags r:id="rId2"/>
                </p:custDataLst>
              </p:nvPr>
            </p:nvSpPr>
            <p:spPr>
              <a:xfrm>
                <a:off x="1859" y="6298"/>
                <a:ext cx="3479" cy="3479"/>
              </a:xfrm>
              <a:prstGeom prst="ellipse">
                <a:avLst/>
              </a:prstGeom>
              <a:solidFill>
                <a:schemeClr val="accent1">
                  <a:alpha val="91000"/>
                </a:schemeClr>
              </a:solidFill>
              <a:ln>
                <a:noFill/>
              </a:ln>
              <a:effectLst>
                <a:softEdge rad="6223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>
                  <a:solidFill>
                    <a:schemeClr val="lt1"/>
                  </a:solidFill>
                  <a:cs typeface="MiSans Light" panose="00000400000000000000" charset="-122"/>
                </a:endParaRPr>
              </a:p>
            </p:txBody>
          </p:sp>
          <p:sp>
            <p:nvSpPr>
              <p:cNvPr id="44" name="弧形 43"/>
              <p:cNvSpPr/>
              <p:nvPr/>
            </p:nvSpPr>
            <p:spPr>
              <a:xfrm rot="6480000">
                <a:off x="1923" y="6219"/>
                <a:ext cx="2591" cy="2181"/>
              </a:xfrm>
              <a:prstGeom prst="arc">
                <a:avLst>
                  <a:gd name="adj1" fmla="val 17804959"/>
                  <a:gd name="adj2" fmla="val 19981784"/>
                </a:avLst>
              </a:prstGeom>
              <a:ln w="12700">
                <a:gradFill>
                  <a:gsLst>
                    <a:gs pos="49000">
                      <a:schemeClr val="bg1"/>
                    </a:gs>
                    <a:gs pos="69000">
                      <a:schemeClr val="accent1">
                        <a:alpha val="59000"/>
                      </a:schemeClr>
                    </a:gs>
                    <a:gs pos="100000">
                      <a:schemeClr val="accent1">
                        <a:alpha val="0"/>
                      </a:schemeClr>
                    </a:gs>
                    <a:gs pos="25000">
                      <a:schemeClr val="accent1">
                        <a:alpha val="11000"/>
                      </a:schemeClr>
                    </a:gs>
                    <a:gs pos="0">
                      <a:schemeClr val="accent1">
                        <a:alpha val="0"/>
                      </a:schemeClr>
                    </a:gs>
                  </a:gsLst>
                  <a:lin ang="12960000" scaled="1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algn="ctr"/>
                <a:endParaRPr lang="zh-CN" altLang="en-US">
                  <a:cs typeface="MiSans Light" panose="00000400000000000000" charset="-122"/>
                </a:endParaRPr>
              </a:p>
            </p:txBody>
          </p:sp>
          <p:grpSp>
            <p:nvGrpSpPr>
              <p:cNvPr id="51" name="组合 50"/>
              <p:cNvGrpSpPr/>
              <p:nvPr/>
            </p:nvGrpSpPr>
            <p:grpSpPr>
              <a:xfrm>
                <a:off x="1884" y="5172"/>
                <a:ext cx="2208" cy="1943"/>
                <a:chOff x="1689" y="5082"/>
                <a:chExt cx="2208" cy="1943"/>
              </a:xfrm>
            </p:grpSpPr>
            <p:sp>
              <p:nvSpPr>
                <p:cNvPr id="49" name="文本框 48"/>
                <p:cNvSpPr txBox="1"/>
                <p:nvPr/>
              </p:nvSpPr>
              <p:spPr>
                <a:xfrm>
                  <a:off x="1689" y="5718"/>
                  <a:ext cx="2208" cy="130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p>
                  <a:pPr algn="l"/>
                  <a:r>
                    <a:rPr lang="zh-CN" altLang="en-US" sz="2400">
                      <a:solidFill>
                        <a:schemeClr val="bg1"/>
                      </a:solidFill>
                      <a:latin typeface="MiSans Medium" panose="00000600000000000000" charset="-122"/>
                      <a:ea typeface="MiSans Medium" panose="00000600000000000000" charset="-122"/>
                      <a:cs typeface="MiSans Light" panose="00000400000000000000" charset="-122"/>
                      <a:sym typeface="+mn-ea"/>
                    </a:rPr>
                    <a:t>业务方案</a:t>
                  </a:r>
                  <a:endParaRPr lang="zh-CN" altLang="en-US" sz="2400">
                    <a:solidFill>
                      <a:schemeClr val="bg1"/>
                    </a:solidFill>
                    <a:latin typeface="MiSans Medium" panose="00000600000000000000" charset="-122"/>
                    <a:ea typeface="MiSans Medium" panose="00000600000000000000" charset="-122"/>
                    <a:cs typeface="MiSans Light" panose="00000400000000000000" charset="-122"/>
                    <a:sym typeface="+mn-ea"/>
                  </a:endParaRPr>
                </a:p>
                <a:p>
                  <a:pPr algn="l"/>
                  <a:endParaRPr lang="zh-CN" altLang="en-US" sz="2400">
                    <a:solidFill>
                      <a:schemeClr val="bg1"/>
                    </a:solidFill>
                    <a:latin typeface="MiSans Medium" panose="00000600000000000000" charset="-122"/>
                    <a:ea typeface="MiSans Medium" panose="00000600000000000000" charset="-122"/>
                    <a:cs typeface="MiSans Light" panose="00000400000000000000" charset="-122"/>
                    <a:sym typeface="+mn-ea"/>
                  </a:endParaRPr>
                </a:p>
              </p:txBody>
            </p:sp>
            <p:sp>
              <p:nvSpPr>
                <p:cNvPr id="50" name="文本框 49"/>
                <p:cNvSpPr txBox="1"/>
                <p:nvPr/>
              </p:nvSpPr>
              <p:spPr>
                <a:xfrm>
                  <a:off x="3219" y="5082"/>
                  <a:ext cx="678" cy="58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p>
                  <a:pPr algn="l"/>
                  <a:r>
                    <a:rPr lang="en-US" altLang="zh-CN">
                      <a:solidFill>
                        <a:schemeClr val="bg1"/>
                      </a:solidFill>
                      <a:latin typeface="MiSans Medium" panose="00000600000000000000" charset="-122"/>
                      <a:ea typeface="MiSans Medium" panose="00000600000000000000" charset="-122"/>
                      <a:cs typeface="MiSans Light" panose="00000400000000000000" charset="-122"/>
                      <a:sym typeface="+mn-ea"/>
                    </a:rPr>
                    <a:t>01</a:t>
                  </a:r>
                  <a:endParaRPr lang="en-US" altLang="zh-CN">
                    <a:solidFill>
                      <a:schemeClr val="bg1"/>
                    </a:solidFill>
                    <a:latin typeface="MiSans Medium" panose="00000600000000000000" charset="-122"/>
                    <a:ea typeface="MiSans Medium" panose="00000600000000000000" charset="-122"/>
                    <a:cs typeface="MiSans Light" panose="00000400000000000000" charset="-122"/>
                    <a:sym typeface="+mn-ea"/>
                  </a:endParaRPr>
                </a:p>
              </p:txBody>
            </p:sp>
          </p:grpSp>
          <p:sp>
            <p:nvSpPr>
              <p:cNvPr id="53" name="对角圆角矩形 52"/>
              <p:cNvSpPr/>
              <p:nvPr/>
            </p:nvSpPr>
            <p:spPr>
              <a:xfrm>
                <a:off x="3538" y="7203"/>
                <a:ext cx="375" cy="119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>
                  <a:cs typeface="MiSans Light" panose="00000400000000000000" charset="-122"/>
                </a:endParaRPr>
              </a:p>
            </p:txBody>
          </p:sp>
        </p:grpSp>
        <p:grpSp>
          <p:nvGrpSpPr>
            <p:cNvPr id="60" name="组合 59"/>
            <p:cNvGrpSpPr/>
            <p:nvPr/>
          </p:nvGrpSpPr>
          <p:grpSpPr>
            <a:xfrm>
              <a:off x="5442" y="4729"/>
              <a:ext cx="4525" cy="5048"/>
              <a:chOff x="813" y="4729"/>
              <a:chExt cx="4525" cy="5048"/>
            </a:xfrm>
          </p:grpSpPr>
          <p:sp>
            <p:nvSpPr>
              <p:cNvPr id="61" name="对角圆角矩形 60"/>
              <p:cNvSpPr/>
              <p:nvPr/>
            </p:nvSpPr>
            <p:spPr>
              <a:xfrm>
                <a:off x="813" y="4729"/>
                <a:ext cx="3705" cy="3977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alpha val="74000"/>
                </a:schemeClr>
              </a:solidFill>
              <a:ln w="19050" cmpd="sng">
                <a:noFill/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>
                  <a:cs typeface="MiSans Light" panose="00000400000000000000" charset="-122"/>
                </a:endParaRPr>
              </a:p>
            </p:txBody>
          </p:sp>
          <p:sp>
            <p:nvSpPr>
              <p:cNvPr id="62" name="椭圆 61"/>
              <p:cNvSpPr/>
              <p:nvPr>
                <p:custDataLst>
                  <p:tags r:id="rId3"/>
                </p:custDataLst>
              </p:nvPr>
            </p:nvSpPr>
            <p:spPr>
              <a:xfrm>
                <a:off x="1859" y="6298"/>
                <a:ext cx="3479" cy="3479"/>
              </a:xfrm>
              <a:prstGeom prst="ellipse">
                <a:avLst/>
              </a:prstGeom>
              <a:solidFill>
                <a:schemeClr val="accent1">
                  <a:alpha val="91000"/>
                </a:schemeClr>
              </a:solidFill>
              <a:ln>
                <a:noFill/>
              </a:ln>
              <a:effectLst>
                <a:softEdge rad="6223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>
                  <a:solidFill>
                    <a:schemeClr val="lt1"/>
                  </a:solidFill>
                  <a:cs typeface="MiSans Light" panose="00000400000000000000" charset="-122"/>
                </a:endParaRPr>
              </a:p>
            </p:txBody>
          </p:sp>
          <p:sp>
            <p:nvSpPr>
              <p:cNvPr id="63" name="弧形 62"/>
              <p:cNvSpPr/>
              <p:nvPr/>
            </p:nvSpPr>
            <p:spPr>
              <a:xfrm rot="6480000">
                <a:off x="1923" y="6219"/>
                <a:ext cx="2591" cy="2181"/>
              </a:xfrm>
              <a:prstGeom prst="arc">
                <a:avLst>
                  <a:gd name="adj1" fmla="val 17804959"/>
                  <a:gd name="adj2" fmla="val 19981784"/>
                </a:avLst>
              </a:prstGeom>
              <a:ln w="12700">
                <a:gradFill>
                  <a:gsLst>
                    <a:gs pos="49000">
                      <a:schemeClr val="bg1"/>
                    </a:gs>
                    <a:gs pos="69000">
                      <a:schemeClr val="accent1">
                        <a:alpha val="59000"/>
                      </a:schemeClr>
                    </a:gs>
                    <a:gs pos="100000">
                      <a:schemeClr val="accent1">
                        <a:alpha val="0"/>
                      </a:schemeClr>
                    </a:gs>
                    <a:gs pos="25000">
                      <a:schemeClr val="accent1">
                        <a:alpha val="11000"/>
                      </a:schemeClr>
                    </a:gs>
                    <a:gs pos="0">
                      <a:schemeClr val="accent1">
                        <a:alpha val="0"/>
                      </a:schemeClr>
                    </a:gs>
                  </a:gsLst>
                  <a:lin ang="12960000" scaled="1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algn="ctr"/>
                <a:endParaRPr lang="zh-CN" altLang="en-US">
                  <a:cs typeface="MiSans Light" panose="00000400000000000000" charset="-122"/>
                </a:endParaRPr>
              </a:p>
            </p:txBody>
          </p:sp>
          <p:grpSp>
            <p:nvGrpSpPr>
              <p:cNvPr id="2" name="组合 1"/>
              <p:cNvGrpSpPr/>
              <p:nvPr/>
            </p:nvGrpSpPr>
            <p:grpSpPr>
              <a:xfrm>
                <a:off x="1896" y="5172"/>
                <a:ext cx="2250" cy="1350"/>
                <a:chOff x="1701" y="5082"/>
                <a:chExt cx="2250" cy="1350"/>
              </a:xfrm>
            </p:grpSpPr>
            <p:sp>
              <p:nvSpPr>
                <p:cNvPr id="3" name="文本框 2"/>
                <p:cNvSpPr txBox="1"/>
                <p:nvPr/>
              </p:nvSpPr>
              <p:spPr>
                <a:xfrm>
                  <a:off x="1701" y="5707"/>
                  <a:ext cx="2208" cy="72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p>
                  <a:pPr algn="r"/>
                  <a:r>
                    <a:rPr lang="zh-CN" altLang="en-US" sz="2400">
                      <a:solidFill>
                        <a:schemeClr val="bg1"/>
                      </a:solidFill>
                      <a:latin typeface="MiSans Medium" panose="00000600000000000000" charset="-122"/>
                      <a:ea typeface="MiSans Medium" panose="00000600000000000000" charset="-122"/>
                      <a:cs typeface="MiSans Light" panose="00000400000000000000" charset="-122"/>
                      <a:sym typeface="+mn-ea"/>
                    </a:rPr>
                    <a:t>产品功能</a:t>
                  </a:r>
                  <a:endParaRPr lang="zh-CN" altLang="en-US" sz="2400">
                    <a:solidFill>
                      <a:schemeClr val="bg1"/>
                    </a:solidFill>
                    <a:latin typeface="MiSans Medium" panose="00000600000000000000" charset="-122"/>
                    <a:ea typeface="MiSans Medium" panose="00000600000000000000" charset="-122"/>
                    <a:cs typeface="MiSans Light" panose="00000400000000000000" charset="-122"/>
                    <a:sym typeface="+mn-ea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3219" y="5082"/>
                  <a:ext cx="732" cy="58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p>
                  <a:pPr algn="l"/>
                  <a:r>
                    <a:rPr lang="en-US" altLang="zh-CN">
                      <a:solidFill>
                        <a:schemeClr val="bg1">
                          <a:alpha val="70000"/>
                        </a:schemeClr>
                      </a:solidFill>
                      <a:latin typeface="MiSans Medium" panose="00000600000000000000" charset="-122"/>
                      <a:ea typeface="MiSans Medium" panose="00000600000000000000" charset="-122"/>
                      <a:cs typeface="MiSans Light" panose="00000400000000000000" charset="-122"/>
                      <a:sym typeface="+mn-ea"/>
                    </a:rPr>
                    <a:t>02</a:t>
                  </a:r>
                  <a:endParaRPr lang="en-US" altLang="zh-CN">
                    <a:solidFill>
                      <a:schemeClr val="bg1">
                        <a:alpha val="70000"/>
                      </a:schemeClr>
                    </a:solidFill>
                    <a:latin typeface="MiSans Medium" panose="00000600000000000000" charset="-122"/>
                    <a:ea typeface="MiSans Medium" panose="00000600000000000000" charset="-122"/>
                    <a:cs typeface="MiSans Light" panose="00000400000000000000" charset="-122"/>
                    <a:sym typeface="+mn-ea"/>
                  </a:endParaRPr>
                </a:p>
              </p:txBody>
            </p:sp>
          </p:grpSp>
          <p:sp>
            <p:nvSpPr>
              <p:cNvPr id="68" name="对角圆角矩形 67"/>
              <p:cNvSpPr/>
              <p:nvPr/>
            </p:nvSpPr>
            <p:spPr>
              <a:xfrm>
                <a:off x="3538" y="7211"/>
                <a:ext cx="375" cy="119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>
                  <a:cs typeface="MiSans Light" panose="00000400000000000000" charset="-122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10071" y="4729"/>
              <a:ext cx="4525" cy="5048"/>
              <a:chOff x="813" y="4729"/>
              <a:chExt cx="4525" cy="5048"/>
            </a:xfrm>
          </p:grpSpPr>
          <p:sp>
            <p:nvSpPr>
              <p:cNvPr id="8" name="对角圆角矩形 7"/>
              <p:cNvSpPr/>
              <p:nvPr/>
            </p:nvSpPr>
            <p:spPr>
              <a:xfrm>
                <a:off x="813" y="4729"/>
                <a:ext cx="3705" cy="3977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alpha val="74000"/>
                </a:schemeClr>
              </a:solidFill>
              <a:ln w="19050" cmpd="sng">
                <a:noFill/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>
                  <a:cs typeface="MiSans Light" panose="00000400000000000000" charset="-122"/>
                </a:endParaRPr>
              </a:p>
            </p:txBody>
          </p:sp>
          <p:sp>
            <p:nvSpPr>
              <p:cNvPr id="71" name="椭圆 70"/>
              <p:cNvSpPr/>
              <p:nvPr>
                <p:custDataLst>
                  <p:tags r:id="rId4"/>
                </p:custDataLst>
              </p:nvPr>
            </p:nvSpPr>
            <p:spPr>
              <a:xfrm>
                <a:off x="1859" y="6298"/>
                <a:ext cx="3479" cy="3479"/>
              </a:xfrm>
              <a:prstGeom prst="ellipse">
                <a:avLst/>
              </a:prstGeom>
              <a:solidFill>
                <a:schemeClr val="accent1">
                  <a:alpha val="91000"/>
                </a:schemeClr>
              </a:solidFill>
              <a:ln>
                <a:noFill/>
              </a:ln>
              <a:effectLst>
                <a:softEdge rad="6223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>
                  <a:solidFill>
                    <a:schemeClr val="lt1"/>
                  </a:solidFill>
                  <a:cs typeface="MiSans Light" panose="00000400000000000000" charset="-122"/>
                </a:endParaRPr>
              </a:p>
            </p:txBody>
          </p:sp>
          <p:sp>
            <p:nvSpPr>
              <p:cNvPr id="72" name="弧形 71"/>
              <p:cNvSpPr/>
              <p:nvPr/>
            </p:nvSpPr>
            <p:spPr>
              <a:xfrm rot="6480000">
                <a:off x="1923" y="6219"/>
                <a:ext cx="2591" cy="2181"/>
              </a:xfrm>
              <a:prstGeom prst="arc">
                <a:avLst>
                  <a:gd name="adj1" fmla="val 17804959"/>
                  <a:gd name="adj2" fmla="val 19981784"/>
                </a:avLst>
              </a:prstGeom>
              <a:ln w="12700">
                <a:gradFill>
                  <a:gsLst>
                    <a:gs pos="49000">
                      <a:schemeClr val="bg1"/>
                    </a:gs>
                    <a:gs pos="69000">
                      <a:schemeClr val="accent1">
                        <a:alpha val="59000"/>
                      </a:schemeClr>
                    </a:gs>
                    <a:gs pos="100000">
                      <a:schemeClr val="accent1">
                        <a:alpha val="0"/>
                      </a:schemeClr>
                    </a:gs>
                    <a:gs pos="25000">
                      <a:schemeClr val="accent1">
                        <a:alpha val="11000"/>
                      </a:schemeClr>
                    </a:gs>
                    <a:gs pos="0">
                      <a:schemeClr val="accent1">
                        <a:alpha val="0"/>
                      </a:schemeClr>
                    </a:gs>
                  </a:gsLst>
                  <a:lin ang="12960000" scaled="1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algn="ctr"/>
                <a:endParaRPr lang="zh-CN" altLang="en-US">
                  <a:cs typeface="MiSans Light" panose="00000400000000000000" charset="-122"/>
                </a:endParaRPr>
              </a:p>
            </p:txBody>
          </p:sp>
          <p:grpSp>
            <p:nvGrpSpPr>
              <p:cNvPr id="73" name="组合 72"/>
              <p:cNvGrpSpPr/>
              <p:nvPr/>
            </p:nvGrpSpPr>
            <p:grpSpPr>
              <a:xfrm>
                <a:off x="1077" y="5172"/>
                <a:ext cx="3076" cy="1292"/>
                <a:chOff x="882" y="5082"/>
                <a:chExt cx="3076" cy="1292"/>
              </a:xfrm>
            </p:grpSpPr>
            <p:sp>
              <p:nvSpPr>
                <p:cNvPr id="74" name="文本框 73"/>
                <p:cNvSpPr txBox="1"/>
                <p:nvPr/>
              </p:nvSpPr>
              <p:spPr>
                <a:xfrm>
                  <a:off x="882" y="5649"/>
                  <a:ext cx="3021" cy="72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p>
                  <a:pPr algn="r"/>
                  <a:r>
                    <a:rPr lang="zh-CN" altLang="en-US" sz="2400">
                      <a:solidFill>
                        <a:schemeClr val="bg1"/>
                      </a:solidFill>
                      <a:latin typeface="MiSans Medium" panose="00000600000000000000" charset="-122"/>
                      <a:ea typeface="MiSans Medium" panose="00000600000000000000" charset="-122"/>
                      <a:cs typeface="MiSans Light" panose="00000400000000000000" charset="-122"/>
                      <a:sym typeface="+mn-ea"/>
                    </a:rPr>
                    <a:t>业务运营</a:t>
                  </a:r>
                  <a:endParaRPr lang="zh-CN" altLang="en-US" sz="2400">
                    <a:solidFill>
                      <a:schemeClr val="bg1"/>
                    </a:solidFill>
                    <a:latin typeface="MiSans Medium" panose="00000600000000000000" charset="-122"/>
                    <a:ea typeface="MiSans Medium" panose="00000600000000000000" charset="-122"/>
                    <a:cs typeface="MiSans Light" panose="00000400000000000000" charset="-122"/>
                    <a:sym typeface="+mn-ea"/>
                  </a:endParaRPr>
                </a:p>
              </p:txBody>
            </p:sp>
            <p:sp>
              <p:nvSpPr>
                <p:cNvPr id="75" name="文本框 74"/>
                <p:cNvSpPr txBox="1"/>
                <p:nvPr/>
              </p:nvSpPr>
              <p:spPr>
                <a:xfrm>
                  <a:off x="3219" y="5082"/>
                  <a:ext cx="739" cy="58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p>
                  <a:pPr algn="l"/>
                  <a:r>
                    <a:rPr lang="en-US" altLang="zh-CN">
                      <a:solidFill>
                        <a:schemeClr val="bg1">
                          <a:alpha val="70000"/>
                        </a:schemeClr>
                      </a:solidFill>
                      <a:latin typeface="MiSans Medium" panose="00000600000000000000" charset="-122"/>
                      <a:ea typeface="MiSans Medium" panose="00000600000000000000" charset="-122"/>
                      <a:cs typeface="MiSans Light" panose="00000400000000000000" charset="-122"/>
                      <a:sym typeface="+mn-ea"/>
                    </a:rPr>
                    <a:t>03</a:t>
                  </a:r>
                  <a:endParaRPr lang="en-US" altLang="zh-CN">
                    <a:solidFill>
                      <a:schemeClr val="bg1">
                        <a:alpha val="70000"/>
                      </a:schemeClr>
                    </a:solidFill>
                    <a:latin typeface="MiSans Medium" panose="00000600000000000000" charset="-122"/>
                    <a:ea typeface="MiSans Medium" panose="00000600000000000000" charset="-122"/>
                    <a:cs typeface="MiSans Light" panose="00000400000000000000" charset="-122"/>
                    <a:sym typeface="+mn-ea"/>
                  </a:endParaRPr>
                </a:p>
              </p:txBody>
            </p:sp>
          </p:grpSp>
          <p:sp>
            <p:nvSpPr>
              <p:cNvPr id="77" name="对角圆角矩形 76"/>
              <p:cNvSpPr/>
              <p:nvPr/>
            </p:nvSpPr>
            <p:spPr>
              <a:xfrm>
                <a:off x="3538" y="7166"/>
                <a:ext cx="375" cy="119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>
                  <a:cs typeface="MiSans Light" panose="00000400000000000000" charset="-122"/>
                </a:endParaRPr>
              </a:p>
            </p:txBody>
          </p:sp>
        </p:grpSp>
        <p:grpSp>
          <p:nvGrpSpPr>
            <p:cNvPr id="78" name="组合 77"/>
            <p:cNvGrpSpPr/>
            <p:nvPr/>
          </p:nvGrpSpPr>
          <p:grpSpPr>
            <a:xfrm>
              <a:off x="15035" y="5172"/>
              <a:ext cx="3007" cy="2308"/>
              <a:chOff x="1148" y="5172"/>
              <a:chExt cx="3007" cy="2308"/>
            </a:xfrm>
          </p:grpSpPr>
          <p:grpSp>
            <p:nvGrpSpPr>
              <p:cNvPr id="82" name="组合 81"/>
              <p:cNvGrpSpPr/>
              <p:nvPr/>
            </p:nvGrpSpPr>
            <p:grpSpPr>
              <a:xfrm>
                <a:off x="1148" y="5172"/>
                <a:ext cx="3007" cy="2308"/>
                <a:chOff x="953" y="5082"/>
                <a:chExt cx="3007" cy="2308"/>
              </a:xfrm>
            </p:grpSpPr>
            <p:sp>
              <p:nvSpPr>
                <p:cNvPr id="9" name="文本框 8"/>
                <p:cNvSpPr txBox="1"/>
                <p:nvPr/>
              </p:nvSpPr>
              <p:spPr>
                <a:xfrm>
                  <a:off x="1689" y="5718"/>
                  <a:ext cx="488" cy="72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p>
                  <a:pPr algn="l"/>
                  <a:endParaRPr lang="zh-CN" altLang="en-US" sz="2400">
                    <a:solidFill>
                      <a:schemeClr val="bg1"/>
                    </a:solidFill>
                    <a:latin typeface="MiSans Medium" panose="00000600000000000000" charset="-122"/>
                    <a:ea typeface="MiSans Medium" panose="00000600000000000000" charset="-122"/>
                    <a:cs typeface="MiSans Light" panose="00000400000000000000" charset="-122"/>
                    <a:sym typeface="+mn-ea"/>
                  </a:endParaRPr>
                </a:p>
              </p:txBody>
            </p:sp>
            <p:sp>
              <p:nvSpPr>
                <p:cNvPr id="84" name="文本框 83"/>
                <p:cNvSpPr txBox="1"/>
                <p:nvPr/>
              </p:nvSpPr>
              <p:spPr>
                <a:xfrm>
                  <a:off x="3219" y="5082"/>
                  <a:ext cx="741" cy="58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p>
                  <a:pPr algn="l"/>
                  <a:r>
                    <a:rPr lang="en-US" altLang="zh-CN">
                      <a:solidFill>
                        <a:schemeClr val="bg1">
                          <a:alpha val="70000"/>
                        </a:schemeClr>
                      </a:solidFill>
                      <a:latin typeface="MiSans Medium" panose="00000600000000000000" charset="-122"/>
                      <a:ea typeface="MiSans Medium" panose="00000600000000000000" charset="-122"/>
                      <a:cs typeface="MiSans Light" panose="00000400000000000000" charset="-122"/>
                      <a:sym typeface="+mn-ea"/>
                    </a:rPr>
                    <a:t>04</a:t>
                  </a:r>
                  <a:endParaRPr lang="en-US" altLang="zh-CN">
                    <a:solidFill>
                      <a:schemeClr val="bg1">
                        <a:alpha val="70000"/>
                      </a:schemeClr>
                    </a:solidFill>
                    <a:latin typeface="MiSans Medium" panose="00000600000000000000" charset="-122"/>
                    <a:ea typeface="MiSans Medium" panose="00000600000000000000" charset="-122"/>
                    <a:cs typeface="MiSans Light" panose="00000400000000000000" charset="-122"/>
                    <a:sym typeface="+mn-ea"/>
                  </a:endParaRPr>
                </a:p>
              </p:txBody>
            </p:sp>
            <p:sp>
              <p:nvSpPr>
                <p:cNvPr id="85" name="文本框 84"/>
                <p:cNvSpPr txBox="1"/>
                <p:nvPr/>
              </p:nvSpPr>
              <p:spPr>
                <a:xfrm>
                  <a:off x="953" y="6956"/>
                  <a:ext cx="1547" cy="43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p>
                  <a:pPr algn="l"/>
                  <a:r>
                    <a:rPr lang="en-US" altLang="zh-CN" sz="1200">
                      <a:solidFill>
                        <a:schemeClr val="bg1">
                          <a:alpha val="70000"/>
                        </a:schemeClr>
                      </a:solidFill>
                      <a:latin typeface="MiSans Normal" panose="00000500000000000000" charset="-122"/>
                      <a:ea typeface="MiSans Normal" panose="00000500000000000000" charset="-122"/>
                      <a:cs typeface="MiSans Light" panose="00000400000000000000" charset="-122"/>
                      <a:sym typeface="+mn-ea"/>
                    </a:rPr>
                    <a:t>AI assistant</a:t>
                  </a:r>
                  <a:endParaRPr lang="en-US" altLang="zh-CN" sz="1200">
                    <a:solidFill>
                      <a:schemeClr val="bg1">
                        <a:alpha val="70000"/>
                      </a:schemeClr>
                    </a:solidFill>
                    <a:latin typeface="MiSans Normal" panose="00000500000000000000" charset="-122"/>
                    <a:ea typeface="MiSans Normal" panose="00000500000000000000" charset="-122"/>
                    <a:cs typeface="MiSans Light" panose="00000400000000000000" charset="-122"/>
                    <a:sym typeface="+mn-ea"/>
                  </a:endParaRPr>
                </a:p>
              </p:txBody>
            </p:sp>
          </p:grpSp>
          <p:sp>
            <p:nvSpPr>
              <p:cNvPr id="86" name="对角圆角矩形 85"/>
              <p:cNvSpPr/>
              <p:nvPr/>
            </p:nvSpPr>
            <p:spPr>
              <a:xfrm>
                <a:off x="3538" y="7203"/>
                <a:ext cx="375" cy="119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>
                  <a:cs typeface="MiSans Light" panose="00000400000000000000" charset="-122"/>
                </a:endParaRPr>
              </a:p>
            </p:txBody>
          </p:sp>
        </p:grpSp>
      </p:grpSp>
    </p:spTree>
    <p:custDataLst>
      <p:tags r:id="rId5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7d195523061f1c0" descr="e7d195523061f1c09e9d68d7cf438b91ef959ecb14fc25d26BBA7F7DBC18E55DFF4014AF651F0BF2569D4B6C1DA7F1A4683A481403BD872FC687266AD13265C1DE7C373772FD8728ABDD69ADD03BFF5BE2862BC891DBB79E29A9EA08C41FBAAAEBA9838744021BA1A549F215E22F9DF55A2786735D9CE05356CBEF0EA947A60887D8B18533B9D50651C047EA81072EB9" hidden="1"/>
          <p:cNvSpPr txBox="1"/>
          <p:nvPr/>
        </p:nvSpPr>
        <p:spPr>
          <a:xfrm>
            <a:off x="-474133" y="2404533"/>
            <a:ext cx="287899" cy="1354667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35"/>
              <a:t>e7d195523061f1c09e9d68d7cf438b91ef959ecb14fc25d26BBA7F7DBC18E55DFF4014AF651F0BF2569D4B6C1DA7F1A4683A481403BD872FC687266AD13265C1DE7C373772FD8728ABDD69ADD03BFF5BE2862BC891DBB79E29A9EA08C41FBAAAEBA9838744021BA1A549F215E22F9DF55A2786735D9CE05356CBEF0EA947A60887D8B18533B9D50651C047EA81072EB9</a:t>
            </a:r>
            <a:endParaRPr lang="zh-CN" altLang="en-US" sz="135"/>
          </a:p>
        </p:txBody>
      </p:sp>
      <p:cxnSp>
        <p:nvCxnSpPr>
          <p:cNvPr id="16" name="爱设计-7-2"/>
          <p:cNvCxnSpPr/>
          <p:nvPr/>
        </p:nvCxnSpPr>
        <p:spPr>
          <a:xfrm>
            <a:off x="1092191" y="3292516"/>
            <a:ext cx="6397180" cy="0"/>
          </a:xfrm>
          <a:prstGeom prst="line">
            <a:avLst/>
          </a:prstGeom>
          <a:noFill/>
          <a:ln w="15875" cap="rnd" cmpd="sng" algn="ctr">
            <a:solidFill>
              <a:srgbClr val="267DFF">
                <a:alpha val="40000"/>
              </a:srgbClr>
            </a:solidFill>
            <a:prstDash val="dash"/>
            <a:miter lim="800000"/>
            <a:headEnd type="none" w="sm" len="sm"/>
            <a:tailEnd type="none" w="sm" len="sm"/>
          </a:ln>
          <a:effectLst/>
        </p:spPr>
      </p:cxnSp>
      <p:sp>
        <p:nvSpPr>
          <p:cNvPr id="18" name="爱设计-7-6"/>
          <p:cNvSpPr/>
          <p:nvPr/>
        </p:nvSpPr>
        <p:spPr>
          <a:xfrm>
            <a:off x="988694" y="3650560"/>
            <a:ext cx="4431204" cy="860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000" b="1" dirty="0">
                <a:latin typeface="微软雅黑" panose="020B0503020204020204" charset="-122"/>
                <a:ea typeface="微软雅黑" panose="020B0503020204020204" charset="-122"/>
                <a:cs typeface="Alibaba PuHuiTi H" pitchFamily="18" charset="-122"/>
              </a:rPr>
              <a:t>业务方案</a:t>
            </a:r>
            <a:endParaRPr lang="zh-CN" altLang="en-US" sz="5000" b="1" dirty="0">
              <a:latin typeface="微软雅黑" panose="020B0503020204020204" charset="-122"/>
              <a:ea typeface="微软雅黑" panose="020B0503020204020204" charset="-122"/>
              <a:cs typeface="Alibaba PuHuiTi H" pitchFamily="18" charset="-122"/>
            </a:endParaRPr>
          </a:p>
        </p:txBody>
      </p:sp>
      <p:sp>
        <p:nvSpPr>
          <p:cNvPr id="23" name="爱设计-7-8"/>
          <p:cNvSpPr txBox="1"/>
          <p:nvPr/>
        </p:nvSpPr>
        <p:spPr>
          <a:xfrm>
            <a:off x="1081321" y="2260613"/>
            <a:ext cx="2892425" cy="830580"/>
          </a:xfrm>
          <a:prstGeom prst="rect">
            <a:avLst/>
          </a:prstGeom>
          <a:noFill/>
          <a:effectLst/>
        </p:spPr>
        <p:txBody>
          <a:bodyPr vert="horz" wrap="none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zh-CN" altLang="en-US" sz="13800" kern="1200" dirty="0">
                <a:gradFill>
                  <a:gsLst>
                    <a:gs pos="75000">
                      <a:schemeClr val="bg1">
                        <a:alpha val="0"/>
                      </a:schemeClr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Impact" panose="020B080603090205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u="none" strike="noStrike" kern="1200" cap="none" normalizeH="0" baseline="0" noProof="0" dirty="0">
                <a:ln w="158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PART ONE . </a:t>
            </a:r>
            <a:r>
              <a:rPr kumimoji="0" lang="en-US" altLang="zh-CN" sz="5400" b="1" u="none" strike="noStrike" kern="1200" cap="none" normalizeH="0" baseline="0" noProof="0" dirty="0">
                <a:ln w="15875">
                  <a:noFill/>
                </a:ln>
                <a:solidFill>
                  <a:srgbClr val="015CFF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01</a:t>
            </a:r>
            <a:endParaRPr kumimoji="0" lang="en-US" altLang="en-US" sz="2800" b="1" u="none" strike="noStrike" kern="1200" cap="none" normalizeH="0" baseline="0" noProof="0" dirty="0">
              <a:ln w="15875">
                <a:noFill/>
              </a:ln>
              <a:solidFill>
                <a:srgbClr val="015CFF"/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7019353" y="2676112"/>
            <a:ext cx="470018" cy="208812"/>
            <a:chOff x="6754631" y="2864794"/>
            <a:chExt cx="470018" cy="208812"/>
          </a:xfrm>
        </p:grpSpPr>
        <p:sp>
          <p:nvSpPr>
            <p:cNvPr id="25" name="爱设计-7-9"/>
            <p:cNvSpPr/>
            <p:nvPr/>
          </p:nvSpPr>
          <p:spPr>
            <a:xfrm>
              <a:off x="7085724" y="2864794"/>
              <a:ext cx="138925" cy="208812"/>
            </a:xfrm>
            <a:prstGeom prst="chevron">
              <a:avLst>
                <a:gd name="adj" fmla="val 41921"/>
              </a:avLst>
            </a:prstGeom>
            <a:solidFill>
              <a:srgbClr val="267DFF">
                <a:alpha val="3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600" b="0" i="0" u="none" strike="noStrike" kern="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6" name="爱设计-7-10"/>
            <p:cNvSpPr/>
            <p:nvPr/>
          </p:nvSpPr>
          <p:spPr>
            <a:xfrm>
              <a:off x="6920177" y="2864794"/>
              <a:ext cx="138925" cy="208812"/>
            </a:xfrm>
            <a:prstGeom prst="chevron">
              <a:avLst>
                <a:gd name="adj" fmla="val 41921"/>
              </a:avLst>
            </a:prstGeom>
            <a:solidFill>
              <a:srgbClr val="267DFF">
                <a:alpha val="5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600" b="0" i="0" u="none" strike="noStrike" kern="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7" name="爱设计-7-11"/>
            <p:cNvSpPr/>
            <p:nvPr/>
          </p:nvSpPr>
          <p:spPr>
            <a:xfrm>
              <a:off x="6754631" y="2864794"/>
              <a:ext cx="138925" cy="208812"/>
            </a:xfrm>
            <a:prstGeom prst="chevron">
              <a:avLst>
                <a:gd name="adj" fmla="val 41921"/>
              </a:avLst>
            </a:prstGeom>
            <a:solidFill>
              <a:srgbClr val="267D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600" b="0" i="0" u="none" strike="noStrike" kern="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</p:grp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圆角矩形 12"/>
          <p:cNvSpPr/>
          <p:nvPr>
            <p:custDataLst>
              <p:tags r:id="rId1"/>
            </p:custDataLst>
          </p:nvPr>
        </p:nvSpPr>
        <p:spPr>
          <a:xfrm>
            <a:off x="1826831" y="2876336"/>
            <a:ext cx="2623691" cy="3403178"/>
          </a:xfrm>
          <a:prstGeom prst="roundRect">
            <a:avLst>
              <a:gd name="adj" fmla="val 2258"/>
            </a:avLst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圆角矩形 13"/>
          <p:cNvSpPr/>
          <p:nvPr>
            <p:custDataLst>
              <p:tags r:id="rId2"/>
            </p:custDataLst>
          </p:nvPr>
        </p:nvSpPr>
        <p:spPr>
          <a:xfrm>
            <a:off x="4800622" y="2876336"/>
            <a:ext cx="2623691" cy="3403178"/>
          </a:xfrm>
          <a:prstGeom prst="roundRect">
            <a:avLst>
              <a:gd name="adj" fmla="val 2258"/>
            </a:avLst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6" name="矩形 15"/>
          <p:cNvSpPr/>
          <p:nvPr>
            <p:custDataLst>
              <p:tags r:id="rId3"/>
            </p:custDataLst>
          </p:nvPr>
        </p:nvSpPr>
        <p:spPr>
          <a:xfrm>
            <a:off x="2073961" y="3934359"/>
            <a:ext cx="2113987" cy="1893629"/>
          </a:xfrm>
          <a:prstGeom prst="rect">
            <a:avLst/>
          </a:prstGeom>
        </p:spPr>
        <p:txBody>
          <a:bodyPr wrap="square" lIns="0" tIns="0" rIns="0" bIns="0">
            <a:noAutofit/>
          </a:bodyPr>
          <a:p>
            <a:pPr 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受到数字化转型、云计算、SaaS（软件即服务）的普及以及远程工作模式的影响，ISV市场的</a:t>
            </a:r>
            <a:r>
              <a:rPr lang="zh-CN" altLang="en-US" sz="1400" b="1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行业规模</a:t>
            </a:r>
            <a:r>
              <a:rPr lang="zh-CN" altLang="en-US" sz="14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及</a:t>
            </a:r>
            <a:r>
              <a:rPr lang="zh-CN" altLang="en-US" sz="1400" b="1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交易体量</a:t>
            </a:r>
            <a:r>
              <a:rPr lang="zh-CN" altLang="en-US" sz="14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越来越大。</a:t>
            </a:r>
            <a:endParaRPr lang="zh-CN" altLang="en-US" sz="140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17" name="矩形 16"/>
          <p:cNvSpPr/>
          <p:nvPr>
            <p:custDataLst>
              <p:tags r:id="rId4"/>
            </p:custDataLst>
          </p:nvPr>
        </p:nvSpPr>
        <p:spPr>
          <a:xfrm>
            <a:off x="2011664" y="3428259"/>
            <a:ext cx="2254027" cy="35885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kern="0">
                <a:solidFill>
                  <a:schemeClr val="accent1"/>
                </a:solidFill>
                <a:latin typeface="+mn-ea"/>
                <a:cs typeface="+mn-ea"/>
              </a:rPr>
              <a:t>市场趋势</a:t>
            </a:r>
            <a:endParaRPr lang="zh-CN" altLang="en-US" sz="2400" b="1" kern="0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18" name="矩形 17"/>
          <p:cNvSpPr/>
          <p:nvPr>
            <p:custDataLst>
              <p:tags r:id="rId5"/>
            </p:custDataLst>
          </p:nvPr>
        </p:nvSpPr>
        <p:spPr>
          <a:xfrm>
            <a:off x="5082762" y="3934359"/>
            <a:ext cx="2113987" cy="1893629"/>
          </a:xfrm>
          <a:prstGeom prst="rect">
            <a:avLst/>
          </a:prstGeom>
        </p:spPr>
        <p:txBody>
          <a:bodyPr wrap="square" lIns="0" tIns="0" rIns="0" bIns="0">
            <a:noAutofit/>
          </a:bodyPr>
          <a:p>
            <a:pPr 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软件开发商主要针对大规模或细分市场，目前国内的软件开发产业主要针对</a:t>
            </a:r>
            <a:r>
              <a:rPr lang="zh-CN" altLang="en-US" sz="1400" b="1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餐饮、娱乐、电商、生活服务</a:t>
            </a:r>
            <a:r>
              <a:rPr lang="zh-CN" altLang="en-US" sz="140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等行业</a:t>
            </a:r>
            <a:endParaRPr lang="zh-CN" altLang="en-US" sz="140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19" name="矩形 18"/>
          <p:cNvSpPr/>
          <p:nvPr>
            <p:custDataLst>
              <p:tags r:id="rId6"/>
            </p:custDataLst>
          </p:nvPr>
        </p:nvSpPr>
        <p:spPr>
          <a:xfrm>
            <a:off x="4985455" y="3428259"/>
            <a:ext cx="2254027" cy="35885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kern="0">
                <a:solidFill>
                  <a:schemeClr val="accent1"/>
                </a:solidFill>
                <a:latin typeface="+mn-ea"/>
                <a:cs typeface="+mn-ea"/>
              </a:rPr>
              <a:t>目标市场</a:t>
            </a:r>
            <a:endParaRPr lang="zh-CN" altLang="en-US" sz="2400" b="1" kern="0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0" name="圆角矩形 19"/>
          <p:cNvSpPr/>
          <p:nvPr>
            <p:custDataLst>
              <p:tags r:id="rId7"/>
            </p:custDataLst>
          </p:nvPr>
        </p:nvSpPr>
        <p:spPr>
          <a:xfrm>
            <a:off x="7828473" y="2876336"/>
            <a:ext cx="2623691" cy="3403178"/>
          </a:xfrm>
          <a:prstGeom prst="roundRect">
            <a:avLst>
              <a:gd name="adj" fmla="val 2258"/>
            </a:avLst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" name="矩形 20"/>
          <p:cNvSpPr/>
          <p:nvPr>
            <p:custDataLst>
              <p:tags r:id="rId8"/>
            </p:custDataLst>
          </p:nvPr>
        </p:nvSpPr>
        <p:spPr>
          <a:xfrm>
            <a:off x="8091563" y="3934359"/>
            <a:ext cx="2113987" cy="1893629"/>
          </a:xfrm>
          <a:prstGeom prst="rect">
            <a:avLst/>
          </a:prstGeom>
        </p:spPr>
        <p:txBody>
          <a:bodyPr wrap="square" lIns="0" tIns="0" rIns="0" bIns="0">
            <a:noAutofit/>
          </a:bodyPr>
          <a:p>
            <a:pPr 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ISV行业的竞争格局较为激烈，各个三方支付公司均提供有成熟的支付方案，要获得竞争优势，需要通过提供</a:t>
            </a:r>
            <a:r>
              <a:rPr lang="zh-CN" altLang="en-US" sz="1400" b="1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差异化</a:t>
            </a:r>
            <a:r>
              <a:rPr lang="zh-CN" altLang="en-US" sz="140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的服务和解决方案。</a:t>
            </a:r>
            <a:endParaRPr lang="zh-CN" altLang="en-US" sz="140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22" name="矩形 21"/>
          <p:cNvSpPr/>
          <p:nvPr>
            <p:custDataLst>
              <p:tags r:id="rId9"/>
            </p:custDataLst>
          </p:nvPr>
        </p:nvSpPr>
        <p:spPr>
          <a:xfrm>
            <a:off x="8013305" y="3428259"/>
            <a:ext cx="2254026" cy="35885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kern="0">
                <a:solidFill>
                  <a:schemeClr val="accent1"/>
                </a:solidFill>
                <a:latin typeface="+mn-ea"/>
                <a:cs typeface="+mn-ea"/>
              </a:rPr>
              <a:t>竞争情况</a:t>
            </a:r>
            <a:endParaRPr lang="zh-CN" altLang="en-US" sz="2400" b="1" kern="0">
              <a:solidFill>
                <a:schemeClr val="accent1"/>
              </a:solidFill>
              <a:latin typeface="+mn-ea"/>
              <a:cs typeface="+mn-ea"/>
            </a:endParaRPr>
          </a:p>
        </p:txBody>
      </p:sp>
      <p:cxnSp>
        <p:nvCxnSpPr>
          <p:cNvPr id="30" name="直接连接符 29"/>
          <p:cNvCxnSpPr/>
          <p:nvPr>
            <p:custDataLst>
              <p:tags r:id="rId10"/>
            </p:custDataLst>
          </p:nvPr>
        </p:nvCxnSpPr>
        <p:spPr>
          <a:xfrm>
            <a:off x="3001726" y="6021573"/>
            <a:ext cx="273902" cy="0"/>
          </a:xfrm>
          <a:prstGeom prst="line">
            <a:avLst/>
          </a:prstGeom>
          <a:ln w="47625" cap="rnd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>
            <p:custDataLst>
              <p:tags r:id="rId11"/>
            </p:custDataLst>
          </p:nvPr>
        </p:nvCxnSpPr>
        <p:spPr>
          <a:xfrm>
            <a:off x="5975517" y="6021573"/>
            <a:ext cx="273902" cy="0"/>
          </a:xfrm>
          <a:prstGeom prst="line">
            <a:avLst/>
          </a:prstGeom>
          <a:ln w="47625" cap="rnd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>
            <p:custDataLst>
              <p:tags r:id="rId12"/>
            </p:custDataLst>
          </p:nvPr>
        </p:nvCxnSpPr>
        <p:spPr>
          <a:xfrm>
            <a:off x="9003367" y="6021573"/>
            <a:ext cx="273902" cy="0"/>
          </a:xfrm>
          <a:prstGeom prst="line">
            <a:avLst/>
          </a:prstGeom>
          <a:ln w="47625" cap="rnd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25" name="椭圆 24"/>
          <p:cNvSpPr/>
          <p:nvPr>
            <p:custDataLst>
              <p:tags r:id="rId13"/>
            </p:custDataLst>
          </p:nvPr>
        </p:nvSpPr>
        <p:spPr>
          <a:xfrm>
            <a:off x="2808142" y="2530355"/>
            <a:ext cx="721824" cy="721824"/>
          </a:xfrm>
          <a:prstGeom prst="ellipse">
            <a:avLst/>
          </a:prstGeom>
          <a:solidFill>
            <a:schemeClr val="accent1">
              <a:alpha val="15000"/>
            </a:schemeClr>
          </a:solidFill>
          <a:ln w="38100"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6" name="椭圆 25"/>
          <p:cNvSpPr/>
          <p:nvPr>
            <p:custDataLst>
              <p:tags r:id="rId14"/>
            </p:custDataLst>
          </p:nvPr>
        </p:nvSpPr>
        <p:spPr>
          <a:xfrm>
            <a:off x="2832340" y="2529840"/>
            <a:ext cx="672913" cy="672913"/>
          </a:xfrm>
          <a:prstGeom prst="ellipse">
            <a:avLst/>
          </a:prstGeom>
          <a:ln w="38100"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7" name="椭圆 26"/>
          <p:cNvSpPr/>
          <p:nvPr>
            <p:custDataLst>
              <p:tags r:id="rId15"/>
            </p:custDataLst>
          </p:nvPr>
        </p:nvSpPr>
        <p:spPr>
          <a:xfrm>
            <a:off x="5751556" y="2530355"/>
            <a:ext cx="721824" cy="721824"/>
          </a:xfrm>
          <a:prstGeom prst="ellipse">
            <a:avLst/>
          </a:prstGeom>
          <a:solidFill>
            <a:schemeClr val="accent1">
              <a:alpha val="15000"/>
            </a:schemeClr>
          </a:solidFill>
          <a:ln w="38100"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8" name="椭圆 27"/>
          <p:cNvSpPr/>
          <p:nvPr>
            <p:custDataLst>
              <p:tags r:id="rId16"/>
            </p:custDataLst>
          </p:nvPr>
        </p:nvSpPr>
        <p:spPr>
          <a:xfrm>
            <a:off x="5775754" y="2529840"/>
            <a:ext cx="672913" cy="672913"/>
          </a:xfrm>
          <a:prstGeom prst="ellipse">
            <a:avLst/>
          </a:prstGeom>
          <a:ln w="38100"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9" name="椭圆 28"/>
          <p:cNvSpPr/>
          <p:nvPr>
            <p:custDataLst>
              <p:tags r:id="rId17"/>
            </p:custDataLst>
          </p:nvPr>
        </p:nvSpPr>
        <p:spPr>
          <a:xfrm>
            <a:off x="8779406" y="2530355"/>
            <a:ext cx="721824" cy="721824"/>
          </a:xfrm>
          <a:prstGeom prst="ellipse">
            <a:avLst/>
          </a:prstGeom>
          <a:solidFill>
            <a:schemeClr val="accent1">
              <a:alpha val="15000"/>
            </a:schemeClr>
          </a:solidFill>
          <a:ln w="38100"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1" name="椭圆 30"/>
          <p:cNvSpPr/>
          <p:nvPr>
            <p:custDataLst>
              <p:tags r:id="rId18"/>
            </p:custDataLst>
          </p:nvPr>
        </p:nvSpPr>
        <p:spPr>
          <a:xfrm>
            <a:off x="8803605" y="2530355"/>
            <a:ext cx="672913" cy="672913"/>
          </a:xfrm>
          <a:prstGeom prst="ellipse">
            <a:avLst/>
          </a:prstGeom>
          <a:ln w="38100"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2" name="任意多边形: 形状 24"/>
          <p:cNvSpPr/>
          <p:nvPr>
            <p:custDataLst>
              <p:tags r:id="rId19"/>
            </p:custDataLst>
          </p:nvPr>
        </p:nvSpPr>
        <p:spPr>
          <a:xfrm>
            <a:off x="3055271" y="2734752"/>
            <a:ext cx="226021" cy="262921"/>
          </a:xfrm>
          <a:custGeom>
            <a:avLst/>
            <a:gdLst>
              <a:gd name="connsiteX0" fmla="*/ 127720 w 256244"/>
              <a:gd name="connsiteY0" fmla="*/ 213145 h 213449"/>
              <a:gd name="connsiteX1" fmla="*/ 110602 w 256244"/>
              <a:gd name="connsiteY1" fmla="*/ 207216 h 213449"/>
              <a:gd name="connsiteX2" fmla="*/ 10141 w 256244"/>
              <a:gd name="connsiteY2" fmla="*/ 128033 h 213449"/>
              <a:gd name="connsiteX3" fmla="*/ -379 w 256244"/>
              <a:gd name="connsiteY3" fmla="*/ 106324 h 213449"/>
              <a:gd name="connsiteX4" fmla="*/ 10141 w 256244"/>
              <a:gd name="connsiteY4" fmla="*/ 84616 h 213449"/>
              <a:gd name="connsiteX5" fmla="*/ 110650 w 256244"/>
              <a:gd name="connsiteY5" fmla="*/ 5433 h 213449"/>
              <a:gd name="connsiteX6" fmla="*/ 144838 w 256244"/>
              <a:gd name="connsiteY6" fmla="*/ 5433 h 213449"/>
              <a:gd name="connsiteX7" fmla="*/ 245347 w 256244"/>
              <a:gd name="connsiteY7" fmla="*/ 84616 h 213449"/>
              <a:gd name="connsiteX8" fmla="*/ 255866 w 256244"/>
              <a:gd name="connsiteY8" fmla="*/ 106324 h 213449"/>
              <a:gd name="connsiteX9" fmla="*/ 245347 w 256244"/>
              <a:gd name="connsiteY9" fmla="*/ 128033 h 213449"/>
              <a:gd name="connsiteX10" fmla="*/ 144838 w 256244"/>
              <a:gd name="connsiteY10" fmla="*/ 207216 h 213449"/>
              <a:gd name="connsiteX11" fmla="*/ 127720 w 256244"/>
              <a:gd name="connsiteY11" fmla="*/ 213145 h 213449"/>
              <a:gd name="connsiteX12" fmla="*/ 127720 w 256244"/>
              <a:gd name="connsiteY12" fmla="*/ 17961 h 213449"/>
              <a:gd name="connsiteX13" fmla="*/ 122030 w 256244"/>
              <a:gd name="connsiteY13" fmla="*/ 19921 h 213449"/>
              <a:gd name="connsiteX14" fmla="*/ 21521 w 256244"/>
              <a:gd name="connsiteY14" fmla="*/ 99104 h 213449"/>
              <a:gd name="connsiteX15" fmla="*/ 18030 w 256244"/>
              <a:gd name="connsiteY15" fmla="*/ 106324 h 213449"/>
              <a:gd name="connsiteX16" fmla="*/ 21521 w 256244"/>
              <a:gd name="connsiteY16" fmla="*/ 113544 h 213449"/>
              <a:gd name="connsiteX17" fmla="*/ 122030 w 256244"/>
              <a:gd name="connsiteY17" fmla="*/ 192727 h 213449"/>
              <a:gd name="connsiteX18" fmla="*/ 133410 w 256244"/>
              <a:gd name="connsiteY18" fmla="*/ 192727 h 213449"/>
              <a:gd name="connsiteX19" fmla="*/ 233919 w 256244"/>
              <a:gd name="connsiteY19" fmla="*/ 113544 h 213449"/>
              <a:gd name="connsiteX20" fmla="*/ 237409 w 256244"/>
              <a:gd name="connsiteY20" fmla="*/ 106324 h 213449"/>
              <a:gd name="connsiteX21" fmla="*/ 233919 w 256244"/>
              <a:gd name="connsiteY21" fmla="*/ 99104 h 213449"/>
              <a:gd name="connsiteX22" fmla="*/ 133458 w 256244"/>
              <a:gd name="connsiteY22" fmla="*/ 19921 h 213449"/>
              <a:gd name="connsiteX23" fmla="*/ 127720 w 256244"/>
              <a:gd name="connsiteY23" fmla="*/ 17961 h 213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39" h="511">
                <a:moveTo>
                  <a:pt x="220" y="336"/>
                </a:moveTo>
                <a:cubicBezTo>
                  <a:pt x="210" y="336"/>
                  <a:pt x="201" y="333"/>
                  <a:pt x="193" y="327"/>
                </a:cubicBezTo>
                <a:lnTo>
                  <a:pt x="35" y="202"/>
                </a:lnTo>
                <a:cubicBezTo>
                  <a:pt x="24" y="194"/>
                  <a:pt x="18" y="181"/>
                  <a:pt x="18" y="168"/>
                </a:cubicBezTo>
                <a:cubicBezTo>
                  <a:pt x="18" y="154"/>
                  <a:pt x="24" y="142"/>
                  <a:pt x="35" y="134"/>
                </a:cubicBezTo>
                <a:lnTo>
                  <a:pt x="193" y="9"/>
                </a:lnTo>
                <a:cubicBezTo>
                  <a:pt x="208" y="-3"/>
                  <a:pt x="232" y="-3"/>
                  <a:pt x="247" y="9"/>
                </a:cubicBezTo>
                <a:lnTo>
                  <a:pt x="405" y="134"/>
                </a:lnTo>
                <a:cubicBezTo>
                  <a:pt x="416" y="142"/>
                  <a:pt x="422" y="154"/>
                  <a:pt x="422" y="168"/>
                </a:cubicBezTo>
                <a:cubicBezTo>
                  <a:pt x="422" y="181"/>
                  <a:pt x="416" y="194"/>
                  <a:pt x="405" y="202"/>
                </a:cubicBezTo>
                <a:lnTo>
                  <a:pt x="247" y="327"/>
                </a:lnTo>
                <a:cubicBezTo>
                  <a:pt x="239" y="333"/>
                  <a:pt x="230" y="336"/>
                  <a:pt x="220" y="336"/>
                </a:cubicBezTo>
                <a:close/>
                <a:moveTo>
                  <a:pt x="220" y="29"/>
                </a:moveTo>
                <a:cubicBezTo>
                  <a:pt x="217" y="29"/>
                  <a:pt x="214" y="30"/>
                  <a:pt x="211" y="32"/>
                </a:cubicBezTo>
                <a:lnTo>
                  <a:pt x="53" y="156"/>
                </a:lnTo>
                <a:cubicBezTo>
                  <a:pt x="49" y="159"/>
                  <a:pt x="47" y="163"/>
                  <a:pt x="47" y="168"/>
                </a:cubicBezTo>
                <a:cubicBezTo>
                  <a:pt x="47" y="172"/>
                  <a:pt x="49" y="177"/>
                  <a:pt x="53" y="179"/>
                </a:cubicBezTo>
                <a:lnTo>
                  <a:pt x="211" y="304"/>
                </a:lnTo>
                <a:cubicBezTo>
                  <a:pt x="216" y="308"/>
                  <a:pt x="224" y="308"/>
                  <a:pt x="229" y="304"/>
                </a:cubicBezTo>
                <a:lnTo>
                  <a:pt x="387" y="179"/>
                </a:lnTo>
                <a:cubicBezTo>
                  <a:pt x="391" y="176"/>
                  <a:pt x="393" y="172"/>
                  <a:pt x="393" y="168"/>
                </a:cubicBezTo>
                <a:cubicBezTo>
                  <a:pt x="393" y="163"/>
                  <a:pt x="391" y="159"/>
                  <a:pt x="387" y="156"/>
                </a:cubicBezTo>
                <a:lnTo>
                  <a:pt x="229" y="32"/>
                </a:lnTo>
                <a:cubicBezTo>
                  <a:pt x="226" y="30"/>
                  <a:pt x="223" y="29"/>
                  <a:pt x="220" y="29"/>
                </a:cubicBezTo>
                <a:close/>
                <a:moveTo>
                  <a:pt x="219" y="424"/>
                </a:moveTo>
                <a:cubicBezTo>
                  <a:pt x="210" y="424"/>
                  <a:pt x="200" y="421"/>
                  <a:pt x="192" y="414"/>
                </a:cubicBezTo>
                <a:lnTo>
                  <a:pt x="6" y="267"/>
                </a:lnTo>
                <a:cubicBezTo>
                  <a:pt x="-1" y="262"/>
                  <a:pt x="-2" y="253"/>
                  <a:pt x="3" y="246"/>
                </a:cubicBezTo>
                <a:cubicBezTo>
                  <a:pt x="8" y="240"/>
                  <a:pt x="17" y="239"/>
                  <a:pt x="24" y="244"/>
                </a:cubicBezTo>
                <a:lnTo>
                  <a:pt x="211" y="392"/>
                </a:lnTo>
                <a:cubicBezTo>
                  <a:pt x="216" y="396"/>
                  <a:pt x="223" y="396"/>
                  <a:pt x="228" y="392"/>
                </a:cubicBezTo>
                <a:lnTo>
                  <a:pt x="415" y="244"/>
                </a:lnTo>
                <a:cubicBezTo>
                  <a:pt x="422" y="239"/>
                  <a:pt x="431" y="240"/>
                  <a:pt x="436" y="246"/>
                </a:cubicBezTo>
                <a:cubicBezTo>
                  <a:pt x="441" y="253"/>
                  <a:pt x="440" y="262"/>
                  <a:pt x="433" y="267"/>
                </a:cubicBezTo>
                <a:lnTo>
                  <a:pt x="246" y="414"/>
                </a:lnTo>
                <a:cubicBezTo>
                  <a:pt x="238" y="421"/>
                  <a:pt x="229" y="424"/>
                  <a:pt x="219" y="424"/>
                </a:cubicBezTo>
                <a:close/>
                <a:moveTo>
                  <a:pt x="219" y="511"/>
                </a:moveTo>
                <a:cubicBezTo>
                  <a:pt x="210" y="511"/>
                  <a:pt x="200" y="508"/>
                  <a:pt x="192" y="501"/>
                </a:cubicBezTo>
                <a:lnTo>
                  <a:pt x="6" y="354"/>
                </a:lnTo>
                <a:cubicBezTo>
                  <a:pt x="-1" y="349"/>
                  <a:pt x="-2" y="340"/>
                  <a:pt x="3" y="333"/>
                </a:cubicBezTo>
                <a:cubicBezTo>
                  <a:pt x="8" y="327"/>
                  <a:pt x="17" y="326"/>
                  <a:pt x="24" y="331"/>
                </a:cubicBezTo>
                <a:lnTo>
                  <a:pt x="211" y="478"/>
                </a:lnTo>
                <a:cubicBezTo>
                  <a:pt x="216" y="483"/>
                  <a:pt x="223" y="483"/>
                  <a:pt x="228" y="478"/>
                </a:cubicBezTo>
                <a:lnTo>
                  <a:pt x="415" y="331"/>
                </a:lnTo>
                <a:cubicBezTo>
                  <a:pt x="422" y="326"/>
                  <a:pt x="431" y="327"/>
                  <a:pt x="436" y="333"/>
                </a:cubicBezTo>
                <a:cubicBezTo>
                  <a:pt x="441" y="340"/>
                  <a:pt x="440" y="349"/>
                  <a:pt x="433" y="354"/>
                </a:cubicBezTo>
                <a:lnTo>
                  <a:pt x="246" y="501"/>
                </a:lnTo>
                <a:cubicBezTo>
                  <a:pt x="238" y="508"/>
                  <a:pt x="229" y="511"/>
                  <a:pt x="219" y="511"/>
                </a:cubicBezTo>
                <a:close/>
              </a:path>
            </a:pathLst>
          </a:custGeom>
          <a:solidFill>
            <a:srgbClr val="FFFFFF"/>
          </a:solidFill>
          <a:ln w="478" cap="flat">
            <a:noFill/>
            <a:prstDash val="solid"/>
            <a:miter/>
          </a:ln>
        </p:spPr>
        <p:txBody>
          <a:bodyPr wrap="square" rtlCol="0" anchor="ctr">
            <a:noAutofit/>
          </a:bodyPr>
          <a:p>
            <a:endParaRPr lang="zh-CN" altLang="en-US"/>
          </a:p>
        </p:txBody>
      </p:sp>
      <p:sp>
        <p:nvSpPr>
          <p:cNvPr id="36" name="任意多边形: 形状 35"/>
          <p:cNvSpPr/>
          <p:nvPr>
            <p:custDataLst>
              <p:tags r:id="rId20"/>
            </p:custDataLst>
          </p:nvPr>
        </p:nvSpPr>
        <p:spPr>
          <a:xfrm>
            <a:off x="8994100" y="2749168"/>
            <a:ext cx="291600" cy="234619"/>
          </a:xfrm>
          <a:custGeom>
            <a:avLst/>
            <a:gdLst>
              <a:gd name="connsiteX0" fmla="*/ 39291 w 79345"/>
              <a:gd name="connsiteY0" fmla="*/ 79085 h 79345"/>
              <a:gd name="connsiteX1" fmla="*/ -382 w 79345"/>
              <a:gd name="connsiteY1" fmla="*/ 39412 h 79345"/>
              <a:gd name="connsiteX2" fmla="*/ 39291 w 79345"/>
              <a:gd name="connsiteY2" fmla="*/ -261 h 79345"/>
              <a:gd name="connsiteX3" fmla="*/ 78964 w 79345"/>
              <a:gd name="connsiteY3" fmla="*/ 39412 h 79345"/>
              <a:gd name="connsiteX4" fmla="*/ 39291 w 79345"/>
              <a:gd name="connsiteY4" fmla="*/ 79085 h 79345"/>
              <a:gd name="connsiteX5" fmla="*/ 39291 w 79345"/>
              <a:gd name="connsiteY5" fmla="*/ 19042 h 79345"/>
              <a:gd name="connsiteX6" fmla="*/ 18921 w 79345"/>
              <a:gd name="connsiteY6" fmla="*/ 39412 h 79345"/>
              <a:gd name="connsiteX7" fmla="*/ 39291 w 79345"/>
              <a:gd name="connsiteY7" fmla="*/ 59782 h 79345"/>
              <a:gd name="connsiteX8" fmla="*/ 59661 w 79345"/>
              <a:gd name="connsiteY8" fmla="*/ 39412 h 79345"/>
              <a:gd name="connsiteX9" fmla="*/ 39291 w 79345"/>
              <a:gd name="connsiteY9" fmla="*/ 19042 h 79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66" h="456">
                <a:moveTo>
                  <a:pt x="141" y="392"/>
                </a:moveTo>
                <a:cubicBezTo>
                  <a:pt x="139" y="392"/>
                  <a:pt x="138" y="393"/>
                  <a:pt x="138" y="395"/>
                </a:cubicBezTo>
                <a:lnTo>
                  <a:pt x="138" y="422"/>
                </a:lnTo>
                <a:cubicBezTo>
                  <a:pt x="138" y="424"/>
                  <a:pt x="139" y="425"/>
                  <a:pt x="141" y="425"/>
                </a:cubicBezTo>
                <a:lnTo>
                  <a:pt x="423" y="425"/>
                </a:lnTo>
                <a:cubicBezTo>
                  <a:pt x="425" y="425"/>
                  <a:pt x="426" y="424"/>
                  <a:pt x="426" y="422"/>
                </a:cubicBezTo>
                <a:lnTo>
                  <a:pt x="426" y="395"/>
                </a:lnTo>
                <a:cubicBezTo>
                  <a:pt x="426" y="393"/>
                  <a:pt x="425" y="392"/>
                  <a:pt x="423" y="392"/>
                </a:cubicBezTo>
                <a:lnTo>
                  <a:pt x="141" y="392"/>
                </a:lnTo>
                <a:close/>
                <a:moveTo>
                  <a:pt x="471" y="261"/>
                </a:moveTo>
                <a:lnTo>
                  <a:pt x="471" y="294"/>
                </a:lnTo>
                <a:lnTo>
                  <a:pt x="536" y="294"/>
                </a:lnTo>
                <a:lnTo>
                  <a:pt x="536" y="261"/>
                </a:lnTo>
                <a:lnTo>
                  <a:pt x="471" y="261"/>
                </a:lnTo>
                <a:close/>
                <a:moveTo>
                  <a:pt x="30" y="261"/>
                </a:moveTo>
                <a:lnTo>
                  <a:pt x="30" y="294"/>
                </a:lnTo>
                <a:lnTo>
                  <a:pt x="96" y="294"/>
                </a:lnTo>
                <a:lnTo>
                  <a:pt x="96" y="261"/>
                </a:lnTo>
                <a:lnTo>
                  <a:pt x="30" y="261"/>
                </a:lnTo>
                <a:close/>
                <a:moveTo>
                  <a:pt x="284" y="30"/>
                </a:moveTo>
                <a:cubicBezTo>
                  <a:pt x="266" y="30"/>
                  <a:pt x="252" y="45"/>
                  <a:pt x="252" y="62"/>
                </a:cubicBezTo>
                <a:cubicBezTo>
                  <a:pt x="252" y="80"/>
                  <a:pt x="266" y="95"/>
                  <a:pt x="284" y="95"/>
                </a:cubicBezTo>
                <a:cubicBezTo>
                  <a:pt x="297" y="95"/>
                  <a:pt x="308" y="86"/>
                  <a:pt x="313" y="75"/>
                </a:cubicBezTo>
                <a:lnTo>
                  <a:pt x="315" y="70"/>
                </a:lnTo>
                <a:lnTo>
                  <a:pt x="315" y="55"/>
                </a:lnTo>
                <a:lnTo>
                  <a:pt x="313" y="50"/>
                </a:lnTo>
                <a:cubicBezTo>
                  <a:pt x="308" y="38"/>
                  <a:pt x="297" y="30"/>
                  <a:pt x="284" y="30"/>
                </a:cubicBezTo>
                <a:close/>
                <a:moveTo>
                  <a:pt x="284" y="0"/>
                </a:moveTo>
                <a:cubicBezTo>
                  <a:pt x="312" y="0"/>
                  <a:pt x="336" y="18"/>
                  <a:pt x="343" y="44"/>
                </a:cubicBezTo>
                <a:lnTo>
                  <a:pt x="344" y="44"/>
                </a:lnTo>
                <a:lnTo>
                  <a:pt x="474" y="44"/>
                </a:lnTo>
                <a:cubicBezTo>
                  <a:pt x="500" y="44"/>
                  <a:pt x="521" y="65"/>
                  <a:pt x="521" y="91"/>
                </a:cubicBezTo>
                <a:lnTo>
                  <a:pt x="521" y="231"/>
                </a:lnTo>
                <a:lnTo>
                  <a:pt x="536" y="231"/>
                </a:lnTo>
                <a:cubicBezTo>
                  <a:pt x="553" y="231"/>
                  <a:pt x="566" y="244"/>
                  <a:pt x="566" y="261"/>
                </a:cubicBezTo>
                <a:lnTo>
                  <a:pt x="566" y="294"/>
                </a:lnTo>
                <a:cubicBezTo>
                  <a:pt x="566" y="311"/>
                  <a:pt x="553" y="325"/>
                  <a:pt x="536" y="325"/>
                </a:cubicBezTo>
                <a:lnTo>
                  <a:pt x="471" y="325"/>
                </a:lnTo>
                <a:cubicBezTo>
                  <a:pt x="454" y="325"/>
                  <a:pt x="440" y="311"/>
                  <a:pt x="440" y="294"/>
                </a:cubicBezTo>
                <a:lnTo>
                  <a:pt x="440" y="261"/>
                </a:lnTo>
                <a:cubicBezTo>
                  <a:pt x="440" y="244"/>
                  <a:pt x="454" y="231"/>
                  <a:pt x="471" y="231"/>
                </a:cubicBezTo>
                <a:lnTo>
                  <a:pt x="491" y="231"/>
                </a:lnTo>
                <a:lnTo>
                  <a:pt x="491" y="91"/>
                </a:lnTo>
                <a:cubicBezTo>
                  <a:pt x="491" y="82"/>
                  <a:pt x="483" y="75"/>
                  <a:pt x="474" y="75"/>
                </a:cubicBezTo>
                <a:lnTo>
                  <a:pt x="345" y="75"/>
                </a:lnTo>
                <a:lnTo>
                  <a:pt x="344" y="79"/>
                </a:lnTo>
                <a:cubicBezTo>
                  <a:pt x="338" y="101"/>
                  <a:pt x="319" y="119"/>
                  <a:pt x="296" y="124"/>
                </a:cubicBezTo>
                <a:lnTo>
                  <a:pt x="296" y="124"/>
                </a:lnTo>
                <a:lnTo>
                  <a:pt x="296" y="361"/>
                </a:lnTo>
                <a:lnTo>
                  <a:pt x="423" y="361"/>
                </a:lnTo>
                <a:cubicBezTo>
                  <a:pt x="442" y="361"/>
                  <a:pt x="457" y="376"/>
                  <a:pt x="457" y="395"/>
                </a:cubicBezTo>
                <a:lnTo>
                  <a:pt x="457" y="422"/>
                </a:lnTo>
                <a:cubicBezTo>
                  <a:pt x="457" y="441"/>
                  <a:pt x="442" y="456"/>
                  <a:pt x="423" y="456"/>
                </a:cubicBezTo>
                <a:lnTo>
                  <a:pt x="141" y="456"/>
                </a:lnTo>
                <a:cubicBezTo>
                  <a:pt x="122" y="456"/>
                  <a:pt x="107" y="441"/>
                  <a:pt x="107" y="422"/>
                </a:cubicBezTo>
                <a:lnTo>
                  <a:pt x="107" y="395"/>
                </a:lnTo>
                <a:cubicBezTo>
                  <a:pt x="107" y="376"/>
                  <a:pt x="122" y="361"/>
                  <a:pt x="141" y="361"/>
                </a:cubicBezTo>
                <a:lnTo>
                  <a:pt x="265" y="361"/>
                </a:lnTo>
                <a:lnTo>
                  <a:pt x="265" y="123"/>
                </a:lnTo>
                <a:lnTo>
                  <a:pt x="269" y="123"/>
                </a:lnTo>
                <a:lnTo>
                  <a:pt x="265" y="122"/>
                </a:lnTo>
                <a:cubicBezTo>
                  <a:pt x="245" y="116"/>
                  <a:pt x="228" y="99"/>
                  <a:pt x="223" y="78"/>
                </a:cubicBezTo>
                <a:lnTo>
                  <a:pt x="223" y="75"/>
                </a:lnTo>
                <a:lnTo>
                  <a:pt x="92" y="75"/>
                </a:lnTo>
                <a:cubicBezTo>
                  <a:pt x="83" y="75"/>
                  <a:pt x="75" y="82"/>
                  <a:pt x="75" y="91"/>
                </a:cubicBezTo>
                <a:lnTo>
                  <a:pt x="75" y="231"/>
                </a:lnTo>
                <a:lnTo>
                  <a:pt x="96" y="231"/>
                </a:lnTo>
                <a:cubicBezTo>
                  <a:pt x="112" y="231"/>
                  <a:pt x="126" y="244"/>
                  <a:pt x="126" y="261"/>
                </a:cubicBezTo>
                <a:lnTo>
                  <a:pt x="126" y="294"/>
                </a:lnTo>
                <a:cubicBezTo>
                  <a:pt x="126" y="311"/>
                  <a:pt x="112" y="325"/>
                  <a:pt x="96" y="325"/>
                </a:cubicBezTo>
                <a:lnTo>
                  <a:pt x="30" y="325"/>
                </a:lnTo>
                <a:cubicBezTo>
                  <a:pt x="14" y="325"/>
                  <a:pt x="0" y="311"/>
                  <a:pt x="0" y="294"/>
                </a:cubicBezTo>
                <a:lnTo>
                  <a:pt x="0" y="261"/>
                </a:lnTo>
                <a:cubicBezTo>
                  <a:pt x="0" y="244"/>
                  <a:pt x="14" y="231"/>
                  <a:pt x="30" y="231"/>
                </a:cubicBezTo>
                <a:lnTo>
                  <a:pt x="45" y="231"/>
                </a:lnTo>
                <a:lnTo>
                  <a:pt x="45" y="91"/>
                </a:lnTo>
                <a:cubicBezTo>
                  <a:pt x="45" y="65"/>
                  <a:pt x="66" y="44"/>
                  <a:pt x="92" y="44"/>
                </a:cubicBezTo>
                <a:lnTo>
                  <a:pt x="224" y="44"/>
                </a:lnTo>
                <a:lnTo>
                  <a:pt x="224" y="44"/>
                </a:lnTo>
                <a:cubicBezTo>
                  <a:pt x="232" y="18"/>
                  <a:pt x="256" y="0"/>
                  <a:pt x="284" y="0"/>
                </a:cubicBezTo>
                <a:close/>
              </a:path>
            </a:pathLst>
          </a:custGeom>
          <a:solidFill>
            <a:srgbClr val="FFFFFF"/>
          </a:solidFill>
          <a:ln w="497" cap="flat">
            <a:noFill/>
            <a:prstDash val="solid"/>
            <a:miter/>
          </a:ln>
        </p:spPr>
        <p:txBody>
          <a:bodyPr wrap="square" rtlCol="0" anchor="ctr">
            <a:noAutofit/>
          </a:bodyPr>
          <a:p>
            <a:endParaRPr lang="zh-CN" altLang="en-US"/>
          </a:p>
        </p:txBody>
      </p:sp>
      <p:sp>
        <p:nvSpPr>
          <p:cNvPr id="33" name="任意多边形: 形状 15"/>
          <p:cNvSpPr/>
          <p:nvPr>
            <p:custDataLst>
              <p:tags r:id="rId21"/>
            </p:custDataLst>
          </p:nvPr>
        </p:nvSpPr>
        <p:spPr>
          <a:xfrm>
            <a:off x="5998170" y="2734752"/>
            <a:ext cx="227670" cy="262576"/>
          </a:xfrm>
          <a:custGeom>
            <a:avLst/>
            <a:gdLst>
              <a:gd name="connsiteX0" fmla="*/ 131280 w 141701"/>
              <a:gd name="connsiteY0" fmla="*/ 20007 h 20395"/>
              <a:gd name="connsiteX1" fmla="*/ 9780 w 141701"/>
              <a:gd name="connsiteY1" fmla="*/ 20007 h 20395"/>
              <a:gd name="connsiteX2" fmla="*/ -321 w 141701"/>
              <a:gd name="connsiteY2" fmla="*/ 9809 h 20395"/>
              <a:gd name="connsiteX3" fmla="*/ 9780 w 141701"/>
              <a:gd name="connsiteY3" fmla="*/ -389 h 20395"/>
              <a:gd name="connsiteX4" fmla="*/ 131280 w 141701"/>
              <a:gd name="connsiteY4" fmla="*/ -389 h 20395"/>
              <a:gd name="connsiteX5" fmla="*/ 141381 w 141701"/>
              <a:gd name="connsiteY5" fmla="*/ 9809 h 20395"/>
              <a:gd name="connsiteX6" fmla="*/ 131280 w 141701"/>
              <a:gd name="connsiteY6" fmla="*/ 20007 h 20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4" h="510">
                <a:moveTo>
                  <a:pt x="278" y="270"/>
                </a:moveTo>
                <a:lnTo>
                  <a:pt x="87" y="270"/>
                </a:lnTo>
                <a:cubicBezTo>
                  <a:pt x="78" y="270"/>
                  <a:pt x="71" y="263"/>
                  <a:pt x="71" y="254"/>
                </a:cubicBezTo>
                <a:cubicBezTo>
                  <a:pt x="71" y="245"/>
                  <a:pt x="78" y="238"/>
                  <a:pt x="87" y="238"/>
                </a:cubicBezTo>
                <a:lnTo>
                  <a:pt x="278" y="238"/>
                </a:lnTo>
                <a:cubicBezTo>
                  <a:pt x="287" y="238"/>
                  <a:pt x="294" y="245"/>
                  <a:pt x="294" y="254"/>
                </a:cubicBezTo>
                <a:cubicBezTo>
                  <a:pt x="294" y="263"/>
                  <a:pt x="287" y="270"/>
                  <a:pt x="278" y="270"/>
                </a:cubicBezTo>
                <a:close/>
                <a:moveTo>
                  <a:pt x="326" y="159"/>
                </a:moveTo>
                <a:lnTo>
                  <a:pt x="87" y="159"/>
                </a:lnTo>
                <a:cubicBezTo>
                  <a:pt x="78" y="159"/>
                  <a:pt x="71" y="152"/>
                  <a:pt x="71" y="143"/>
                </a:cubicBezTo>
                <a:cubicBezTo>
                  <a:pt x="71" y="134"/>
                  <a:pt x="78" y="127"/>
                  <a:pt x="87" y="127"/>
                </a:cubicBezTo>
                <a:lnTo>
                  <a:pt x="326" y="127"/>
                </a:lnTo>
                <a:cubicBezTo>
                  <a:pt x="335" y="127"/>
                  <a:pt x="342" y="134"/>
                  <a:pt x="342" y="143"/>
                </a:cubicBezTo>
                <a:cubicBezTo>
                  <a:pt x="342" y="152"/>
                  <a:pt x="335" y="159"/>
                  <a:pt x="326" y="159"/>
                </a:cubicBezTo>
                <a:close/>
                <a:moveTo>
                  <a:pt x="388" y="510"/>
                </a:moveTo>
                <a:lnTo>
                  <a:pt x="43" y="510"/>
                </a:lnTo>
                <a:cubicBezTo>
                  <a:pt x="19" y="510"/>
                  <a:pt x="0" y="492"/>
                  <a:pt x="0" y="470"/>
                </a:cubicBezTo>
                <a:lnTo>
                  <a:pt x="0" y="40"/>
                </a:lnTo>
                <a:cubicBezTo>
                  <a:pt x="0" y="18"/>
                  <a:pt x="19" y="0"/>
                  <a:pt x="43" y="0"/>
                </a:cubicBezTo>
                <a:lnTo>
                  <a:pt x="388" y="0"/>
                </a:lnTo>
                <a:cubicBezTo>
                  <a:pt x="412" y="0"/>
                  <a:pt x="431" y="18"/>
                  <a:pt x="431" y="40"/>
                </a:cubicBezTo>
                <a:lnTo>
                  <a:pt x="431" y="104"/>
                </a:lnTo>
                <a:cubicBezTo>
                  <a:pt x="431" y="113"/>
                  <a:pt x="424" y="120"/>
                  <a:pt x="415" y="120"/>
                </a:cubicBezTo>
                <a:cubicBezTo>
                  <a:pt x="406" y="120"/>
                  <a:pt x="399" y="113"/>
                  <a:pt x="399" y="104"/>
                </a:cubicBezTo>
                <a:lnTo>
                  <a:pt x="399" y="40"/>
                </a:lnTo>
                <a:cubicBezTo>
                  <a:pt x="399" y="36"/>
                  <a:pt x="394" y="32"/>
                  <a:pt x="388" y="32"/>
                </a:cubicBezTo>
                <a:lnTo>
                  <a:pt x="43" y="32"/>
                </a:lnTo>
                <a:cubicBezTo>
                  <a:pt x="37" y="32"/>
                  <a:pt x="32" y="36"/>
                  <a:pt x="32" y="40"/>
                </a:cubicBezTo>
                <a:lnTo>
                  <a:pt x="32" y="470"/>
                </a:lnTo>
                <a:cubicBezTo>
                  <a:pt x="32" y="474"/>
                  <a:pt x="37" y="478"/>
                  <a:pt x="43" y="478"/>
                </a:cubicBezTo>
                <a:lnTo>
                  <a:pt x="388" y="478"/>
                </a:lnTo>
                <a:cubicBezTo>
                  <a:pt x="394" y="478"/>
                  <a:pt x="399" y="474"/>
                  <a:pt x="399" y="470"/>
                </a:cubicBezTo>
                <a:lnTo>
                  <a:pt x="399" y="445"/>
                </a:lnTo>
                <a:cubicBezTo>
                  <a:pt x="399" y="436"/>
                  <a:pt x="406" y="429"/>
                  <a:pt x="415" y="429"/>
                </a:cubicBezTo>
                <a:cubicBezTo>
                  <a:pt x="424" y="429"/>
                  <a:pt x="431" y="436"/>
                  <a:pt x="431" y="445"/>
                </a:cubicBezTo>
                <a:lnTo>
                  <a:pt x="431" y="470"/>
                </a:lnTo>
                <a:cubicBezTo>
                  <a:pt x="431" y="492"/>
                  <a:pt x="412" y="510"/>
                  <a:pt x="388" y="510"/>
                </a:cubicBezTo>
                <a:close/>
                <a:moveTo>
                  <a:pt x="278" y="382"/>
                </a:moveTo>
                <a:lnTo>
                  <a:pt x="87" y="382"/>
                </a:lnTo>
                <a:cubicBezTo>
                  <a:pt x="78" y="382"/>
                  <a:pt x="71" y="375"/>
                  <a:pt x="71" y="366"/>
                </a:cubicBezTo>
                <a:cubicBezTo>
                  <a:pt x="71" y="357"/>
                  <a:pt x="78" y="350"/>
                  <a:pt x="87" y="350"/>
                </a:cubicBezTo>
                <a:lnTo>
                  <a:pt x="278" y="350"/>
                </a:lnTo>
                <a:cubicBezTo>
                  <a:pt x="287" y="350"/>
                  <a:pt x="294" y="357"/>
                  <a:pt x="294" y="366"/>
                </a:cubicBezTo>
                <a:cubicBezTo>
                  <a:pt x="294" y="375"/>
                  <a:pt x="287" y="382"/>
                  <a:pt x="278" y="382"/>
                </a:cubicBezTo>
                <a:close/>
                <a:moveTo>
                  <a:pt x="332" y="423"/>
                </a:moveTo>
                <a:cubicBezTo>
                  <a:pt x="329" y="423"/>
                  <a:pt x="326" y="422"/>
                  <a:pt x="324" y="421"/>
                </a:cubicBezTo>
                <a:cubicBezTo>
                  <a:pt x="316" y="416"/>
                  <a:pt x="313" y="407"/>
                  <a:pt x="318" y="399"/>
                </a:cubicBezTo>
                <a:lnTo>
                  <a:pt x="454" y="163"/>
                </a:lnTo>
                <a:cubicBezTo>
                  <a:pt x="458" y="155"/>
                  <a:pt x="468" y="153"/>
                  <a:pt x="476" y="157"/>
                </a:cubicBezTo>
                <a:cubicBezTo>
                  <a:pt x="483" y="162"/>
                  <a:pt x="486" y="171"/>
                  <a:pt x="482" y="179"/>
                </a:cubicBezTo>
                <a:lnTo>
                  <a:pt x="346" y="415"/>
                </a:lnTo>
                <a:cubicBezTo>
                  <a:pt x="343" y="420"/>
                  <a:pt x="337" y="423"/>
                  <a:pt x="332" y="423"/>
                </a:cubicBezTo>
                <a:close/>
              </a:path>
            </a:pathLst>
          </a:custGeom>
          <a:solidFill>
            <a:srgbClr val="FFFFFF"/>
          </a:solidFill>
          <a:ln w="485" cap="flat">
            <a:noFill/>
            <a:prstDash val="solid"/>
            <a:miter/>
          </a:ln>
        </p:spPr>
        <p:txBody>
          <a:bodyPr wrap="square" rtlCol="0" anchor="ctr">
            <a:noAutofit/>
          </a:bodyPr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402715" y="1358265"/>
            <a:ext cx="8769985" cy="1059180"/>
          </a:xfrm>
          <a:prstGeom prst="rect">
            <a:avLst/>
          </a:prstGeom>
          <a:noFill/>
        </p:spPr>
        <p:txBody>
          <a:bodyPr wrap="square" rtlCol="0">
            <a:normAutofit fontScale="75000"/>
          </a:bodyPr>
          <a:p>
            <a:pPr indent="457200" algn="l">
              <a:lnSpc>
                <a:spcPct val="140000"/>
              </a:lnSpc>
            </a:pPr>
            <a:r>
              <a:rPr lang="en-US" altLang="zh-CN" sz="2000" spc="4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ISV英文全称是Independent Software Vendors ，意为“独立软件开发商”，特指专门从事软件的开发、生产、销售和服务的企业，同时也包括通过网络提供软件的SAAS服务商，SAAS服务的客户主要通过互联网向厂商定购所需的应用软件服务。</a:t>
            </a:r>
            <a:endParaRPr lang="en-US" altLang="zh-CN" sz="2000" spc="40" dirty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>
              <a:lnSpc>
                <a:spcPct val="140000"/>
              </a:lnSpc>
            </a:pPr>
            <a:endParaRPr lang="zh-CN" altLang="en-US" sz="2000" kern="100" dirty="0">
              <a:effectLst/>
              <a:latin typeface="+mn-ea"/>
              <a:cs typeface="江城圆体 400W" panose="020B0500000000000000" pitchFamily="34" charset="-122"/>
            </a:endParaRPr>
          </a:p>
        </p:txBody>
      </p:sp>
      <p:sp>
        <p:nvSpPr>
          <p:cNvPr id="4" name="任意多边形: 形状 18"/>
          <p:cNvSpPr/>
          <p:nvPr>
            <p:custDataLst>
              <p:tags r:id="rId22"/>
            </p:custDataLst>
          </p:nvPr>
        </p:nvSpPr>
        <p:spPr>
          <a:xfrm>
            <a:off x="-19685" y="357443"/>
            <a:ext cx="565150" cy="553085"/>
          </a:xfrm>
          <a:custGeom>
            <a:avLst/>
            <a:gdLst>
              <a:gd name="connsiteX0" fmla="*/ 304309 w 564940"/>
              <a:gd name="connsiteY0" fmla="*/ 0 h 562769"/>
              <a:gd name="connsiteX1" fmla="*/ 564940 w 564940"/>
              <a:gd name="connsiteY1" fmla="*/ 0 h 562769"/>
              <a:gd name="connsiteX2" fmla="*/ 444571 w 564940"/>
              <a:gd name="connsiteY2" fmla="*/ 562769 h 562769"/>
              <a:gd name="connsiteX3" fmla="*/ 183940 w 564940"/>
              <a:gd name="connsiteY3" fmla="*/ 562769 h 562769"/>
              <a:gd name="connsiteX4" fmla="*/ 19941 w 564940"/>
              <a:gd name="connsiteY4" fmla="*/ 0 h 562769"/>
              <a:gd name="connsiteX5" fmla="*/ 206201 w 564940"/>
              <a:gd name="connsiteY5" fmla="*/ 0 h 562769"/>
              <a:gd name="connsiteX6" fmla="*/ 90801 w 564940"/>
              <a:gd name="connsiteY6" fmla="*/ 562769 h 562769"/>
              <a:gd name="connsiteX7" fmla="*/ 0 w 564940"/>
              <a:gd name="connsiteY7" fmla="*/ 562769 h 562769"/>
              <a:gd name="connsiteX8" fmla="*/ 0 w 564940"/>
              <a:gd name="connsiteY8" fmla="*/ 97246 h 562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64940" h="562769">
                <a:moveTo>
                  <a:pt x="304309" y="0"/>
                </a:moveTo>
                <a:lnTo>
                  <a:pt x="564940" y="0"/>
                </a:lnTo>
                <a:lnTo>
                  <a:pt x="444571" y="562769"/>
                </a:lnTo>
                <a:lnTo>
                  <a:pt x="183940" y="562769"/>
                </a:lnTo>
                <a:close/>
                <a:moveTo>
                  <a:pt x="19941" y="0"/>
                </a:moveTo>
                <a:lnTo>
                  <a:pt x="206201" y="0"/>
                </a:lnTo>
                <a:lnTo>
                  <a:pt x="90801" y="562769"/>
                </a:lnTo>
                <a:lnTo>
                  <a:pt x="0" y="562769"/>
                </a:lnTo>
                <a:lnTo>
                  <a:pt x="0" y="97246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48000">
                <a:schemeClr val="accent1"/>
              </a:gs>
            </a:gsLst>
            <a:lin ang="2700000" scaled="0"/>
          </a:gradFill>
        </p:spPr>
        <p:txBody>
          <a:bodyPr wrap="square" lIns="91440" tIns="45720" rIns="91440" bIns="45720" rtlCol="0" anchor="ctr" anchorCtr="0">
            <a:noAutofit/>
          </a:bodyPr>
          <a:p>
            <a:pPr algn="ctr"/>
            <a:endParaRPr kumimoji="1" lang="zh-CN" altLang="en-US" sz="2000" b="1" i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5" name="对角圆角矩形 120"/>
          <p:cNvSpPr/>
          <p:nvPr>
            <p:custDataLst>
              <p:tags r:id="rId23"/>
            </p:custDataLst>
          </p:nvPr>
        </p:nvSpPr>
        <p:spPr>
          <a:xfrm>
            <a:off x="732790" y="351411"/>
            <a:ext cx="5236210" cy="565150"/>
          </a:xfrm>
          <a:prstGeom prst="round2DiagRect">
            <a:avLst>
              <a:gd name="adj1" fmla="val 23994"/>
              <a:gd name="adj2" fmla="val 0"/>
            </a:avLst>
          </a:prstGeom>
          <a:gradFill>
            <a:gsLst>
              <a:gs pos="0">
                <a:srgbClr val="1A6CFF"/>
              </a:gs>
              <a:gs pos="100000">
                <a:srgbClr val="867DF3"/>
              </a:gs>
            </a:gsLst>
            <a:lin ang="0" scaled="0"/>
          </a:gradFill>
          <a:ln w="6350" cap="flat">
            <a:noFill/>
            <a:prstDash val="solid"/>
            <a:miter/>
          </a:ln>
        </p:spPr>
        <p:txBody>
          <a:bodyPr rtlCol="0" anchor="ctr"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市场分析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24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6"/>
          <p:cNvSpPr/>
          <p:nvPr>
            <p:custDataLst>
              <p:tags r:id="rId1"/>
            </p:custDataLst>
          </p:nvPr>
        </p:nvSpPr>
        <p:spPr>
          <a:xfrm rot="2700000">
            <a:off x="1136065" y="1966052"/>
            <a:ext cx="1699816" cy="1711787"/>
          </a:xfrm>
          <a:custGeom>
            <a:avLst/>
            <a:gdLst>
              <a:gd name="connsiteX0" fmla="*/ 37762 w 2705100"/>
              <a:gd name="connsiteY0" fmla="*/ 37761 h 2724150"/>
              <a:gd name="connsiteX1" fmla="*/ 128925 w 2705100"/>
              <a:gd name="connsiteY1" fmla="*/ 0 h 2724150"/>
              <a:gd name="connsiteX2" fmla="*/ 2576175 w 2705100"/>
              <a:gd name="connsiteY2" fmla="*/ 0 h 2724150"/>
              <a:gd name="connsiteX3" fmla="*/ 2705100 w 2705100"/>
              <a:gd name="connsiteY3" fmla="*/ 128925 h 2724150"/>
              <a:gd name="connsiteX4" fmla="*/ 2705100 w 2705100"/>
              <a:gd name="connsiteY4" fmla="*/ 1486815 h 2724150"/>
              <a:gd name="connsiteX5" fmla="*/ 1467765 w 2705100"/>
              <a:gd name="connsiteY5" fmla="*/ 2724150 h 2724150"/>
              <a:gd name="connsiteX6" fmla="*/ 128925 w 2705100"/>
              <a:gd name="connsiteY6" fmla="*/ 2724150 h 2724150"/>
              <a:gd name="connsiteX7" fmla="*/ 0 w 2705100"/>
              <a:gd name="connsiteY7" fmla="*/ 2595225 h 2724150"/>
              <a:gd name="connsiteX8" fmla="*/ 0 w 2705100"/>
              <a:gd name="connsiteY8" fmla="*/ 128925 h 2724150"/>
              <a:gd name="connsiteX9" fmla="*/ 37762 w 2705100"/>
              <a:gd name="connsiteY9" fmla="*/ 37761 h 2724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05100" h="2724150">
                <a:moveTo>
                  <a:pt x="37762" y="37761"/>
                </a:moveTo>
                <a:cubicBezTo>
                  <a:pt x="61092" y="14431"/>
                  <a:pt x="93324" y="0"/>
                  <a:pt x="128925" y="0"/>
                </a:cubicBezTo>
                <a:lnTo>
                  <a:pt x="2576175" y="0"/>
                </a:lnTo>
                <a:cubicBezTo>
                  <a:pt x="2647378" y="0"/>
                  <a:pt x="2705100" y="57722"/>
                  <a:pt x="2705100" y="128925"/>
                </a:cubicBezTo>
                <a:lnTo>
                  <a:pt x="2705100" y="1486815"/>
                </a:lnTo>
                <a:lnTo>
                  <a:pt x="1467765" y="2724150"/>
                </a:lnTo>
                <a:lnTo>
                  <a:pt x="128925" y="2724150"/>
                </a:lnTo>
                <a:cubicBezTo>
                  <a:pt x="57722" y="2724150"/>
                  <a:pt x="0" y="2666428"/>
                  <a:pt x="0" y="2595225"/>
                </a:cubicBezTo>
                <a:lnTo>
                  <a:pt x="0" y="128925"/>
                </a:lnTo>
                <a:cubicBezTo>
                  <a:pt x="0" y="93324"/>
                  <a:pt x="14431" y="61092"/>
                  <a:pt x="37762" y="37761"/>
                </a:cubicBezTo>
                <a:close/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lang="zh-CN" altLang="en-US"/>
          </a:p>
        </p:txBody>
      </p:sp>
      <p:sp>
        <p:nvSpPr>
          <p:cNvPr id="3" name="任意多边形: 形状 67"/>
          <p:cNvSpPr/>
          <p:nvPr>
            <p:custDataLst>
              <p:tags r:id="rId2"/>
            </p:custDataLst>
          </p:nvPr>
        </p:nvSpPr>
        <p:spPr>
          <a:xfrm rot="2700000">
            <a:off x="3863459" y="1965413"/>
            <a:ext cx="1699829" cy="1711971"/>
          </a:xfrm>
          <a:custGeom>
            <a:avLst/>
            <a:gdLst>
              <a:gd name="connsiteX0" fmla="*/ 37762 w 2705100"/>
              <a:gd name="connsiteY0" fmla="*/ 37761 h 2724150"/>
              <a:gd name="connsiteX1" fmla="*/ 128925 w 2705100"/>
              <a:gd name="connsiteY1" fmla="*/ 0 h 2724150"/>
              <a:gd name="connsiteX2" fmla="*/ 2576175 w 2705100"/>
              <a:gd name="connsiteY2" fmla="*/ 0 h 2724150"/>
              <a:gd name="connsiteX3" fmla="*/ 2705100 w 2705100"/>
              <a:gd name="connsiteY3" fmla="*/ 128925 h 2724150"/>
              <a:gd name="connsiteX4" fmla="*/ 2705100 w 2705100"/>
              <a:gd name="connsiteY4" fmla="*/ 1486815 h 2724150"/>
              <a:gd name="connsiteX5" fmla="*/ 1467765 w 2705100"/>
              <a:gd name="connsiteY5" fmla="*/ 2724150 h 2724150"/>
              <a:gd name="connsiteX6" fmla="*/ 128925 w 2705100"/>
              <a:gd name="connsiteY6" fmla="*/ 2724150 h 2724150"/>
              <a:gd name="connsiteX7" fmla="*/ 0 w 2705100"/>
              <a:gd name="connsiteY7" fmla="*/ 2595225 h 2724150"/>
              <a:gd name="connsiteX8" fmla="*/ 0 w 2705100"/>
              <a:gd name="connsiteY8" fmla="*/ 128925 h 2724150"/>
              <a:gd name="connsiteX9" fmla="*/ 37762 w 2705100"/>
              <a:gd name="connsiteY9" fmla="*/ 37761 h 2724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05100" h="2724150">
                <a:moveTo>
                  <a:pt x="37762" y="37761"/>
                </a:moveTo>
                <a:cubicBezTo>
                  <a:pt x="61092" y="14431"/>
                  <a:pt x="93324" y="0"/>
                  <a:pt x="128925" y="0"/>
                </a:cubicBezTo>
                <a:lnTo>
                  <a:pt x="2576175" y="0"/>
                </a:lnTo>
                <a:cubicBezTo>
                  <a:pt x="2647378" y="0"/>
                  <a:pt x="2705100" y="57722"/>
                  <a:pt x="2705100" y="128925"/>
                </a:cubicBezTo>
                <a:lnTo>
                  <a:pt x="2705100" y="1486815"/>
                </a:lnTo>
                <a:lnTo>
                  <a:pt x="1467765" y="2724150"/>
                </a:lnTo>
                <a:lnTo>
                  <a:pt x="128925" y="2724150"/>
                </a:lnTo>
                <a:cubicBezTo>
                  <a:pt x="57722" y="2724150"/>
                  <a:pt x="0" y="2666428"/>
                  <a:pt x="0" y="2595225"/>
                </a:cubicBezTo>
                <a:lnTo>
                  <a:pt x="0" y="128925"/>
                </a:lnTo>
                <a:cubicBezTo>
                  <a:pt x="0" y="93324"/>
                  <a:pt x="14431" y="61092"/>
                  <a:pt x="37762" y="37761"/>
                </a:cubicBezTo>
                <a:close/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lang="zh-CN" altLang="en-US"/>
          </a:p>
        </p:txBody>
      </p:sp>
      <p:sp>
        <p:nvSpPr>
          <p:cNvPr id="5" name="任意多边形: 形状 70"/>
          <p:cNvSpPr/>
          <p:nvPr>
            <p:custDataLst>
              <p:tags r:id="rId3"/>
            </p:custDataLst>
          </p:nvPr>
        </p:nvSpPr>
        <p:spPr>
          <a:xfrm rot="2700000">
            <a:off x="6594689" y="1966052"/>
            <a:ext cx="1699816" cy="1711787"/>
          </a:xfrm>
          <a:custGeom>
            <a:avLst/>
            <a:gdLst>
              <a:gd name="connsiteX0" fmla="*/ 37762 w 2705100"/>
              <a:gd name="connsiteY0" fmla="*/ 37761 h 2724150"/>
              <a:gd name="connsiteX1" fmla="*/ 128925 w 2705100"/>
              <a:gd name="connsiteY1" fmla="*/ 0 h 2724150"/>
              <a:gd name="connsiteX2" fmla="*/ 2576175 w 2705100"/>
              <a:gd name="connsiteY2" fmla="*/ 0 h 2724150"/>
              <a:gd name="connsiteX3" fmla="*/ 2705100 w 2705100"/>
              <a:gd name="connsiteY3" fmla="*/ 128925 h 2724150"/>
              <a:gd name="connsiteX4" fmla="*/ 2705100 w 2705100"/>
              <a:gd name="connsiteY4" fmla="*/ 1486815 h 2724150"/>
              <a:gd name="connsiteX5" fmla="*/ 1467765 w 2705100"/>
              <a:gd name="connsiteY5" fmla="*/ 2724150 h 2724150"/>
              <a:gd name="connsiteX6" fmla="*/ 128925 w 2705100"/>
              <a:gd name="connsiteY6" fmla="*/ 2724150 h 2724150"/>
              <a:gd name="connsiteX7" fmla="*/ 0 w 2705100"/>
              <a:gd name="connsiteY7" fmla="*/ 2595225 h 2724150"/>
              <a:gd name="connsiteX8" fmla="*/ 0 w 2705100"/>
              <a:gd name="connsiteY8" fmla="*/ 128925 h 2724150"/>
              <a:gd name="connsiteX9" fmla="*/ 37762 w 2705100"/>
              <a:gd name="connsiteY9" fmla="*/ 37761 h 2724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05100" h="2724150">
                <a:moveTo>
                  <a:pt x="37762" y="37761"/>
                </a:moveTo>
                <a:cubicBezTo>
                  <a:pt x="61092" y="14431"/>
                  <a:pt x="93324" y="0"/>
                  <a:pt x="128925" y="0"/>
                </a:cubicBezTo>
                <a:lnTo>
                  <a:pt x="2576175" y="0"/>
                </a:lnTo>
                <a:cubicBezTo>
                  <a:pt x="2647378" y="0"/>
                  <a:pt x="2705100" y="57722"/>
                  <a:pt x="2705100" y="128925"/>
                </a:cubicBezTo>
                <a:lnTo>
                  <a:pt x="2705100" y="1486815"/>
                </a:lnTo>
                <a:lnTo>
                  <a:pt x="1467765" y="2724150"/>
                </a:lnTo>
                <a:lnTo>
                  <a:pt x="128925" y="2724150"/>
                </a:lnTo>
                <a:cubicBezTo>
                  <a:pt x="57722" y="2724150"/>
                  <a:pt x="0" y="2666428"/>
                  <a:pt x="0" y="2595225"/>
                </a:cubicBezTo>
                <a:lnTo>
                  <a:pt x="0" y="128925"/>
                </a:lnTo>
                <a:cubicBezTo>
                  <a:pt x="0" y="93324"/>
                  <a:pt x="14431" y="61092"/>
                  <a:pt x="37762" y="37761"/>
                </a:cubicBezTo>
                <a:close/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lang="zh-CN" altLang="en-US"/>
          </a:p>
        </p:txBody>
      </p:sp>
      <p:sp>
        <p:nvSpPr>
          <p:cNvPr id="6" name="任意多边形: 形状 73"/>
          <p:cNvSpPr/>
          <p:nvPr>
            <p:custDataLst>
              <p:tags r:id="rId4"/>
            </p:custDataLst>
          </p:nvPr>
        </p:nvSpPr>
        <p:spPr>
          <a:xfrm rot="2700000">
            <a:off x="9320805" y="1966052"/>
            <a:ext cx="1699816" cy="1711787"/>
          </a:xfrm>
          <a:custGeom>
            <a:avLst/>
            <a:gdLst>
              <a:gd name="connsiteX0" fmla="*/ 37762 w 2705100"/>
              <a:gd name="connsiteY0" fmla="*/ 37761 h 2724150"/>
              <a:gd name="connsiteX1" fmla="*/ 128925 w 2705100"/>
              <a:gd name="connsiteY1" fmla="*/ 0 h 2724150"/>
              <a:gd name="connsiteX2" fmla="*/ 2576175 w 2705100"/>
              <a:gd name="connsiteY2" fmla="*/ 0 h 2724150"/>
              <a:gd name="connsiteX3" fmla="*/ 2705100 w 2705100"/>
              <a:gd name="connsiteY3" fmla="*/ 128925 h 2724150"/>
              <a:gd name="connsiteX4" fmla="*/ 2705100 w 2705100"/>
              <a:gd name="connsiteY4" fmla="*/ 1486815 h 2724150"/>
              <a:gd name="connsiteX5" fmla="*/ 1467765 w 2705100"/>
              <a:gd name="connsiteY5" fmla="*/ 2724150 h 2724150"/>
              <a:gd name="connsiteX6" fmla="*/ 128925 w 2705100"/>
              <a:gd name="connsiteY6" fmla="*/ 2724150 h 2724150"/>
              <a:gd name="connsiteX7" fmla="*/ 0 w 2705100"/>
              <a:gd name="connsiteY7" fmla="*/ 2595225 h 2724150"/>
              <a:gd name="connsiteX8" fmla="*/ 0 w 2705100"/>
              <a:gd name="connsiteY8" fmla="*/ 128925 h 2724150"/>
              <a:gd name="connsiteX9" fmla="*/ 37762 w 2705100"/>
              <a:gd name="connsiteY9" fmla="*/ 37761 h 2724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05100" h="2724150">
                <a:moveTo>
                  <a:pt x="37762" y="37761"/>
                </a:moveTo>
                <a:cubicBezTo>
                  <a:pt x="61092" y="14431"/>
                  <a:pt x="93324" y="0"/>
                  <a:pt x="128925" y="0"/>
                </a:cubicBezTo>
                <a:lnTo>
                  <a:pt x="2576175" y="0"/>
                </a:lnTo>
                <a:cubicBezTo>
                  <a:pt x="2647378" y="0"/>
                  <a:pt x="2705100" y="57722"/>
                  <a:pt x="2705100" y="128925"/>
                </a:cubicBezTo>
                <a:lnTo>
                  <a:pt x="2705100" y="1486815"/>
                </a:lnTo>
                <a:lnTo>
                  <a:pt x="1467765" y="2724150"/>
                </a:lnTo>
                <a:lnTo>
                  <a:pt x="128925" y="2724150"/>
                </a:lnTo>
                <a:cubicBezTo>
                  <a:pt x="57722" y="2724150"/>
                  <a:pt x="0" y="2666428"/>
                  <a:pt x="0" y="2595225"/>
                </a:cubicBezTo>
                <a:lnTo>
                  <a:pt x="0" y="128925"/>
                </a:lnTo>
                <a:cubicBezTo>
                  <a:pt x="0" y="93324"/>
                  <a:pt x="14431" y="61092"/>
                  <a:pt x="37762" y="37761"/>
                </a:cubicBezTo>
                <a:close/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lang="zh-CN" altLang="en-US"/>
          </a:p>
        </p:txBody>
      </p:sp>
      <p:sp>
        <p:nvSpPr>
          <p:cNvPr id="7" name="矩形 6"/>
          <p:cNvSpPr/>
          <p:nvPr>
            <p:custDataLst>
              <p:tags r:id="rId5"/>
            </p:custDataLst>
          </p:nvPr>
        </p:nvSpPr>
        <p:spPr>
          <a:xfrm>
            <a:off x="865753" y="3747677"/>
            <a:ext cx="2241525" cy="52725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schemeClr val="accent1"/>
                </a:solidFill>
                <a:latin typeface="+mn-ea"/>
                <a:cs typeface="+mn-ea"/>
              </a:rPr>
              <a:t>资金安全合规</a:t>
            </a:r>
            <a:endParaRPr lang="zh-CN" altLang="en-US" sz="16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12" name="矩形 11"/>
          <p:cNvSpPr/>
          <p:nvPr>
            <p:custDataLst>
              <p:tags r:id="rId6"/>
            </p:custDataLst>
          </p:nvPr>
        </p:nvSpPr>
        <p:spPr>
          <a:xfrm>
            <a:off x="865753" y="4384794"/>
            <a:ext cx="2241525" cy="1613253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p>
            <a:pPr marL="171450" indent="-171450"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har char="•"/>
            </a:pPr>
            <a:r>
              <a:rPr lang="en-US" altLang="zh-CN" sz="12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ISV</a:t>
            </a:r>
            <a:r>
              <a:rPr lang="zh-CN" altLang="en-US" sz="12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不接触资金，避免二清风险，符合监管要求；</a:t>
            </a:r>
            <a:endParaRPr lang="zh-CN" altLang="en-US" sz="120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171450" indent="-171450"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har char="•"/>
            </a:pPr>
            <a:r>
              <a:rPr lang="zh-CN" altLang="en-US" sz="12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资金流基于云商通账户体系，交易透明合规</a:t>
            </a:r>
            <a:endParaRPr lang="zh-CN" altLang="en-US" sz="120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</a:p>
        </p:txBody>
      </p:sp>
      <p:pic>
        <p:nvPicPr>
          <p:cNvPr id="19" name="图片 18"/>
          <p:cNvPicPr>
            <a:picLocks noChangeAspect="1"/>
          </p:cNvPicPr>
          <p:nvPr>
            <p:custDataLst>
              <p:tags r:id="rId7"/>
            </p:custDataLst>
          </p:nvPr>
        </p:nvPicPr>
        <p:blipFill rotWithShape="1">
          <a:blip r:embed="rId8"/>
          <a:srcRect t="14579" b="14579"/>
          <a:stretch>
            <a:fillRect/>
          </a:stretch>
        </p:blipFill>
        <p:spPr>
          <a:xfrm>
            <a:off x="813353" y="1827382"/>
            <a:ext cx="2345253" cy="1661441"/>
          </a:xfrm>
          <a:custGeom>
            <a:avLst/>
            <a:gdLst>
              <a:gd name="connsiteX0" fmla="*/ 1169431 w 2330450"/>
              <a:gd name="connsiteY0" fmla="*/ 0 h 1650954"/>
              <a:gd name="connsiteX1" fmla="*/ 1226354 w 2330450"/>
              <a:gd name="connsiteY1" fmla="*/ 23578 h 1650954"/>
              <a:gd name="connsiteX2" fmla="*/ 2306872 w 2330450"/>
              <a:gd name="connsiteY2" fmla="*/ 1104097 h 1650954"/>
              <a:gd name="connsiteX3" fmla="*/ 2306872 w 2330450"/>
              <a:gd name="connsiteY3" fmla="*/ 1217944 h 1650954"/>
              <a:gd name="connsiteX4" fmla="*/ 1873862 w 2330450"/>
              <a:gd name="connsiteY4" fmla="*/ 1650954 h 1650954"/>
              <a:gd name="connsiteX5" fmla="*/ 448177 w 2330450"/>
              <a:gd name="connsiteY5" fmla="*/ 1650954 h 1650954"/>
              <a:gd name="connsiteX6" fmla="*/ 23578 w 2330450"/>
              <a:gd name="connsiteY6" fmla="*/ 1226355 h 1650954"/>
              <a:gd name="connsiteX7" fmla="*/ 23578 w 2330450"/>
              <a:gd name="connsiteY7" fmla="*/ 1112508 h 1650954"/>
              <a:gd name="connsiteX8" fmla="*/ 1112508 w 2330450"/>
              <a:gd name="connsiteY8" fmla="*/ 23578 h 1650954"/>
              <a:gd name="connsiteX9" fmla="*/ 1169431 w 2330450"/>
              <a:gd name="connsiteY9" fmla="*/ 0 h 1650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30450" h="1650954">
                <a:moveTo>
                  <a:pt x="1169431" y="0"/>
                </a:moveTo>
                <a:cubicBezTo>
                  <a:pt x="1190033" y="0"/>
                  <a:pt x="1210635" y="7859"/>
                  <a:pt x="1226354" y="23578"/>
                </a:cubicBezTo>
                <a:lnTo>
                  <a:pt x="2306872" y="1104097"/>
                </a:lnTo>
                <a:cubicBezTo>
                  <a:pt x="2338310" y="1135535"/>
                  <a:pt x="2338310" y="1186507"/>
                  <a:pt x="2306872" y="1217944"/>
                </a:cubicBezTo>
                <a:lnTo>
                  <a:pt x="1873862" y="1650954"/>
                </a:lnTo>
                <a:lnTo>
                  <a:pt x="448177" y="1650954"/>
                </a:lnTo>
                <a:lnTo>
                  <a:pt x="23578" y="1226355"/>
                </a:lnTo>
                <a:cubicBezTo>
                  <a:pt x="-7859" y="1194917"/>
                  <a:pt x="-7859" y="1143946"/>
                  <a:pt x="23578" y="1112508"/>
                </a:cubicBezTo>
                <a:lnTo>
                  <a:pt x="1112508" y="23578"/>
                </a:lnTo>
                <a:cubicBezTo>
                  <a:pt x="1128227" y="7859"/>
                  <a:pt x="1148829" y="0"/>
                  <a:pt x="1169431" y="0"/>
                </a:cubicBezTo>
                <a:close/>
              </a:path>
            </a:pathLst>
          </a:custGeom>
          <a:ln w="3175">
            <a:solidFill>
              <a:schemeClr val="tx1">
                <a:lumMod val="40000"/>
                <a:lumOff val="60000"/>
                <a:alpha val="20000"/>
              </a:schemeClr>
            </a:solidFill>
          </a:ln>
        </p:spPr>
      </p:pic>
      <p:pic>
        <p:nvPicPr>
          <p:cNvPr id="20" name="图片 19"/>
          <p:cNvPicPr>
            <a:picLocks noChangeAspect="1"/>
          </p:cNvPicPr>
          <p:nvPr>
            <p:custDataLst>
              <p:tags r:id="rId9"/>
            </p:custDataLst>
          </p:nvPr>
        </p:nvPicPr>
        <p:blipFill rotWithShape="1">
          <a:blip r:embed="rId10"/>
          <a:srcRect t="14579" b="14579"/>
          <a:stretch>
            <a:fillRect/>
          </a:stretch>
        </p:blipFill>
        <p:spPr>
          <a:xfrm>
            <a:off x="8998094" y="1827382"/>
            <a:ext cx="2345253" cy="1661441"/>
          </a:xfrm>
          <a:custGeom>
            <a:avLst/>
            <a:gdLst>
              <a:gd name="connsiteX0" fmla="*/ 1169431 w 2330450"/>
              <a:gd name="connsiteY0" fmla="*/ 0 h 1650954"/>
              <a:gd name="connsiteX1" fmla="*/ 1226354 w 2330450"/>
              <a:gd name="connsiteY1" fmla="*/ 23578 h 1650954"/>
              <a:gd name="connsiteX2" fmla="*/ 2306872 w 2330450"/>
              <a:gd name="connsiteY2" fmla="*/ 1104097 h 1650954"/>
              <a:gd name="connsiteX3" fmla="*/ 2306872 w 2330450"/>
              <a:gd name="connsiteY3" fmla="*/ 1217944 h 1650954"/>
              <a:gd name="connsiteX4" fmla="*/ 1873862 w 2330450"/>
              <a:gd name="connsiteY4" fmla="*/ 1650954 h 1650954"/>
              <a:gd name="connsiteX5" fmla="*/ 448177 w 2330450"/>
              <a:gd name="connsiteY5" fmla="*/ 1650954 h 1650954"/>
              <a:gd name="connsiteX6" fmla="*/ 23578 w 2330450"/>
              <a:gd name="connsiteY6" fmla="*/ 1226355 h 1650954"/>
              <a:gd name="connsiteX7" fmla="*/ 23578 w 2330450"/>
              <a:gd name="connsiteY7" fmla="*/ 1112508 h 1650954"/>
              <a:gd name="connsiteX8" fmla="*/ 1112508 w 2330450"/>
              <a:gd name="connsiteY8" fmla="*/ 23578 h 1650954"/>
              <a:gd name="connsiteX9" fmla="*/ 1169431 w 2330450"/>
              <a:gd name="connsiteY9" fmla="*/ 0 h 1650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30450" h="1650954">
                <a:moveTo>
                  <a:pt x="1169431" y="0"/>
                </a:moveTo>
                <a:cubicBezTo>
                  <a:pt x="1190033" y="0"/>
                  <a:pt x="1210635" y="7859"/>
                  <a:pt x="1226354" y="23578"/>
                </a:cubicBezTo>
                <a:lnTo>
                  <a:pt x="2306872" y="1104097"/>
                </a:lnTo>
                <a:cubicBezTo>
                  <a:pt x="2338310" y="1135535"/>
                  <a:pt x="2338310" y="1186507"/>
                  <a:pt x="2306872" y="1217944"/>
                </a:cubicBezTo>
                <a:lnTo>
                  <a:pt x="1873862" y="1650954"/>
                </a:lnTo>
                <a:lnTo>
                  <a:pt x="448177" y="1650954"/>
                </a:lnTo>
                <a:lnTo>
                  <a:pt x="23578" y="1226355"/>
                </a:lnTo>
                <a:cubicBezTo>
                  <a:pt x="-7859" y="1194917"/>
                  <a:pt x="-7859" y="1143946"/>
                  <a:pt x="23578" y="1112508"/>
                </a:cubicBezTo>
                <a:lnTo>
                  <a:pt x="1112508" y="23578"/>
                </a:lnTo>
                <a:cubicBezTo>
                  <a:pt x="1128226" y="7859"/>
                  <a:pt x="1148829" y="0"/>
                  <a:pt x="1169431" y="0"/>
                </a:cubicBezTo>
                <a:close/>
              </a:path>
            </a:pathLst>
          </a:custGeom>
          <a:ln w="3175">
            <a:solidFill>
              <a:schemeClr val="tx1">
                <a:lumMod val="40000"/>
                <a:lumOff val="60000"/>
                <a:alpha val="20000"/>
              </a:schemeClr>
            </a:solidFill>
          </a:ln>
        </p:spPr>
      </p:pic>
      <p:pic>
        <p:nvPicPr>
          <p:cNvPr id="21" name="图片 20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/>
          <a:srcRect t="14579" b="14579"/>
          <a:stretch>
            <a:fillRect/>
          </a:stretch>
        </p:blipFill>
        <p:spPr>
          <a:xfrm>
            <a:off x="6271977" y="1827382"/>
            <a:ext cx="2345253" cy="1661441"/>
          </a:xfrm>
          <a:custGeom>
            <a:avLst/>
            <a:gdLst>
              <a:gd name="connsiteX0" fmla="*/ 1169431 w 2330450"/>
              <a:gd name="connsiteY0" fmla="*/ 0 h 1650954"/>
              <a:gd name="connsiteX1" fmla="*/ 1226354 w 2330450"/>
              <a:gd name="connsiteY1" fmla="*/ 23578 h 1650954"/>
              <a:gd name="connsiteX2" fmla="*/ 2306872 w 2330450"/>
              <a:gd name="connsiteY2" fmla="*/ 1104097 h 1650954"/>
              <a:gd name="connsiteX3" fmla="*/ 2306872 w 2330450"/>
              <a:gd name="connsiteY3" fmla="*/ 1217944 h 1650954"/>
              <a:gd name="connsiteX4" fmla="*/ 1873862 w 2330450"/>
              <a:gd name="connsiteY4" fmla="*/ 1650954 h 1650954"/>
              <a:gd name="connsiteX5" fmla="*/ 448177 w 2330450"/>
              <a:gd name="connsiteY5" fmla="*/ 1650954 h 1650954"/>
              <a:gd name="connsiteX6" fmla="*/ 23579 w 2330450"/>
              <a:gd name="connsiteY6" fmla="*/ 1226355 h 1650954"/>
              <a:gd name="connsiteX7" fmla="*/ 23579 w 2330450"/>
              <a:gd name="connsiteY7" fmla="*/ 1112508 h 1650954"/>
              <a:gd name="connsiteX8" fmla="*/ 1112508 w 2330450"/>
              <a:gd name="connsiteY8" fmla="*/ 23578 h 1650954"/>
              <a:gd name="connsiteX9" fmla="*/ 1169431 w 2330450"/>
              <a:gd name="connsiteY9" fmla="*/ 0 h 1650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30450" h="1650954">
                <a:moveTo>
                  <a:pt x="1169431" y="0"/>
                </a:moveTo>
                <a:cubicBezTo>
                  <a:pt x="1190033" y="0"/>
                  <a:pt x="1210635" y="7859"/>
                  <a:pt x="1226354" y="23578"/>
                </a:cubicBezTo>
                <a:lnTo>
                  <a:pt x="2306872" y="1104097"/>
                </a:lnTo>
                <a:cubicBezTo>
                  <a:pt x="2338310" y="1135535"/>
                  <a:pt x="2338310" y="1186507"/>
                  <a:pt x="2306872" y="1217944"/>
                </a:cubicBezTo>
                <a:lnTo>
                  <a:pt x="1873862" y="1650954"/>
                </a:lnTo>
                <a:lnTo>
                  <a:pt x="448177" y="1650954"/>
                </a:lnTo>
                <a:lnTo>
                  <a:pt x="23579" y="1226355"/>
                </a:lnTo>
                <a:cubicBezTo>
                  <a:pt x="-7859" y="1194917"/>
                  <a:pt x="-7859" y="1143946"/>
                  <a:pt x="23579" y="1112508"/>
                </a:cubicBezTo>
                <a:lnTo>
                  <a:pt x="1112508" y="23578"/>
                </a:lnTo>
                <a:cubicBezTo>
                  <a:pt x="1128227" y="7859"/>
                  <a:pt x="1148829" y="0"/>
                  <a:pt x="1169431" y="0"/>
                </a:cubicBezTo>
                <a:close/>
              </a:path>
            </a:pathLst>
          </a:custGeom>
          <a:ln w="3175">
            <a:solidFill>
              <a:schemeClr val="tx1">
                <a:lumMod val="40000"/>
                <a:lumOff val="60000"/>
                <a:alpha val="20000"/>
              </a:schemeClr>
            </a:solidFill>
          </a:ln>
        </p:spPr>
      </p:pic>
      <p:pic>
        <p:nvPicPr>
          <p:cNvPr id="22" name="图片 21"/>
          <p:cNvPicPr>
            <a:picLocks noChangeAspect="1"/>
          </p:cNvPicPr>
          <p:nvPr>
            <p:custDataLst>
              <p:tags r:id="rId13"/>
            </p:custDataLst>
          </p:nvPr>
        </p:nvPicPr>
        <p:blipFill rotWithShape="1">
          <a:blip r:embed="rId14"/>
          <a:srcRect t="14578" b="14578"/>
          <a:stretch>
            <a:fillRect/>
          </a:stretch>
        </p:blipFill>
        <p:spPr>
          <a:xfrm>
            <a:off x="3540748" y="1827382"/>
            <a:ext cx="2345253" cy="1661487"/>
          </a:xfrm>
          <a:custGeom>
            <a:avLst/>
            <a:gdLst>
              <a:gd name="connsiteX0" fmla="*/ 1169431 w 2330450"/>
              <a:gd name="connsiteY0" fmla="*/ 0 h 1651000"/>
              <a:gd name="connsiteX1" fmla="*/ 1226354 w 2330450"/>
              <a:gd name="connsiteY1" fmla="*/ 23579 h 1651000"/>
              <a:gd name="connsiteX2" fmla="*/ 2306872 w 2330450"/>
              <a:gd name="connsiteY2" fmla="*/ 1104128 h 1651000"/>
              <a:gd name="connsiteX3" fmla="*/ 2306872 w 2330450"/>
              <a:gd name="connsiteY3" fmla="*/ 1217978 h 1651000"/>
              <a:gd name="connsiteX4" fmla="*/ 1873862 w 2330450"/>
              <a:gd name="connsiteY4" fmla="*/ 1651000 h 1651000"/>
              <a:gd name="connsiteX5" fmla="*/ 448177 w 2330450"/>
              <a:gd name="connsiteY5" fmla="*/ 1651000 h 1651000"/>
              <a:gd name="connsiteX6" fmla="*/ 23578 w 2330450"/>
              <a:gd name="connsiteY6" fmla="*/ 1226389 h 1651000"/>
              <a:gd name="connsiteX7" fmla="*/ 23578 w 2330450"/>
              <a:gd name="connsiteY7" fmla="*/ 1112539 h 1651000"/>
              <a:gd name="connsiteX8" fmla="*/ 1112508 w 2330450"/>
              <a:gd name="connsiteY8" fmla="*/ 23579 h 1651000"/>
              <a:gd name="connsiteX9" fmla="*/ 1169431 w 2330450"/>
              <a:gd name="connsiteY9" fmla="*/ 0 h 165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30450" h="1651000">
                <a:moveTo>
                  <a:pt x="1169431" y="0"/>
                </a:moveTo>
                <a:cubicBezTo>
                  <a:pt x="1190033" y="0"/>
                  <a:pt x="1210635" y="7860"/>
                  <a:pt x="1226354" y="23579"/>
                </a:cubicBezTo>
                <a:lnTo>
                  <a:pt x="2306872" y="1104128"/>
                </a:lnTo>
                <a:cubicBezTo>
                  <a:pt x="2338310" y="1135566"/>
                  <a:pt x="2338310" y="1186540"/>
                  <a:pt x="2306872" y="1217978"/>
                </a:cubicBezTo>
                <a:lnTo>
                  <a:pt x="1873862" y="1651000"/>
                </a:lnTo>
                <a:lnTo>
                  <a:pt x="448177" y="1651000"/>
                </a:lnTo>
                <a:lnTo>
                  <a:pt x="23578" y="1226389"/>
                </a:lnTo>
                <a:cubicBezTo>
                  <a:pt x="-7859" y="1194951"/>
                  <a:pt x="-7859" y="1143978"/>
                  <a:pt x="23578" y="1112539"/>
                </a:cubicBezTo>
                <a:lnTo>
                  <a:pt x="1112508" y="23579"/>
                </a:lnTo>
                <a:cubicBezTo>
                  <a:pt x="1128227" y="7860"/>
                  <a:pt x="1148829" y="0"/>
                  <a:pt x="1169431" y="0"/>
                </a:cubicBezTo>
                <a:close/>
              </a:path>
            </a:pathLst>
          </a:custGeom>
          <a:ln w="3175">
            <a:solidFill>
              <a:schemeClr val="tx1">
                <a:lumMod val="40000"/>
                <a:lumOff val="60000"/>
                <a:alpha val="20000"/>
              </a:schemeClr>
            </a:solidFill>
          </a:ln>
        </p:spPr>
      </p:pic>
      <p:sp>
        <p:nvSpPr>
          <p:cNvPr id="23" name="矩形 22"/>
          <p:cNvSpPr/>
          <p:nvPr>
            <p:custDataLst>
              <p:tags r:id="rId15"/>
            </p:custDataLst>
          </p:nvPr>
        </p:nvSpPr>
        <p:spPr>
          <a:xfrm>
            <a:off x="3592509" y="3747677"/>
            <a:ext cx="2241525" cy="52725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accent1"/>
                </a:solidFill>
              </a:rPr>
              <a:t>商户进件及协议管理</a:t>
            </a:r>
            <a:endParaRPr lang="zh-CN" altLang="en-US" sz="1600" b="1" dirty="0">
              <a:solidFill>
                <a:schemeClr val="accent1"/>
              </a:solidFill>
            </a:endParaRPr>
          </a:p>
        </p:txBody>
      </p:sp>
      <p:sp>
        <p:nvSpPr>
          <p:cNvPr id="24" name="矩形 23"/>
          <p:cNvSpPr/>
          <p:nvPr>
            <p:custDataLst>
              <p:tags r:id="rId16"/>
            </p:custDataLst>
          </p:nvPr>
        </p:nvSpPr>
        <p:spPr>
          <a:xfrm>
            <a:off x="3592509" y="4384794"/>
            <a:ext cx="2241525" cy="1613253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p>
            <a:pPr marL="171450" indent="-171450"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har char="•"/>
            </a:pPr>
            <a:r>
              <a:rPr lang="zh-CN" altLang="en-US" sz="120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一点式接入商户进件能力；</a:t>
            </a:r>
            <a:endParaRPr lang="zh-CN" altLang="en-US" sz="120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171450" indent="-171450"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har char="•"/>
            </a:pPr>
            <a:r>
              <a:rPr lang="zh-CN" altLang="en-US" sz="120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支付入网协议、合作关系确认</a:t>
            </a:r>
            <a:r>
              <a:rPr lang="zh-CN" altLang="en-US" sz="120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函统一签约</a:t>
            </a:r>
            <a:endParaRPr lang="zh-CN" altLang="en-US" sz="120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5" name="矩形 24"/>
          <p:cNvSpPr/>
          <p:nvPr>
            <p:custDataLst>
              <p:tags r:id="rId17"/>
            </p:custDataLst>
          </p:nvPr>
        </p:nvSpPr>
        <p:spPr>
          <a:xfrm>
            <a:off x="6323738" y="3747677"/>
            <a:ext cx="2241525" cy="52725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schemeClr val="accent1"/>
                </a:solidFill>
                <a:latin typeface="+mn-ea"/>
                <a:cs typeface="+mn-ea"/>
              </a:rPr>
              <a:t>支付收款</a:t>
            </a:r>
            <a:endParaRPr lang="zh-CN" altLang="en-US" sz="16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6" name="矩形 25"/>
          <p:cNvSpPr/>
          <p:nvPr>
            <p:custDataLst>
              <p:tags r:id="rId18"/>
            </p:custDataLst>
          </p:nvPr>
        </p:nvSpPr>
        <p:spPr>
          <a:xfrm>
            <a:off x="6323738" y="4384794"/>
            <a:ext cx="2508225" cy="1613253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p>
            <a:pPr marL="171450" indent="-171450"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har char="•"/>
            </a:pPr>
            <a:r>
              <a:rPr lang="zh-CN" altLang="en-US" sz="120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提供线上、线下全场景收款能力</a:t>
            </a:r>
            <a:endParaRPr lang="zh-CN" altLang="en-US" sz="120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171450" indent="-171450"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har char="•"/>
            </a:pPr>
            <a:r>
              <a:rPr lang="zh-CN" altLang="en-US" sz="120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支持微信、支付宝、银行卡、数币等全渠道支付能力</a:t>
            </a:r>
            <a:endParaRPr lang="zh-CN" altLang="en-US" sz="120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7" name="矩形 26"/>
          <p:cNvSpPr/>
          <p:nvPr>
            <p:custDataLst>
              <p:tags r:id="rId19"/>
            </p:custDataLst>
          </p:nvPr>
        </p:nvSpPr>
        <p:spPr>
          <a:xfrm>
            <a:off x="9049855" y="3747677"/>
            <a:ext cx="2241526" cy="52725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schemeClr val="accent1"/>
                </a:solidFill>
                <a:latin typeface="+mn-ea"/>
                <a:cs typeface="+mn-ea"/>
              </a:rPr>
              <a:t>分账结算</a:t>
            </a:r>
            <a:endParaRPr lang="zh-CN" altLang="en-US" sz="16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8" name="矩形 27"/>
          <p:cNvSpPr/>
          <p:nvPr>
            <p:custDataLst>
              <p:tags r:id="rId20"/>
            </p:custDataLst>
          </p:nvPr>
        </p:nvSpPr>
        <p:spPr>
          <a:xfrm>
            <a:off x="9049855" y="4384794"/>
            <a:ext cx="2241526" cy="1613253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p>
            <a:pPr marL="171450" indent="-171450"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har char="•"/>
            </a:pPr>
            <a:r>
              <a:rPr lang="zh-CN" altLang="en-US" sz="120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基于业务交易场景提供资金分账能力；</a:t>
            </a:r>
            <a:endParaRPr lang="zh-CN" altLang="en-US" sz="120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171450" indent="-171450"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har char="•"/>
            </a:pPr>
            <a:r>
              <a:rPr lang="zh-CN" altLang="en-US" sz="120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基于订单业务场景分类结算</a:t>
            </a:r>
            <a:endParaRPr lang="zh-CN" altLang="en-US" sz="120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29" name="直接连接符 28"/>
          <p:cNvCxnSpPr/>
          <p:nvPr>
            <p:custDataLst>
              <p:tags r:id="rId21"/>
            </p:custDataLst>
          </p:nvPr>
        </p:nvCxnSpPr>
        <p:spPr>
          <a:xfrm>
            <a:off x="979501" y="3486313"/>
            <a:ext cx="10227731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任意多边形: 形状 18"/>
          <p:cNvSpPr/>
          <p:nvPr>
            <p:custDataLst>
              <p:tags r:id="rId22"/>
            </p:custDataLst>
          </p:nvPr>
        </p:nvSpPr>
        <p:spPr>
          <a:xfrm>
            <a:off x="-19685" y="357443"/>
            <a:ext cx="565150" cy="553085"/>
          </a:xfrm>
          <a:custGeom>
            <a:avLst/>
            <a:gdLst>
              <a:gd name="connsiteX0" fmla="*/ 304309 w 564940"/>
              <a:gd name="connsiteY0" fmla="*/ 0 h 562769"/>
              <a:gd name="connsiteX1" fmla="*/ 564940 w 564940"/>
              <a:gd name="connsiteY1" fmla="*/ 0 h 562769"/>
              <a:gd name="connsiteX2" fmla="*/ 444571 w 564940"/>
              <a:gd name="connsiteY2" fmla="*/ 562769 h 562769"/>
              <a:gd name="connsiteX3" fmla="*/ 183940 w 564940"/>
              <a:gd name="connsiteY3" fmla="*/ 562769 h 562769"/>
              <a:gd name="connsiteX4" fmla="*/ 19941 w 564940"/>
              <a:gd name="connsiteY4" fmla="*/ 0 h 562769"/>
              <a:gd name="connsiteX5" fmla="*/ 206201 w 564940"/>
              <a:gd name="connsiteY5" fmla="*/ 0 h 562769"/>
              <a:gd name="connsiteX6" fmla="*/ 90801 w 564940"/>
              <a:gd name="connsiteY6" fmla="*/ 562769 h 562769"/>
              <a:gd name="connsiteX7" fmla="*/ 0 w 564940"/>
              <a:gd name="connsiteY7" fmla="*/ 562769 h 562769"/>
              <a:gd name="connsiteX8" fmla="*/ 0 w 564940"/>
              <a:gd name="connsiteY8" fmla="*/ 97246 h 562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64940" h="562769">
                <a:moveTo>
                  <a:pt x="304309" y="0"/>
                </a:moveTo>
                <a:lnTo>
                  <a:pt x="564940" y="0"/>
                </a:lnTo>
                <a:lnTo>
                  <a:pt x="444571" y="562769"/>
                </a:lnTo>
                <a:lnTo>
                  <a:pt x="183940" y="562769"/>
                </a:lnTo>
                <a:close/>
                <a:moveTo>
                  <a:pt x="19941" y="0"/>
                </a:moveTo>
                <a:lnTo>
                  <a:pt x="206201" y="0"/>
                </a:lnTo>
                <a:lnTo>
                  <a:pt x="90801" y="562769"/>
                </a:lnTo>
                <a:lnTo>
                  <a:pt x="0" y="562769"/>
                </a:lnTo>
                <a:lnTo>
                  <a:pt x="0" y="97246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48000">
                <a:schemeClr val="accent1"/>
              </a:gs>
            </a:gsLst>
            <a:lin ang="2700000" scaled="0"/>
          </a:gradFill>
        </p:spPr>
        <p:txBody>
          <a:bodyPr wrap="square" lIns="91440" tIns="45720" rIns="91440" bIns="45720" rtlCol="0" anchor="ctr" anchorCtr="0">
            <a:noAutofit/>
          </a:bodyPr>
          <a:p>
            <a:pPr algn="ctr"/>
            <a:endParaRPr kumimoji="1" lang="zh-CN" altLang="en-US" sz="2000" b="1" i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9" name="对角圆角矩形 120"/>
          <p:cNvSpPr/>
          <p:nvPr>
            <p:custDataLst>
              <p:tags r:id="rId23"/>
            </p:custDataLst>
          </p:nvPr>
        </p:nvSpPr>
        <p:spPr>
          <a:xfrm>
            <a:off x="732790" y="351411"/>
            <a:ext cx="5236210" cy="565150"/>
          </a:xfrm>
          <a:prstGeom prst="round2DiagRect">
            <a:avLst>
              <a:gd name="adj1" fmla="val 23994"/>
              <a:gd name="adj2" fmla="val 0"/>
            </a:avLst>
          </a:prstGeom>
          <a:gradFill>
            <a:gsLst>
              <a:gs pos="0">
                <a:srgbClr val="1A6CFF"/>
              </a:gs>
              <a:gs pos="100000">
                <a:srgbClr val="867DF3"/>
              </a:gs>
            </a:gsLst>
            <a:lin ang="0" scaled="0"/>
          </a:gradFill>
          <a:ln w="6350" cap="flat">
            <a:noFill/>
            <a:prstDash val="solid"/>
            <a:miter/>
          </a:ln>
        </p:spPr>
        <p:txBody>
          <a:bodyPr rtlCol="0" anchor="ctr"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需求分析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24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19"/>
          <p:cNvSpPr txBox="1"/>
          <p:nvPr>
            <p:custDataLst>
              <p:tags r:id="rId1"/>
            </p:custDataLst>
          </p:nvPr>
        </p:nvSpPr>
        <p:spPr>
          <a:xfrm>
            <a:off x="441960" y="1370330"/>
            <a:ext cx="5283200" cy="96012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30000"/>
              </a:lnSpc>
            </a:pPr>
            <a:r>
              <a:rPr lang="en-US" altLang="zh-CN" sz="1600" spc="150" dirty="0">
                <a:solidFill>
                  <a:srgbClr val="333333"/>
                </a:solidFill>
                <a:latin typeface="+mn-ea"/>
                <a:sym typeface="+mn-ea"/>
              </a:rPr>
              <a:t>ISV</a:t>
            </a:r>
            <a:r>
              <a:rPr lang="zh-CN" altLang="en-US" sz="1600" spc="150" dirty="0">
                <a:solidFill>
                  <a:srgbClr val="333333"/>
                </a:solidFill>
                <a:latin typeface="+mn-ea"/>
                <a:sym typeface="+mn-ea"/>
              </a:rPr>
              <a:t>服务版基于</a:t>
            </a:r>
            <a:r>
              <a:rPr lang="zh-CN" altLang="en-US" sz="1600" spc="150" dirty="0">
                <a:solidFill>
                  <a:srgbClr val="333333"/>
                </a:solidFill>
              </a:rPr>
              <a:t>云商通</a:t>
            </a:r>
            <a:r>
              <a:rPr lang="zh-CN" altLang="en-US" sz="1600" spc="150" dirty="0">
                <a:solidFill>
                  <a:srgbClr val="333333"/>
                </a:solidFill>
                <a:latin typeface="+mn-ea"/>
                <a:sym typeface="+mn-ea"/>
              </a:rPr>
              <a:t>的账户体系，</a:t>
            </a:r>
            <a:r>
              <a:rPr lang="zh-CN" altLang="en-US" sz="1600" spc="150" dirty="0">
                <a:solidFill>
                  <a:srgbClr val="333333"/>
                </a:solidFill>
              </a:rPr>
              <a:t>提供一站式资金管理解决方案，优先支付处理、账务自动化，从而解决资金管理的复杂性和效率问题。</a:t>
            </a:r>
            <a:endParaRPr lang="zh-CN" altLang="en-US" sz="1600" spc="150" dirty="0">
              <a:solidFill>
                <a:srgbClr val="333333"/>
              </a:solidFill>
            </a:endParaRPr>
          </a:p>
        </p:txBody>
      </p:sp>
      <p:sp>
        <p:nvSpPr>
          <p:cNvPr id="6" name="任意多边形: 形状 5"/>
          <p:cNvSpPr/>
          <p:nvPr>
            <p:custDataLst>
              <p:tags r:id="rId2"/>
            </p:custDataLst>
          </p:nvPr>
        </p:nvSpPr>
        <p:spPr>
          <a:xfrm>
            <a:off x="1087261" y="1165267"/>
            <a:ext cx="200025" cy="133350"/>
          </a:xfrm>
          <a:custGeom>
            <a:avLst/>
            <a:gdLst>
              <a:gd name="connsiteX0" fmla="*/ 104775 w 200025"/>
              <a:gd name="connsiteY0" fmla="*/ 0 h 133350"/>
              <a:gd name="connsiteX1" fmla="*/ 0 w 200025"/>
              <a:gd name="connsiteY1" fmla="*/ 133350 h 133350"/>
              <a:gd name="connsiteX2" fmla="*/ 95250 w 200025"/>
              <a:gd name="connsiteY2" fmla="*/ 133350 h 133350"/>
              <a:gd name="connsiteX3" fmla="*/ 200025 w 200025"/>
              <a:gd name="connsiteY3" fmla="*/ 0 h 13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025" h="133350">
                <a:moveTo>
                  <a:pt x="104775" y="0"/>
                </a:moveTo>
                <a:lnTo>
                  <a:pt x="0" y="133350"/>
                </a:lnTo>
                <a:lnTo>
                  <a:pt x="95250" y="133350"/>
                </a:lnTo>
                <a:lnTo>
                  <a:pt x="200025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7" name="任意多边形: 形状 6"/>
          <p:cNvSpPr/>
          <p:nvPr>
            <p:custDataLst>
              <p:tags r:id="rId3"/>
            </p:custDataLst>
          </p:nvPr>
        </p:nvSpPr>
        <p:spPr>
          <a:xfrm>
            <a:off x="846659" y="1165267"/>
            <a:ext cx="285750" cy="133350"/>
          </a:xfrm>
          <a:custGeom>
            <a:avLst/>
            <a:gdLst>
              <a:gd name="connsiteX0" fmla="*/ 200025 w 285750"/>
              <a:gd name="connsiteY0" fmla="*/ 0 h 133350"/>
              <a:gd name="connsiteX1" fmla="*/ 190500 w 285750"/>
              <a:gd name="connsiteY1" fmla="*/ 0 h 133350"/>
              <a:gd name="connsiteX2" fmla="*/ 104775 w 285750"/>
              <a:gd name="connsiteY2" fmla="*/ 0 h 133350"/>
              <a:gd name="connsiteX3" fmla="*/ 0 w 285750"/>
              <a:gd name="connsiteY3" fmla="*/ 133350 h 133350"/>
              <a:gd name="connsiteX4" fmla="*/ 85725 w 285750"/>
              <a:gd name="connsiteY4" fmla="*/ 133350 h 133350"/>
              <a:gd name="connsiteX5" fmla="*/ 95250 w 285750"/>
              <a:gd name="connsiteY5" fmla="*/ 133350 h 133350"/>
              <a:gd name="connsiteX6" fmla="*/ 180975 w 285750"/>
              <a:gd name="connsiteY6" fmla="*/ 133350 h 133350"/>
              <a:gd name="connsiteX7" fmla="*/ 285750 w 285750"/>
              <a:gd name="connsiteY7" fmla="*/ 0 h 13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5750" h="133350">
                <a:moveTo>
                  <a:pt x="200025" y="0"/>
                </a:moveTo>
                <a:lnTo>
                  <a:pt x="190500" y="0"/>
                </a:lnTo>
                <a:lnTo>
                  <a:pt x="104775" y="0"/>
                </a:lnTo>
                <a:lnTo>
                  <a:pt x="0" y="133350"/>
                </a:lnTo>
                <a:lnTo>
                  <a:pt x="85725" y="133350"/>
                </a:lnTo>
                <a:lnTo>
                  <a:pt x="95250" y="133350"/>
                </a:lnTo>
                <a:lnTo>
                  <a:pt x="180975" y="133350"/>
                </a:lnTo>
                <a:lnTo>
                  <a:pt x="28575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8" name="任意多边形: 形状 7"/>
          <p:cNvSpPr/>
          <p:nvPr>
            <p:custDataLst>
              <p:tags r:id="rId4"/>
            </p:custDataLst>
          </p:nvPr>
        </p:nvSpPr>
        <p:spPr>
          <a:xfrm>
            <a:off x="441847" y="1165267"/>
            <a:ext cx="457200" cy="133350"/>
          </a:xfrm>
          <a:custGeom>
            <a:avLst/>
            <a:gdLst>
              <a:gd name="connsiteX0" fmla="*/ 371475 w 457200"/>
              <a:gd name="connsiteY0" fmla="*/ 0 h 133350"/>
              <a:gd name="connsiteX1" fmla="*/ 361950 w 457200"/>
              <a:gd name="connsiteY1" fmla="*/ 0 h 133350"/>
              <a:gd name="connsiteX2" fmla="*/ 285750 w 457200"/>
              <a:gd name="connsiteY2" fmla="*/ 0 h 133350"/>
              <a:gd name="connsiteX3" fmla="*/ 276225 w 457200"/>
              <a:gd name="connsiteY3" fmla="*/ 0 h 133350"/>
              <a:gd name="connsiteX4" fmla="*/ 200025 w 457200"/>
              <a:gd name="connsiteY4" fmla="*/ 0 h 133350"/>
              <a:gd name="connsiteX5" fmla="*/ 190500 w 457200"/>
              <a:gd name="connsiteY5" fmla="*/ 0 h 133350"/>
              <a:gd name="connsiteX6" fmla="*/ 104775 w 457200"/>
              <a:gd name="connsiteY6" fmla="*/ 0 h 133350"/>
              <a:gd name="connsiteX7" fmla="*/ 0 w 457200"/>
              <a:gd name="connsiteY7" fmla="*/ 133350 h 133350"/>
              <a:gd name="connsiteX8" fmla="*/ 85725 w 457200"/>
              <a:gd name="connsiteY8" fmla="*/ 133350 h 133350"/>
              <a:gd name="connsiteX9" fmla="*/ 95250 w 457200"/>
              <a:gd name="connsiteY9" fmla="*/ 133350 h 133350"/>
              <a:gd name="connsiteX10" fmla="*/ 171450 w 457200"/>
              <a:gd name="connsiteY10" fmla="*/ 133350 h 133350"/>
              <a:gd name="connsiteX11" fmla="*/ 180975 w 457200"/>
              <a:gd name="connsiteY11" fmla="*/ 133350 h 133350"/>
              <a:gd name="connsiteX12" fmla="*/ 257175 w 457200"/>
              <a:gd name="connsiteY12" fmla="*/ 133350 h 133350"/>
              <a:gd name="connsiteX13" fmla="*/ 266700 w 457200"/>
              <a:gd name="connsiteY13" fmla="*/ 133350 h 133350"/>
              <a:gd name="connsiteX14" fmla="*/ 352425 w 457200"/>
              <a:gd name="connsiteY14" fmla="*/ 133350 h 133350"/>
              <a:gd name="connsiteX15" fmla="*/ 457200 w 457200"/>
              <a:gd name="connsiteY15" fmla="*/ 0 h 13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57200" h="133350">
                <a:moveTo>
                  <a:pt x="371475" y="0"/>
                </a:moveTo>
                <a:lnTo>
                  <a:pt x="361950" y="0"/>
                </a:lnTo>
                <a:lnTo>
                  <a:pt x="285750" y="0"/>
                </a:lnTo>
                <a:lnTo>
                  <a:pt x="276225" y="0"/>
                </a:lnTo>
                <a:lnTo>
                  <a:pt x="200025" y="0"/>
                </a:lnTo>
                <a:lnTo>
                  <a:pt x="190500" y="0"/>
                </a:lnTo>
                <a:lnTo>
                  <a:pt x="104775" y="0"/>
                </a:lnTo>
                <a:lnTo>
                  <a:pt x="0" y="133350"/>
                </a:lnTo>
                <a:lnTo>
                  <a:pt x="85725" y="133350"/>
                </a:lnTo>
                <a:lnTo>
                  <a:pt x="95250" y="133350"/>
                </a:lnTo>
                <a:lnTo>
                  <a:pt x="171450" y="133350"/>
                </a:lnTo>
                <a:lnTo>
                  <a:pt x="180975" y="133350"/>
                </a:lnTo>
                <a:lnTo>
                  <a:pt x="257175" y="133350"/>
                </a:lnTo>
                <a:lnTo>
                  <a:pt x="266700" y="133350"/>
                </a:lnTo>
                <a:lnTo>
                  <a:pt x="352425" y="133350"/>
                </a:lnTo>
                <a:lnTo>
                  <a:pt x="457200" y="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9" name="任意多边形: 形状 2"/>
          <p:cNvSpPr/>
          <p:nvPr>
            <p:custDataLst>
              <p:tags r:id="rId5"/>
            </p:custDataLst>
          </p:nvPr>
        </p:nvSpPr>
        <p:spPr>
          <a:xfrm>
            <a:off x="357313" y="2923593"/>
            <a:ext cx="5792788" cy="1400525"/>
          </a:xfrm>
          <a:custGeom>
            <a:avLst/>
            <a:gdLst>
              <a:gd name="connsiteX0" fmla="*/ 3639884 w 4088964"/>
              <a:gd name="connsiteY0" fmla="*/ 904875 h 904875"/>
              <a:gd name="connsiteX1" fmla="*/ 120587 w 4088964"/>
              <a:gd name="connsiteY1" fmla="*/ 904875 h 904875"/>
              <a:gd name="connsiteX2" fmla="*/ 0 w 4088964"/>
              <a:gd name="connsiteY2" fmla="*/ 784288 h 904875"/>
              <a:gd name="connsiteX3" fmla="*/ 0 w 4088964"/>
              <a:gd name="connsiteY3" fmla="*/ 120587 h 904875"/>
              <a:gd name="connsiteX4" fmla="*/ 120587 w 4088964"/>
              <a:gd name="connsiteY4" fmla="*/ 0 h 904875"/>
              <a:gd name="connsiteX5" fmla="*/ 3968210 w 4088964"/>
              <a:gd name="connsiteY5" fmla="*/ 0 h 904875"/>
              <a:gd name="connsiteX6" fmla="*/ 4076319 w 4088964"/>
              <a:gd name="connsiteY6" fmla="*/ 174022 h 904875"/>
              <a:gd name="connsiteX7" fmla="*/ 3747992 w 4088964"/>
              <a:gd name="connsiteY7" fmla="*/ 837724 h 904875"/>
              <a:gd name="connsiteX8" fmla="*/ 3639884 w 4088964"/>
              <a:gd name="connsiteY8" fmla="*/ 904875 h 904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88964" h="904875">
                <a:moveTo>
                  <a:pt x="3639884" y="904875"/>
                </a:moveTo>
                <a:lnTo>
                  <a:pt x="120587" y="904875"/>
                </a:lnTo>
                <a:cubicBezTo>
                  <a:pt x="54007" y="904875"/>
                  <a:pt x="0" y="850868"/>
                  <a:pt x="0" y="784288"/>
                </a:cubicBezTo>
                <a:lnTo>
                  <a:pt x="0" y="120587"/>
                </a:lnTo>
                <a:cubicBezTo>
                  <a:pt x="0" y="54007"/>
                  <a:pt x="54007" y="0"/>
                  <a:pt x="120587" y="0"/>
                </a:cubicBezTo>
                <a:lnTo>
                  <a:pt x="3968210" y="0"/>
                </a:lnTo>
                <a:cubicBezTo>
                  <a:pt x="4057650" y="0"/>
                  <a:pt x="4115943" y="93917"/>
                  <a:pt x="4076319" y="174022"/>
                </a:cubicBezTo>
                <a:lnTo>
                  <a:pt x="3747992" y="837724"/>
                </a:lnTo>
                <a:cubicBezTo>
                  <a:pt x="3727609" y="878872"/>
                  <a:pt x="3685699" y="904875"/>
                  <a:pt x="3639884" y="904875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  <a:effectLst>
            <a:outerShdw blurRad="127000" dist="38100" dir="2700000" algn="tl" rotWithShape="0">
              <a:schemeClr val="accent1">
                <a:lumMod val="75000"/>
                <a:alpha val="10000"/>
              </a:schemeClr>
            </a:outerShdw>
          </a:effectLst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0" name="任意多边形: 形状 3"/>
          <p:cNvSpPr/>
          <p:nvPr>
            <p:custDataLst>
              <p:tags r:id="rId6"/>
            </p:custDataLst>
          </p:nvPr>
        </p:nvSpPr>
        <p:spPr>
          <a:xfrm>
            <a:off x="357313" y="4796708"/>
            <a:ext cx="5202987" cy="1289941"/>
          </a:xfrm>
          <a:custGeom>
            <a:avLst/>
            <a:gdLst>
              <a:gd name="connsiteX0" fmla="*/ 3198971 w 3593675"/>
              <a:gd name="connsiteY0" fmla="*/ 904875 h 904875"/>
              <a:gd name="connsiteX1" fmla="*/ 106013 w 3593675"/>
              <a:gd name="connsiteY1" fmla="*/ 904875 h 904875"/>
              <a:gd name="connsiteX2" fmla="*/ 0 w 3593675"/>
              <a:gd name="connsiteY2" fmla="*/ 784288 h 904875"/>
              <a:gd name="connsiteX3" fmla="*/ 0 w 3593675"/>
              <a:gd name="connsiteY3" fmla="*/ 120587 h 904875"/>
              <a:gd name="connsiteX4" fmla="*/ 106013 w 3593675"/>
              <a:gd name="connsiteY4" fmla="*/ 0 h 904875"/>
              <a:gd name="connsiteX5" fmla="*/ 3487579 w 3593675"/>
              <a:gd name="connsiteY5" fmla="*/ 0 h 904875"/>
              <a:gd name="connsiteX6" fmla="*/ 3582543 w 3593675"/>
              <a:gd name="connsiteY6" fmla="*/ 174022 h 904875"/>
              <a:gd name="connsiteX7" fmla="*/ 3293936 w 3593675"/>
              <a:gd name="connsiteY7" fmla="*/ 837724 h 904875"/>
              <a:gd name="connsiteX8" fmla="*/ 3198971 w 3593675"/>
              <a:gd name="connsiteY8" fmla="*/ 904875 h 904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93675" h="904875">
                <a:moveTo>
                  <a:pt x="3198971" y="904875"/>
                </a:moveTo>
                <a:lnTo>
                  <a:pt x="106013" y="904875"/>
                </a:lnTo>
                <a:cubicBezTo>
                  <a:pt x="47435" y="904875"/>
                  <a:pt x="0" y="850868"/>
                  <a:pt x="0" y="784288"/>
                </a:cubicBezTo>
                <a:lnTo>
                  <a:pt x="0" y="120587"/>
                </a:lnTo>
                <a:cubicBezTo>
                  <a:pt x="0" y="54007"/>
                  <a:pt x="47435" y="0"/>
                  <a:pt x="106013" y="0"/>
                </a:cubicBezTo>
                <a:lnTo>
                  <a:pt x="3487579" y="0"/>
                </a:lnTo>
                <a:cubicBezTo>
                  <a:pt x="3566160" y="0"/>
                  <a:pt x="3617405" y="93917"/>
                  <a:pt x="3582543" y="174022"/>
                </a:cubicBezTo>
                <a:lnTo>
                  <a:pt x="3293936" y="837724"/>
                </a:lnTo>
                <a:cubicBezTo>
                  <a:pt x="3276124" y="878872"/>
                  <a:pt x="3239262" y="904875"/>
                  <a:pt x="3198971" y="904875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  <a:effectLst>
            <a:outerShdw blurRad="127000" dist="38100" dir="2700000" algn="tl" rotWithShape="0">
              <a:schemeClr val="accent1">
                <a:lumMod val="75000"/>
                <a:alpha val="10000"/>
              </a:schemeClr>
            </a:outerShdw>
          </a:effectLst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1" name="文本框 10"/>
          <p:cNvSpPr txBox="1"/>
          <p:nvPr>
            <p:custDataLst>
              <p:tags r:id="rId7"/>
            </p:custDataLst>
          </p:nvPr>
        </p:nvSpPr>
        <p:spPr>
          <a:xfrm>
            <a:off x="1212215" y="3073408"/>
            <a:ext cx="4039235" cy="107060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b="1" kern="0" dirty="0">
                <a:solidFill>
                  <a:schemeClr val="dk1">
                    <a:lumMod val="85000"/>
                    <a:lumOff val="15000"/>
                  </a:schemeClr>
                </a:solidFill>
                <a:latin typeface="+mn-ea"/>
              </a:rPr>
              <a:t>收款</a:t>
            </a:r>
            <a:r>
              <a:rPr lang="zh-CN" altLang="en-US" sz="1400" kern="0" dirty="0">
                <a:solidFill>
                  <a:schemeClr val="dk1">
                    <a:lumMod val="85000"/>
                    <a:lumOff val="15000"/>
                  </a:schemeClr>
                </a:solidFill>
                <a:latin typeface="+mn-ea"/>
              </a:rPr>
              <a:t>：平台内各收款商户主体支付及结算，按收单逻辑处理，</a:t>
            </a:r>
            <a:r>
              <a:rPr lang="en-US" altLang="zh-CN" sz="1400" kern="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ISV</a:t>
            </a:r>
            <a:r>
              <a:rPr lang="zh-CN" altLang="en-US" sz="1400" kern="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仅以技术身份调起交易</a:t>
            </a:r>
            <a:r>
              <a:rPr lang="zh-CN" altLang="en-US" sz="1400" kern="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；</a:t>
            </a:r>
            <a:endParaRPr lang="zh-CN" altLang="en-US" sz="1400" kern="0" dirty="0">
              <a:solidFill>
                <a:schemeClr val="dk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400" kern="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支持商户的收单交易走云商通系统</a:t>
            </a:r>
            <a:r>
              <a:rPr lang="en-US" altLang="zh-CN" sz="1400" kern="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/</a:t>
            </a:r>
            <a:r>
              <a:rPr lang="zh-CN" altLang="en-US" sz="1400" kern="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收银宝系统；</a:t>
            </a:r>
            <a:endParaRPr lang="zh-CN" altLang="en-US" sz="1400" kern="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文本框 11"/>
          <p:cNvSpPr txBox="1"/>
          <p:nvPr>
            <p:custDataLst>
              <p:tags r:id="rId8"/>
            </p:custDataLst>
          </p:nvPr>
        </p:nvSpPr>
        <p:spPr>
          <a:xfrm>
            <a:off x="1250950" y="4922300"/>
            <a:ext cx="4077924" cy="10791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b="1" kern="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抽佣</a:t>
            </a:r>
            <a:r>
              <a:rPr lang="zh-CN" altLang="en-US" sz="1400" kern="0" dirty="0">
                <a:solidFill>
                  <a:schemeClr val="dk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：</a:t>
            </a:r>
            <a:r>
              <a:rPr lang="zh-CN" altLang="en-US" sz="1400" kern="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在收款商户授权的前提下，由</a:t>
            </a:r>
            <a:r>
              <a:rPr lang="en-US" altLang="zh-CN" sz="1400" kern="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ISV</a:t>
            </a:r>
            <a:r>
              <a:rPr lang="zh-CN" altLang="en-US" sz="1400" kern="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从收款商户结算资金中按比率抽佣；</a:t>
            </a:r>
            <a:endParaRPr lang="zh-CN" altLang="en-US" sz="1400" kern="0" dirty="0">
              <a:solidFill>
                <a:schemeClr val="dk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400" kern="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其他合作方的分账，支持项目定制。</a:t>
            </a:r>
            <a:endParaRPr lang="zh-CN" altLang="en-US" sz="1400" kern="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图片 17" descr="343435383038363b343532323430323bcdc6b9e3b7bdb0b8"/>
          <p:cNvSpPr/>
          <p:nvPr>
            <p:custDataLst>
              <p:tags r:id="rId9"/>
            </p:custDataLst>
          </p:nvPr>
        </p:nvSpPr>
        <p:spPr>
          <a:xfrm>
            <a:off x="565393" y="5038404"/>
            <a:ext cx="431999" cy="431999"/>
          </a:xfrm>
          <a:custGeom>
            <a:avLst/>
            <a:gdLst>
              <a:gd name="connsiteX0" fmla="*/ 215616 w 431999"/>
              <a:gd name="connsiteY0" fmla="*/ 431616 h 431999"/>
              <a:gd name="connsiteX1" fmla="*/ -384 w 431999"/>
              <a:gd name="connsiteY1" fmla="*/ 215616 h 431999"/>
              <a:gd name="connsiteX2" fmla="*/ 215616 w 431999"/>
              <a:gd name="connsiteY2" fmla="*/ -384 h 431999"/>
              <a:gd name="connsiteX3" fmla="*/ 431616 w 431999"/>
              <a:gd name="connsiteY3" fmla="*/ 215616 h 431999"/>
              <a:gd name="connsiteX4" fmla="*/ 215616 w 431999"/>
              <a:gd name="connsiteY4" fmla="*/ 431616 h 431999"/>
              <a:gd name="connsiteX5" fmla="*/ 301349 w 431999"/>
              <a:gd name="connsiteY5" fmla="*/ 108898 h 431999"/>
              <a:gd name="connsiteX6" fmla="*/ 291550 w 431999"/>
              <a:gd name="connsiteY6" fmla="*/ 108898 h 431999"/>
              <a:gd name="connsiteX7" fmla="*/ 95493 w 431999"/>
              <a:gd name="connsiteY7" fmla="*/ 206429 h 431999"/>
              <a:gd name="connsiteX8" fmla="*/ 89616 w 431999"/>
              <a:gd name="connsiteY8" fmla="*/ 214239 h 431999"/>
              <a:gd name="connsiteX9" fmla="*/ 93538 w 431999"/>
              <a:gd name="connsiteY9" fmla="*/ 222050 h 431999"/>
              <a:gd name="connsiteX10" fmla="*/ 140603 w 431999"/>
              <a:gd name="connsiteY10" fmla="*/ 251324 h 431999"/>
              <a:gd name="connsiteX11" fmla="*/ 152369 w 431999"/>
              <a:gd name="connsiteY11" fmla="*/ 249369 h 431999"/>
              <a:gd name="connsiteX12" fmla="*/ 255114 w 431999"/>
              <a:gd name="connsiteY12" fmla="*/ 156782 h 431999"/>
              <a:gd name="connsiteX13" fmla="*/ 257446 w 431999"/>
              <a:gd name="connsiteY13" fmla="*/ 156749 h 431999"/>
              <a:gd name="connsiteX14" fmla="*/ 257971 w 431999"/>
              <a:gd name="connsiteY14" fmla="*/ 157796 h 431999"/>
              <a:gd name="connsiteX15" fmla="*/ 257570 w 431999"/>
              <a:gd name="connsiteY15" fmla="*/ 158897 h 431999"/>
              <a:gd name="connsiteX16" fmla="*/ 166078 w 431999"/>
              <a:gd name="connsiteY16" fmla="*/ 257122 h 431999"/>
              <a:gd name="connsiteX17" fmla="*/ 164135 w 431999"/>
              <a:gd name="connsiteY17" fmla="*/ 262988 h 431999"/>
              <a:gd name="connsiteX18" fmla="*/ 164135 w 431999"/>
              <a:gd name="connsiteY18" fmla="*/ 305905 h 431999"/>
              <a:gd name="connsiteX19" fmla="*/ 170000 w 431999"/>
              <a:gd name="connsiteY19" fmla="*/ 315682 h 431999"/>
              <a:gd name="connsiteX20" fmla="*/ 179800 w 431999"/>
              <a:gd name="connsiteY20" fmla="*/ 313716 h 431999"/>
              <a:gd name="connsiteX21" fmla="*/ 203332 w 431999"/>
              <a:gd name="connsiteY21" fmla="*/ 290295 h 431999"/>
              <a:gd name="connsiteX22" fmla="*/ 250396 w 431999"/>
              <a:gd name="connsiteY22" fmla="*/ 321502 h 431999"/>
              <a:gd name="connsiteX23" fmla="*/ 260196 w 431999"/>
              <a:gd name="connsiteY23" fmla="*/ 323458 h 431999"/>
              <a:gd name="connsiteX24" fmla="*/ 266062 w 431999"/>
              <a:gd name="connsiteY24" fmla="*/ 315648 h 431999"/>
              <a:gd name="connsiteX25" fmla="*/ 305282 w 431999"/>
              <a:gd name="connsiteY25" fmla="*/ 120584 h 431999"/>
              <a:gd name="connsiteX26" fmla="*/ 301349 w 431999"/>
              <a:gd name="connsiteY26" fmla="*/ 108898 h 43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431999" h="431999">
                <a:moveTo>
                  <a:pt x="215616" y="431616"/>
                </a:moveTo>
                <a:cubicBezTo>
                  <a:pt x="96323" y="431616"/>
                  <a:pt x="-384" y="334909"/>
                  <a:pt x="-384" y="215616"/>
                </a:cubicBezTo>
                <a:cubicBezTo>
                  <a:pt x="-384" y="96323"/>
                  <a:pt x="96323" y="-384"/>
                  <a:pt x="215616" y="-384"/>
                </a:cubicBezTo>
                <a:cubicBezTo>
                  <a:pt x="334909" y="-384"/>
                  <a:pt x="431616" y="96323"/>
                  <a:pt x="431616" y="215616"/>
                </a:cubicBezTo>
                <a:cubicBezTo>
                  <a:pt x="431616" y="334909"/>
                  <a:pt x="334909" y="431616"/>
                  <a:pt x="215616" y="431616"/>
                </a:cubicBezTo>
                <a:moveTo>
                  <a:pt x="301349" y="108898"/>
                </a:moveTo>
                <a:cubicBezTo>
                  <a:pt x="297427" y="106942"/>
                  <a:pt x="294699" y="107454"/>
                  <a:pt x="291550" y="108898"/>
                </a:cubicBezTo>
                <a:lnTo>
                  <a:pt x="95493" y="206429"/>
                </a:lnTo>
                <a:cubicBezTo>
                  <a:pt x="92049" y="208396"/>
                  <a:pt x="89616" y="211022"/>
                  <a:pt x="89616" y="214239"/>
                </a:cubicBezTo>
                <a:cubicBezTo>
                  <a:pt x="89616" y="217446"/>
                  <a:pt x="91060" y="220571"/>
                  <a:pt x="93538" y="222050"/>
                </a:cubicBezTo>
                <a:lnTo>
                  <a:pt x="140603" y="251324"/>
                </a:lnTo>
                <a:cubicBezTo>
                  <a:pt x="144513" y="253268"/>
                  <a:pt x="148447" y="253268"/>
                  <a:pt x="152369" y="249369"/>
                </a:cubicBezTo>
                <a:lnTo>
                  <a:pt x="255114" y="156782"/>
                </a:lnTo>
                <a:cubicBezTo>
                  <a:pt x="255774" y="156190"/>
                  <a:pt x="256768" y="156176"/>
                  <a:pt x="257446" y="156749"/>
                </a:cubicBezTo>
                <a:cubicBezTo>
                  <a:pt x="257757" y="157010"/>
                  <a:pt x="257948" y="157389"/>
                  <a:pt x="257971" y="157796"/>
                </a:cubicBezTo>
                <a:cubicBezTo>
                  <a:pt x="257995" y="158203"/>
                  <a:pt x="257850" y="158601"/>
                  <a:pt x="257570" y="158897"/>
                </a:cubicBezTo>
                <a:lnTo>
                  <a:pt x="166078" y="257122"/>
                </a:lnTo>
                <a:cubicBezTo>
                  <a:pt x="164135" y="259078"/>
                  <a:pt x="164135" y="261033"/>
                  <a:pt x="164135" y="262988"/>
                </a:cubicBezTo>
                <a:lnTo>
                  <a:pt x="164135" y="305905"/>
                </a:lnTo>
                <a:cubicBezTo>
                  <a:pt x="164135" y="309816"/>
                  <a:pt x="166078" y="313716"/>
                  <a:pt x="170000" y="315682"/>
                </a:cubicBezTo>
                <a:cubicBezTo>
                  <a:pt x="173934" y="317615"/>
                  <a:pt x="177845" y="315682"/>
                  <a:pt x="179800" y="313716"/>
                </a:cubicBezTo>
                <a:lnTo>
                  <a:pt x="203332" y="290295"/>
                </a:lnTo>
                <a:lnTo>
                  <a:pt x="250396" y="321502"/>
                </a:lnTo>
                <a:cubicBezTo>
                  <a:pt x="252875" y="323458"/>
                  <a:pt x="258502" y="323901"/>
                  <a:pt x="260196" y="323458"/>
                </a:cubicBezTo>
                <a:cubicBezTo>
                  <a:pt x="261889" y="323014"/>
                  <a:pt x="265300" y="319593"/>
                  <a:pt x="266062" y="315648"/>
                </a:cubicBezTo>
                <a:lnTo>
                  <a:pt x="305282" y="120584"/>
                </a:lnTo>
                <a:cubicBezTo>
                  <a:pt x="306214" y="116287"/>
                  <a:pt x="305282" y="110853"/>
                  <a:pt x="301349" y="108898"/>
                </a:cubicBezTo>
              </a:path>
            </a:pathLst>
          </a:custGeom>
          <a:solidFill>
            <a:schemeClr val="accent1"/>
          </a:solidFill>
          <a:ln w="55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7" name="图片 6" descr="343435383038363b343532323338363bb9d8bcfcb5e3"/>
          <p:cNvSpPr/>
          <p:nvPr>
            <p:custDataLst>
              <p:tags r:id="rId10"/>
            </p:custDataLst>
          </p:nvPr>
        </p:nvSpPr>
        <p:spPr>
          <a:xfrm>
            <a:off x="577677" y="3189394"/>
            <a:ext cx="431999" cy="431999"/>
          </a:xfrm>
          <a:custGeom>
            <a:avLst/>
            <a:gdLst>
              <a:gd name="connsiteX0" fmla="*/ 215616 w 431999"/>
              <a:gd name="connsiteY0" fmla="*/ 431616 h 431999"/>
              <a:gd name="connsiteX1" fmla="*/ -384 w 431999"/>
              <a:gd name="connsiteY1" fmla="*/ 215616 h 431999"/>
              <a:gd name="connsiteX2" fmla="*/ 215616 w 431999"/>
              <a:gd name="connsiteY2" fmla="*/ -384 h 431999"/>
              <a:gd name="connsiteX3" fmla="*/ 431616 w 431999"/>
              <a:gd name="connsiteY3" fmla="*/ 215616 h 431999"/>
              <a:gd name="connsiteX4" fmla="*/ 215616 w 431999"/>
              <a:gd name="connsiteY4" fmla="*/ 431616 h 431999"/>
              <a:gd name="connsiteX5" fmla="*/ 197616 w 431999"/>
              <a:gd name="connsiteY5" fmla="*/ 322122 h 431999"/>
              <a:gd name="connsiteX6" fmla="*/ 197616 w 431999"/>
              <a:gd name="connsiteY6" fmla="*/ 341616 h 431999"/>
              <a:gd name="connsiteX7" fmla="*/ 215616 w 431999"/>
              <a:gd name="connsiteY7" fmla="*/ 359616 h 431999"/>
              <a:gd name="connsiteX8" fmla="*/ 233616 w 431999"/>
              <a:gd name="connsiteY8" fmla="*/ 341616 h 431999"/>
              <a:gd name="connsiteX9" fmla="*/ 233616 w 431999"/>
              <a:gd name="connsiteY9" fmla="*/ 322122 h 431999"/>
              <a:gd name="connsiteX10" fmla="*/ 322122 w 431999"/>
              <a:gd name="connsiteY10" fmla="*/ 233616 h 431999"/>
              <a:gd name="connsiteX11" fmla="*/ 341616 w 431999"/>
              <a:gd name="connsiteY11" fmla="*/ 233616 h 431999"/>
              <a:gd name="connsiteX12" fmla="*/ 359616 w 431999"/>
              <a:gd name="connsiteY12" fmla="*/ 215616 h 431999"/>
              <a:gd name="connsiteX13" fmla="*/ 341616 w 431999"/>
              <a:gd name="connsiteY13" fmla="*/ 197616 h 431999"/>
              <a:gd name="connsiteX14" fmla="*/ 322122 w 431999"/>
              <a:gd name="connsiteY14" fmla="*/ 197616 h 431999"/>
              <a:gd name="connsiteX15" fmla="*/ 233616 w 431999"/>
              <a:gd name="connsiteY15" fmla="*/ 109109 h 431999"/>
              <a:gd name="connsiteX16" fmla="*/ 233616 w 431999"/>
              <a:gd name="connsiteY16" fmla="*/ 89616 h 431999"/>
              <a:gd name="connsiteX17" fmla="*/ 215616 w 431999"/>
              <a:gd name="connsiteY17" fmla="*/ 71616 h 431999"/>
              <a:gd name="connsiteX18" fmla="*/ 197616 w 431999"/>
              <a:gd name="connsiteY18" fmla="*/ 89616 h 431999"/>
              <a:gd name="connsiteX19" fmla="*/ 197616 w 431999"/>
              <a:gd name="connsiteY19" fmla="*/ 109109 h 431999"/>
              <a:gd name="connsiteX20" fmla="*/ 109109 w 431999"/>
              <a:gd name="connsiteY20" fmla="*/ 197616 h 431999"/>
              <a:gd name="connsiteX21" fmla="*/ 89616 w 431999"/>
              <a:gd name="connsiteY21" fmla="*/ 197616 h 431999"/>
              <a:gd name="connsiteX22" fmla="*/ 71616 w 431999"/>
              <a:gd name="connsiteY22" fmla="*/ 215616 h 431999"/>
              <a:gd name="connsiteX23" fmla="*/ 89616 w 431999"/>
              <a:gd name="connsiteY23" fmla="*/ 233616 h 431999"/>
              <a:gd name="connsiteX24" fmla="*/ 109109 w 431999"/>
              <a:gd name="connsiteY24" fmla="*/ 233616 h 431999"/>
              <a:gd name="connsiteX25" fmla="*/ 197616 w 431999"/>
              <a:gd name="connsiteY25" fmla="*/ 322122 h 431999"/>
              <a:gd name="connsiteX26" fmla="*/ 215616 w 431999"/>
              <a:gd name="connsiteY26" fmla="*/ 296616 h 431999"/>
              <a:gd name="connsiteX27" fmla="*/ 134616 w 431999"/>
              <a:gd name="connsiteY27" fmla="*/ 215616 h 431999"/>
              <a:gd name="connsiteX28" fmla="*/ 215616 w 431999"/>
              <a:gd name="connsiteY28" fmla="*/ 134616 h 431999"/>
              <a:gd name="connsiteX29" fmla="*/ 296616 w 431999"/>
              <a:gd name="connsiteY29" fmla="*/ 215616 h 431999"/>
              <a:gd name="connsiteX30" fmla="*/ 215616 w 431999"/>
              <a:gd name="connsiteY30" fmla="*/ 296616 h 431999"/>
              <a:gd name="connsiteX31" fmla="*/ 215616 w 431999"/>
              <a:gd name="connsiteY31" fmla="*/ 260616 h 431999"/>
              <a:gd name="connsiteX32" fmla="*/ 260616 w 431999"/>
              <a:gd name="connsiteY32" fmla="*/ 215616 h 431999"/>
              <a:gd name="connsiteX33" fmla="*/ 215616 w 431999"/>
              <a:gd name="connsiteY33" fmla="*/ 170616 h 431999"/>
              <a:gd name="connsiteX34" fmla="*/ 170616 w 431999"/>
              <a:gd name="connsiteY34" fmla="*/ 215616 h 431999"/>
              <a:gd name="connsiteX35" fmla="*/ 215616 w 431999"/>
              <a:gd name="connsiteY35" fmla="*/ 260616 h 43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431999" h="431999">
                <a:moveTo>
                  <a:pt x="215616" y="431616"/>
                </a:moveTo>
                <a:cubicBezTo>
                  <a:pt x="96323" y="431616"/>
                  <a:pt x="-384" y="334909"/>
                  <a:pt x="-384" y="215616"/>
                </a:cubicBezTo>
                <a:cubicBezTo>
                  <a:pt x="-384" y="96323"/>
                  <a:pt x="96323" y="-384"/>
                  <a:pt x="215616" y="-384"/>
                </a:cubicBezTo>
                <a:cubicBezTo>
                  <a:pt x="334909" y="-384"/>
                  <a:pt x="431616" y="96323"/>
                  <a:pt x="431616" y="215616"/>
                </a:cubicBezTo>
                <a:cubicBezTo>
                  <a:pt x="431616" y="334909"/>
                  <a:pt x="334909" y="431616"/>
                  <a:pt x="215616" y="431616"/>
                </a:cubicBezTo>
                <a:moveTo>
                  <a:pt x="197616" y="322122"/>
                </a:moveTo>
                <a:lnTo>
                  <a:pt x="197616" y="341616"/>
                </a:lnTo>
                <a:cubicBezTo>
                  <a:pt x="197616" y="351557"/>
                  <a:pt x="205675" y="359616"/>
                  <a:pt x="215616" y="359616"/>
                </a:cubicBezTo>
                <a:cubicBezTo>
                  <a:pt x="225557" y="359616"/>
                  <a:pt x="233616" y="351557"/>
                  <a:pt x="233616" y="341616"/>
                </a:cubicBezTo>
                <a:lnTo>
                  <a:pt x="233616" y="322122"/>
                </a:lnTo>
                <a:cubicBezTo>
                  <a:pt x="278841" y="314535"/>
                  <a:pt x="314535" y="278841"/>
                  <a:pt x="322122" y="233616"/>
                </a:cubicBezTo>
                <a:lnTo>
                  <a:pt x="341616" y="233616"/>
                </a:lnTo>
                <a:cubicBezTo>
                  <a:pt x="351557" y="233616"/>
                  <a:pt x="359616" y="225557"/>
                  <a:pt x="359616" y="215616"/>
                </a:cubicBezTo>
                <a:cubicBezTo>
                  <a:pt x="359616" y="205675"/>
                  <a:pt x="351557" y="197616"/>
                  <a:pt x="341616" y="197616"/>
                </a:cubicBezTo>
                <a:lnTo>
                  <a:pt x="322122" y="197616"/>
                </a:lnTo>
                <a:cubicBezTo>
                  <a:pt x="314535" y="152391"/>
                  <a:pt x="278841" y="116696"/>
                  <a:pt x="233616" y="109109"/>
                </a:cubicBezTo>
                <a:lnTo>
                  <a:pt x="233616" y="89616"/>
                </a:lnTo>
                <a:cubicBezTo>
                  <a:pt x="233616" y="79675"/>
                  <a:pt x="225557" y="71616"/>
                  <a:pt x="215616" y="71616"/>
                </a:cubicBezTo>
                <a:cubicBezTo>
                  <a:pt x="205675" y="71616"/>
                  <a:pt x="197616" y="79675"/>
                  <a:pt x="197616" y="89616"/>
                </a:cubicBezTo>
                <a:lnTo>
                  <a:pt x="197616" y="109109"/>
                </a:lnTo>
                <a:cubicBezTo>
                  <a:pt x="152391" y="116696"/>
                  <a:pt x="116696" y="152391"/>
                  <a:pt x="109109" y="197616"/>
                </a:cubicBezTo>
                <a:lnTo>
                  <a:pt x="89616" y="197616"/>
                </a:lnTo>
                <a:cubicBezTo>
                  <a:pt x="79675" y="197616"/>
                  <a:pt x="71616" y="205675"/>
                  <a:pt x="71616" y="215616"/>
                </a:cubicBezTo>
                <a:cubicBezTo>
                  <a:pt x="71616" y="225557"/>
                  <a:pt x="79675" y="233616"/>
                  <a:pt x="89616" y="233616"/>
                </a:cubicBezTo>
                <a:lnTo>
                  <a:pt x="109109" y="233616"/>
                </a:lnTo>
                <a:cubicBezTo>
                  <a:pt x="116696" y="278841"/>
                  <a:pt x="152391" y="314535"/>
                  <a:pt x="197616" y="322122"/>
                </a:cubicBezTo>
                <a:moveTo>
                  <a:pt x="215616" y="296616"/>
                </a:moveTo>
                <a:cubicBezTo>
                  <a:pt x="170881" y="296616"/>
                  <a:pt x="134616" y="260351"/>
                  <a:pt x="134616" y="215616"/>
                </a:cubicBezTo>
                <a:cubicBezTo>
                  <a:pt x="134616" y="170881"/>
                  <a:pt x="170881" y="134616"/>
                  <a:pt x="215616" y="134616"/>
                </a:cubicBezTo>
                <a:cubicBezTo>
                  <a:pt x="260351" y="134616"/>
                  <a:pt x="296616" y="170881"/>
                  <a:pt x="296616" y="215616"/>
                </a:cubicBezTo>
                <a:cubicBezTo>
                  <a:pt x="296616" y="260351"/>
                  <a:pt x="260351" y="296616"/>
                  <a:pt x="215616" y="296616"/>
                </a:cubicBezTo>
                <a:moveTo>
                  <a:pt x="215616" y="260616"/>
                </a:moveTo>
                <a:cubicBezTo>
                  <a:pt x="240469" y="260616"/>
                  <a:pt x="260616" y="240469"/>
                  <a:pt x="260616" y="215616"/>
                </a:cubicBezTo>
                <a:cubicBezTo>
                  <a:pt x="260616" y="190763"/>
                  <a:pt x="240469" y="170616"/>
                  <a:pt x="215616" y="170616"/>
                </a:cubicBezTo>
                <a:cubicBezTo>
                  <a:pt x="190763" y="170616"/>
                  <a:pt x="170616" y="190763"/>
                  <a:pt x="170616" y="215616"/>
                </a:cubicBezTo>
                <a:cubicBezTo>
                  <a:pt x="170616" y="240469"/>
                  <a:pt x="190763" y="260616"/>
                  <a:pt x="215616" y="260616"/>
                </a:cubicBezTo>
              </a:path>
            </a:pathLst>
          </a:custGeom>
          <a:solidFill>
            <a:schemeClr val="accent1"/>
          </a:solidFill>
          <a:ln w="55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0" name="圆角矩形 19"/>
          <p:cNvSpPr/>
          <p:nvPr/>
        </p:nvSpPr>
        <p:spPr>
          <a:xfrm>
            <a:off x="7165975" y="1489710"/>
            <a:ext cx="3462655" cy="1746885"/>
          </a:xfrm>
          <a:prstGeom prst="roundRect">
            <a:avLst>
              <a:gd name="adj" fmla="val 6659"/>
            </a:avLst>
          </a:prstGeom>
          <a:solidFill>
            <a:schemeClr val="bg2">
              <a:lumMod val="75000"/>
              <a:alpha val="97000"/>
            </a:schemeClr>
          </a:solidFill>
          <a:ln w="12700" cmpd="sng">
            <a:solidFill>
              <a:schemeClr val="accent1">
                <a:shade val="50000"/>
                <a:alpha val="88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endParaRPr lang="zh-CN" altLang="en-US" sz="1600">
              <a:solidFill>
                <a:schemeClr val="lt1"/>
              </a:solidFill>
              <a:sym typeface="+mn-ea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7437120" y="2548255"/>
            <a:ext cx="1316990" cy="506730"/>
          </a:xfrm>
          <a:prstGeom prst="roundRect">
            <a:avLst/>
          </a:prstGeom>
          <a:solidFill>
            <a:srgbClr val="FFFFFF">
              <a:alpha val="97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r>
              <a:rPr lang="zh-CN" altLang="en-US" sz="1600">
                <a:solidFill>
                  <a:schemeClr val="tx1"/>
                </a:solidFill>
              </a:rPr>
              <a:t>服务商</a:t>
            </a:r>
            <a:endParaRPr sz="1600"/>
          </a:p>
        </p:txBody>
      </p:sp>
      <p:sp>
        <p:nvSpPr>
          <p:cNvPr id="23" name="圆角矩形 22"/>
          <p:cNvSpPr/>
          <p:nvPr/>
        </p:nvSpPr>
        <p:spPr>
          <a:xfrm>
            <a:off x="7437120" y="1660525"/>
            <a:ext cx="869251" cy="544377"/>
          </a:xfrm>
          <a:prstGeom prst="roundRect">
            <a:avLst/>
          </a:prstGeom>
          <a:solidFill>
            <a:srgbClr val="FFFFFF">
              <a:alpha val="97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r>
              <a:rPr lang="zh-CN" altLang="en-US" sz="1600">
                <a:solidFill>
                  <a:schemeClr val="tx1"/>
                </a:solidFill>
              </a:rPr>
              <a:t>收单商户</a:t>
            </a:r>
            <a:r>
              <a:rPr lang="en-US" altLang="zh-CN" sz="1600">
                <a:solidFill>
                  <a:schemeClr val="tx1"/>
                </a:solidFill>
                <a:sym typeface="+mn-ea"/>
              </a:rPr>
              <a:t>1</a:t>
            </a:r>
            <a:endParaRPr lang="en-US" altLang="zh-CN" sz="1600">
              <a:solidFill>
                <a:schemeClr val="tx1"/>
              </a:solidFill>
              <a:sym typeface="+mn-ea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8458835" y="1660525"/>
            <a:ext cx="869331" cy="544407"/>
          </a:xfrm>
          <a:prstGeom prst="roundRect">
            <a:avLst/>
          </a:prstGeom>
          <a:solidFill>
            <a:srgbClr val="FFFFFF">
              <a:alpha val="97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r>
              <a:rPr lang="zh-CN" altLang="en-US" sz="1600">
                <a:solidFill>
                  <a:schemeClr val="tx1"/>
                </a:solidFill>
              </a:rPr>
              <a:t>收单商户</a:t>
            </a:r>
            <a:r>
              <a:rPr lang="en-US" altLang="zh-CN" sz="1600">
                <a:solidFill>
                  <a:schemeClr val="tx1"/>
                </a:solidFill>
                <a:sym typeface="+mn-ea"/>
              </a:rPr>
              <a:t>2</a:t>
            </a:r>
            <a:endParaRPr lang="en-US" altLang="zh-CN" sz="1600">
              <a:solidFill>
                <a:schemeClr val="tx1"/>
              </a:solidFill>
              <a:sym typeface="+mn-ea"/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9043035" y="2506980"/>
            <a:ext cx="1316990" cy="548005"/>
          </a:xfrm>
          <a:prstGeom prst="roundRect">
            <a:avLst/>
          </a:prstGeom>
          <a:solidFill>
            <a:srgbClr val="FFFFFF">
              <a:alpha val="97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r>
              <a:rPr lang="zh-CN" altLang="en-US" sz="1600">
                <a:solidFill>
                  <a:schemeClr val="tx1"/>
                </a:solidFill>
              </a:rPr>
              <a:t>合作</a:t>
            </a:r>
            <a:r>
              <a:rPr lang="zh-CN" altLang="en-US" sz="1600">
                <a:solidFill>
                  <a:schemeClr val="tx1"/>
                </a:solidFill>
                <a:sym typeface="+mn-ea"/>
              </a:rPr>
              <a:t>方</a:t>
            </a:r>
            <a:endParaRPr lang="zh-CN" altLang="en-US" sz="1600">
              <a:solidFill>
                <a:schemeClr val="tx1"/>
              </a:solidFill>
              <a:sym typeface="+mn-ea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9480550" y="1660525"/>
            <a:ext cx="869275" cy="544407"/>
          </a:xfrm>
          <a:prstGeom prst="roundRect">
            <a:avLst/>
          </a:prstGeom>
          <a:solidFill>
            <a:srgbClr val="FFFFFF">
              <a:alpha val="97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r>
              <a:rPr lang="zh-CN" altLang="en-US" sz="1600">
                <a:solidFill>
                  <a:schemeClr val="tx1"/>
                </a:solidFill>
              </a:rPr>
              <a:t>收单商户</a:t>
            </a:r>
            <a:r>
              <a:rPr lang="en-US" altLang="zh-CN" sz="1600">
                <a:solidFill>
                  <a:schemeClr val="tx1"/>
                </a:solidFill>
                <a:sym typeface="+mn-ea"/>
              </a:rPr>
              <a:t>3</a:t>
            </a:r>
            <a:endParaRPr lang="en-US" altLang="zh-CN" sz="1600">
              <a:solidFill>
                <a:schemeClr val="tx1"/>
              </a:solidFill>
              <a:sym typeface="+mn-ea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393305" y="1605915"/>
            <a:ext cx="3009900" cy="678836"/>
          </a:xfrm>
          <a:prstGeom prst="rect">
            <a:avLst/>
          </a:prstGeom>
          <a:noFill/>
          <a:ln w="28575" cap="flat" cmpd="thickThin" algn="ctr">
            <a:solidFill>
              <a:srgbClr val="0962AD"/>
            </a:solidFill>
            <a:prstDash val="lgDash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endParaRPr lang="zh-CN" altLang="en-US" sz="1600">
              <a:solidFill>
                <a:schemeClr val="lt1"/>
              </a:solidFill>
              <a:sym typeface="+mn-ea"/>
            </a:endParaRPr>
          </a:p>
        </p:txBody>
      </p:sp>
      <p:sp>
        <p:nvSpPr>
          <p:cNvPr id="39" name="文本框 38"/>
          <p:cNvSpPr txBox="1"/>
          <p:nvPr/>
        </p:nvSpPr>
        <p:spPr>
          <a:xfrm rot="10800000" flipV="1">
            <a:off x="11053445" y="2763583"/>
            <a:ext cx="1682084" cy="76454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lnSpc>
                <a:spcPct val="140000"/>
              </a:lnSpc>
            </a:pPr>
            <a:r>
              <a:rPr lang="en-US" altLang="zh-CN" sz="1600" b="1" kern="100" dirty="0">
                <a:solidFill>
                  <a:schemeClr val="tx1"/>
                </a:solidFill>
                <a:effectLst/>
              </a:rPr>
              <a:t>1</a:t>
            </a:r>
            <a:r>
              <a:rPr lang="zh-CN" altLang="en-US" sz="1600" b="1" kern="100" dirty="0">
                <a:solidFill>
                  <a:schemeClr val="tx1"/>
                </a:solidFill>
                <a:effectLst/>
              </a:rPr>
              <a:t>、收款</a:t>
            </a:r>
            <a:endParaRPr lang="zh-CN" altLang="en-US" sz="1600" b="1" kern="100" dirty="0">
              <a:solidFill>
                <a:schemeClr val="tx1"/>
              </a:solidFill>
              <a:effectLst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664452" y="1489710"/>
            <a:ext cx="242570" cy="1604645"/>
          </a:xfrm>
          <a:prstGeom prst="rect">
            <a:avLst/>
          </a:prstGeom>
          <a:noFill/>
        </p:spPr>
        <p:txBody>
          <a:bodyPr wrap="square" rtlCol="0"/>
          <a:p>
            <a:pPr algn="l">
              <a:lnSpc>
                <a:spcPct val="140000"/>
              </a:lnSpc>
            </a:pPr>
            <a:r>
              <a:rPr lang="zh-CN" altLang="en-US" sz="2000" b="1" kern="100" dirty="0">
                <a:solidFill>
                  <a:srgbClr val="2E75B6"/>
                </a:solidFill>
                <a:effectLst/>
                <a:latin typeface="+mn-ea"/>
                <a:cs typeface="江城圆体 400W" panose="020B0500000000000000" pitchFamily="34" charset="-122"/>
              </a:rPr>
              <a:t>业务角色</a:t>
            </a:r>
            <a:endParaRPr lang="zh-CN" altLang="en-US" sz="2000" b="1" kern="100" dirty="0">
              <a:solidFill>
                <a:srgbClr val="2E75B6"/>
              </a:solidFill>
              <a:effectLst/>
              <a:latin typeface="+mn-ea"/>
              <a:cs typeface="江城圆体 400W" panose="020B0500000000000000" pitchFamily="34" charset="-122"/>
            </a:endParaRPr>
          </a:p>
        </p:txBody>
      </p:sp>
      <p:sp>
        <p:nvSpPr>
          <p:cNvPr id="42" name="圆角矩形 41"/>
          <p:cNvSpPr/>
          <p:nvPr/>
        </p:nvSpPr>
        <p:spPr>
          <a:xfrm>
            <a:off x="7166039" y="3782060"/>
            <a:ext cx="3462592" cy="2219325"/>
          </a:xfrm>
          <a:prstGeom prst="roundRect">
            <a:avLst>
              <a:gd name="adj" fmla="val 6659"/>
            </a:avLst>
          </a:prstGeom>
          <a:solidFill>
            <a:schemeClr val="bg2">
              <a:lumMod val="90000"/>
              <a:alpha val="91000"/>
            </a:schemeClr>
          </a:solidFill>
          <a:ln w="12700" cmpd="sng">
            <a:solidFill>
              <a:schemeClr val="accent6">
                <a:lumMod val="20000"/>
                <a:lumOff val="80000"/>
                <a:alpha val="88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endParaRPr lang="zh-CN" altLang="en-US" sz="1600">
              <a:solidFill>
                <a:schemeClr val="lt1"/>
              </a:solidFill>
              <a:sym typeface="+mn-ea"/>
            </a:endParaRPr>
          </a:p>
        </p:txBody>
      </p:sp>
      <p:sp>
        <p:nvSpPr>
          <p:cNvPr id="43" name="圆角矩形 42"/>
          <p:cNvSpPr/>
          <p:nvPr/>
        </p:nvSpPr>
        <p:spPr>
          <a:xfrm>
            <a:off x="7437120" y="5366385"/>
            <a:ext cx="1316990" cy="506730"/>
          </a:xfrm>
          <a:prstGeom prst="roundRect">
            <a:avLst/>
          </a:prstGeom>
          <a:solidFill>
            <a:srgbClr val="FFFFFF">
              <a:alpha val="97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r>
              <a:rPr lang="zh-CN" altLang="en-US" sz="1600">
                <a:solidFill>
                  <a:schemeClr val="tx1"/>
                </a:solidFill>
              </a:rPr>
              <a:t>服务商</a:t>
            </a:r>
            <a:endParaRPr sz="1600"/>
          </a:p>
        </p:txBody>
      </p:sp>
      <p:sp>
        <p:nvSpPr>
          <p:cNvPr id="44" name="圆角矩形 43"/>
          <p:cNvSpPr/>
          <p:nvPr/>
        </p:nvSpPr>
        <p:spPr>
          <a:xfrm>
            <a:off x="7437120" y="3884537"/>
            <a:ext cx="871371" cy="533191"/>
          </a:xfrm>
          <a:prstGeom prst="roundRect">
            <a:avLst/>
          </a:prstGeom>
          <a:solidFill>
            <a:srgbClr val="FFFFFF">
              <a:alpha val="97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r>
              <a:rPr lang="zh-CN" altLang="en-US" sz="1600">
                <a:solidFill>
                  <a:schemeClr val="tx1"/>
                </a:solidFill>
              </a:rPr>
              <a:t>收单商户</a:t>
            </a:r>
            <a:r>
              <a:rPr lang="en-US" altLang="zh-CN" sz="1600">
                <a:solidFill>
                  <a:schemeClr val="tx1"/>
                </a:solidFill>
                <a:sym typeface="+mn-ea"/>
              </a:rPr>
              <a:t>1</a:t>
            </a:r>
            <a:endParaRPr lang="en-US" altLang="zh-CN" sz="1600">
              <a:solidFill>
                <a:schemeClr val="tx1"/>
              </a:solidFill>
              <a:sym typeface="+mn-ea"/>
            </a:endParaRPr>
          </a:p>
        </p:txBody>
      </p:sp>
      <p:sp>
        <p:nvSpPr>
          <p:cNvPr id="45" name="圆角矩形 44"/>
          <p:cNvSpPr/>
          <p:nvPr/>
        </p:nvSpPr>
        <p:spPr>
          <a:xfrm>
            <a:off x="8458835" y="3884552"/>
            <a:ext cx="869331" cy="533176"/>
          </a:xfrm>
          <a:prstGeom prst="roundRect">
            <a:avLst/>
          </a:prstGeom>
          <a:solidFill>
            <a:srgbClr val="FFFFFF">
              <a:alpha val="97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r>
              <a:rPr lang="en-US" altLang="zh-CN" sz="1600">
                <a:solidFill>
                  <a:schemeClr val="tx1"/>
                </a:solidFill>
                <a:sym typeface="+mn-ea"/>
              </a:rPr>
              <a:t>收单商户2</a:t>
            </a:r>
            <a:endParaRPr lang="en-US" altLang="zh-CN" sz="1600">
              <a:solidFill>
                <a:schemeClr val="tx1"/>
              </a:solidFill>
              <a:sym typeface="+mn-ea"/>
            </a:endParaRPr>
          </a:p>
        </p:txBody>
      </p:sp>
      <p:sp>
        <p:nvSpPr>
          <p:cNvPr id="46" name="圆角矩形 45"/>
          <p:cNvSpPr/>
          <p:nvPr/>
        </p:nvSpPr>
        <p:spPr>
          <a:xfrm>
            <a:off x="9043035" y="5325110"/>
            <a:ext cx="1316990" cy="548005"/>
          </a:xfrm>
          <a:prstGeom prst="roundRect">
            <a:avLst/>
          </a:prstGeom>
          <a:solidFill>
            <a:srgbClr val="FFFFFF">
              <a:alpha val="97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r>
              <a:rPr lang="zh-CN" altLang="en-US" sz="1600">
                <a:solidFill>
                  <a:schemeClr val="tx1"/>
                </a:solidFill>
              </a:rPr>
              <a:t>合作方</a:t>
            </a:r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47" name="圆角矩形 46"/>
          <p:cNvSpPr/>
          <p:nvPr/>
        </p:nvSpPr>
        <p:spPr>
          <a:xfrm>
            <a:off x="9480550" y="3884552"/>
            <a:ext cx="869275" cy="533176"/>
          </a:xfrm>
          <a:prstGeom prst="roundRect">
            <a:avLst/>
          </a:prstGeom>
          <a:solidFill>
            <a:srgbClr val="FFFFFF">
              <a:alpha val="97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r>
              <a:rPr lang="en-US" altLang="zh-CN" sz="1600">
                <a:solidFill>
                  <a:schemeClr val="tx1"/>
                </a:solidFill>
                <a:sym typeface="+mn-ea"/>
              </a:rPr>
              <a:t>收单商户3</a:t>
            </a:r>
            <a:endParaRPr lang="en-US" altLang="zh-CN" sz="1600">
              <a:solidFill>
                <a:schemeClr val="tx1"/>
              </a:solidFill>
              <a:sym typeface="+mn-ea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7393305" y="3782044"/>
            <a:ext cx="3009900" cy="723977"/>
          </a:xfrm>
          <a:prstGeom prst="rect">
            <a:avLst/>
          </a:prstGeom>
          <a:noFill/>
          <a:ln w="28575" cap="flat" cmpd="thickThin" algn="ctr">
            <a:solidFill>
              <a:srgbClr val="0962AD"/>
            </a:solidFill>
            <a:prstDash val="lgDash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endParaRPr lang="zh-CN" altLang="en-US" sz="1600">
              <a:solidFill>
                <a:schemeClr val="lt1"/>
              </a:solidFill>
              <a:sym typeface="+mn-ea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6664452" y="3979164"/>
            <a:ext cx="481330" cy="1604645"/>
          </a:xfrm>
          <a:prstGeom prst="rect">
            <a:avLst/>
          </a:prstGeom>
          <a:noFill/>
        </p:spPr>
        <p:txBody>
          <a:bodyPr wrap="square" rtlCol="0"/>
          <a:p>
            <a:pPr algn="l">
              <a:lnSpc>
                <a:spcPct val="140000"/>
              </a:lnSpc>
            </a:pPr>
            <a:r>
              <a:rPr lang="zh-CN" altLang="en-US" sz="2000" b="1" kern="100" dirty="0">
                <a:solidFill>
                  <a:srgbClr val="2E75B6"/>
                </a:solidFill>
              </a:rPr>
              <a:t>资金管理</a:t>
            </a:r>
            <a:endParaRPr b="1">
              <a:solidFill>
                <a:srgbClr val="2E75B6"/>
              </a:solidFill>
            </a:endParaRPr>
          </a:p>
        </p:txBody>
      </p:sp>
      <p:cxnSp>
        <p:nvCxnSpPr>
          <p:cNvPr id="56" name="直接箭头连接符 55"/>
          <p:cNvCxnSpPr/>
          <p:nvPr/>
        </p:nvCxnSpPr>
        <p:spPr>
          <a:xfrm>
            <a:off x="8095615" y="4522470"/>
            <a:ext cx="1" cy="843915"/>
          </a:xfrm>
          <a:prstGeom prst="straightConnector1">
            <a:avLst/>
          </a:prstGeom>
          <a:ln w="12700" cap="flat" cmpd="sng" algn="ctr">
            <a:solidFill>
              <a:srgbClr val="0962AD"/>
            </a:solidFill>
            <a:prstDash val="solid"/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/>
          <p:cNvCxnSpPr/>
          <p:nvPr/>
        </p:nvCxnSpPr>
        <p:spPr>
          <a:xfrm>
            <a:off x="9701530" y="4512945"/>
            <a:ext cx="1" cy="812165"/>
          </a:xfrm>
          <a:prstGeom prst="straightConnector1">
            <a:avLst/>
          </a:prstGeom>
          <a:ln w="12700" cap="flat" cmpd="sng" algn="ctr">
            <a:solidFill>
              <a:srgbClr val="0962AD"/>
            </a:solidFill>
            <a:prstDash val="solid"/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文本框 57"/>
          <p:cNvSpPr txBox="1"/>
          <p:nvPr/>
        </p:nvSpPr>
        <p:spPr>
          <a:xfrm>
            <a:off x="7747900" y="4718368"/>
            <a:ext cx="3602586" cy="452120"/>
          </a:xfrm>
          <a:prstGeom prst="rect">
            <a:avLst/>
          </a:prstGeom>
          <a:noFill/>
        </p:spPr>
        <p:txBody>
          <a:bodyPr wrap="square" rtlCol="0"/>
          <a:p>
            <a:pPr algn="l">
              <a:lnSpc>
                <a:spcPct val="140000"/>
              </a:lnSpc>
            </a:pPr>
            <a:r>
              <a:rPr lang="en-US" altLang="zh-CN" sz="1600" b="1" kern="100" dirty="0">
                <a:solidFill>
                  <a:schemeClr val="tx1"/>
                </a:solidFill>
                <a:effectLst/>
                <a:cs typeface="江城圆体 400W" charset="0"/>
              </a:rPr>
              <a:t>2</a:t>
            </a:r>
            <a:r>
              <a:rPr lang="zh-CN" altLang="en-US" sz="1600" b="1" kern="100" dirty="0">
                <a:effectLst/>
                <a:latin typeface="+mn-ea"/>
                <a:cs typeface="江城圆体 400W" panose="020B0500000000000000" pitchFamily="34" charset="-122"/>
              </a:rPr>
              <a:t>、订单抽佣       </a:t>
            </a:r>
            <a:r>
              <a:rPr lang="zh-CN" altLang="en-US" sz="1600" b="1" kern="100" dirty="0">
                <a:solidFill>
                  <a:schemeClr val="tx1"/>
                </a:solidFill>
                <a:effectLst/>
                <a:cs typeface="江城圆体 400W" charset="0"/>
              </a:rPr>
              <a:t> </a:t>
            </a:r>
            <a:endParaRPr lang="zh-CN" altLang="en-US" sz="1600" b="1" kern="100" dirty="0">
              <a:solidFill>
                <a:schemeClr val="tx1"/>
              </a:solidFill>
              <a:effectLst/>
              <a:cs typeface="江城圆体 400W" charset="0"/>
            </a:endParaRPr>
          </a:p>
        </p:txBody>
      </p:sp>
      <p:cxnSp>
        <p:nvCxnSpPr>
          <p:cNvPr id="2" name="肘形连接符 1"/>
          <p:cNvCxnSpPr>
            <a:stCxn id="27" idx="3"/>
            <a:endCxn id="48" idx="3"/>
          </p:cNvCxnSpPr>
          <p:nvPr userDrawn="1"/>
        </p:nvCxnSpPr>
        <p:spPr>
          <a:xfrm>
            <a:off x="10403205" y="1945640"/>
            <a:ext cx="3175" cy="2198370"/>
          </a:xfrm>
          <a:prstGeom prst="bentConnector3">
            <a:avLst>
              <a:gd name="adj1" fmla="val 19740000"/>
            </a:avLst>
          </a:prstGeom>
          <a:ln w="19050" cap="flat" cmpd="sng" algn="ctr">
            <a:solidFill>
              <a:srgbClr val="0962AD">
                <a:alpha val="100000"/>
              </a:srgbClr>
            </a:solidFill>
            <a:prstDash val="solid"/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任意多边形: 形状 18"/>
          <p:cNvSpPr/>
          <p:nvPr>
            <p:custDataLst>
              <p:tags r:id="rId11"/>
            </p:custDataLst>
          </p:nvPr>
        </p:nvSpPr>
        <p:spPr>
          <a:xfrm>
            <a:off x="-19685" y="357443"/>
            <a:ext cx="565150" cy="553085"/>
          </a:xfrm>
          <a:custGeom>
            <a:avLst/>
            <a:gdLst>
              <a:gd name="connsiteX0" fmla="*/ 304309 w 564940"/>
              <a:gd name="connsiteY0" fmla="*/ 0 h 562769"/>
              <a:gd name="connsiteX1" fmla="*/ 564940 w 564940"/>
              <a:gd name="connsiteY1" fmla="*/ 0 h 562769"/>
              <a:gd name="connsiteX2" fmla="*/ 444571 w 564940"/>
              <a:gd name="connsiteY2" fmla="*/ 562769 h 562769"/>
              <a:gd name="connsiteX3" fmla="*/ 183940 w 564940"/>
              <a:gd name="connsiteY3" fmla="*/ 562769 h 562769"/>
              <a:gd name="connsiteX4" fmla="*/ 19941 w 564940"/>
              <a:gd name="connsiteY4" fmla="*/ 0 h 562769"/>
              <a:gd name="connsiteX5" fmla="*/ 206201 w 564940"/>
              <a:gd name="connsiteY5" fmla="*/ 0 h 562769"/>
              <a:gd name="connsiteX6" fmla="*/ 90801 w 564940"/>
              <a:gd name="connsiteY6" fmla="*/ 562769 h 562769"/>
              <a:gd name="connsiteX7" fmla="*/ 0 w 564940"/>
              <a:gd name="connsiteY7" fmla="*/ 562769 h 562769"/>
              <a:gd name="connsiteX8" fmla="*/ 0 w 564940"/>
              <a:gd name="connsiteY8" fmla="*/ 97246 h 562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64940" h="562769">
                <a:moveTo>
                  <a:pt x="304309" y="0"/>
                </a:moveTo>
                <a:lnTo>
                  <a:pt x="564940" y="0"/>
                </a:lnTo>
                <a:lnTo>
                  <a:pt x="444571" y="562769"/>
                </a:lnTo>
                <a:lnTo>
                  <a:pt x="183940" y="562769"/>
                </a:lnTo>
                <a:close/>
                <a:moveTo>
                  <a:pt x="19941" y="0"/>
                </a:moveTo>
                <a:lnTo>
                  <a:pt x="206201" y="0"/>
                </a:lnTo>
                <a:lnTo>
                  <a:pt x="90801" y="562769"/>
                </a:lnTo>
                <a:lnTo>
                  <a:pt x="0" y="562769"/>
                </a:lnTo>
                <a:lnTo>
                  <a:pt x="0" y="97246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48000">
                <a:schemeClr val="accent1"/>
              </a:gs>
            </a:gsLst>
            <a:lin ang="2700000" scaled="0"/>
          </a:gradFill>
        </p:spPr>
        <p:txBody>
          <a:bodyPr wrap="square" lIns="91440" tIns="45720" rIns="91440" bIns="45720" rtlCol="0" anchor="ctr" anchorCtr="0">
            <a:noAutofit/>
          </a:bodyPr>
          <a:p>
            <a:pPr algn="ctr"/>
            <a:endParaRPr kumimoji="1" lang="zh-CN" altLang="en-US" sz="2000" b="1" i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5" name="对角圆角矩形 120"/>
          <p:cNvSpPr/>
          <p:nvPr>
            <p:custDataLst>
              <p:tags r:id="rId12"/>
            </p:custDataLst>
          </p:nvPr>
        </p:nvSpPr>
        <p:spPr>
          <a:xfrm>
            <a:off x="732790" y="351411"/>
            <a:ext cx="5236210" cy="565150"/>
          </a:xfrm>
          <a:prstGeom prst="round2DiagRect">
            <a:avLst>
              <a:gd name="adj1" fmla="val 23994"/>
              <a:gd name="adj2" fmla="val 0"/>
            </a:avLst>
          </a:prstGeom>
          <a:gradFill>
            <a:gsLst>
              <a:gs pos="0">
                <a:srgbClr val="1A6CFF"/>
              </a:gs>
              <a:gs pos="100000">
                <a:srgbClr val="867DF3"/>
              </a:gs>
            </a:gsLst>
            <a:lin ang="0" scaled="0"/>
          </a:gradFill>
          <a:ln w="6350" cap="flat">
            <a:noFill/>
            <a:prstDash val="solid"/>
            <a:miter/>
          </a:ln>
        </p:spPr>
        <p:txBody>
          <a:bodyPr rtlCol="0" anchor="ctr"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方案概述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3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7d195523061f1c0" descr="e7d195523061f1c09e9d68d7cf438b91ef959ecb14fc25d26BBA7F7DBC18E55DFF4014AF651F0BF2569D4B6C1DA7F1A4683A481403BD872FC687266AD13265C1DE7C373772FD8728ABDD69ADD03BFF5BE2862BC891DBB79E29A9EA08C41FBAAAEBA9838744021BA1A549F215E22F9DF55A2786735D9CE05356CBEF0EA947A60887D8B18533B9D50651C047EA81072EB9" hidden="1"/>
          <p:cNvSpPr txBox="1"/>
          <p:nvPr/>
        </p:nvSpPr>
        <p:spPr>
          <a:xfrm>
            <a:off x="-474133" y="2404533"/>
            <a:ext cx="287899" cy="1354667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35"/>
              <a:t>e7d195523061f1c09e9d68d7cf438b91ef959ecb14fc25d26BBA7F7DBC18E55DFF4014AF651F0BF2569D4B6C1DA7F1A4683A481403BD872FC687266AD13265C1DE7C373772FD8728ABDD69ADD03BFF5BE2862BC891DBB79E29A9EA08C41FBAAAEBA9838744021BA1A549F215E22F9DF55A2786735D9CE05356CBEF0EA947A60887D8B18533B9D50651C047EA81072EB9</a:t>
            </a:r>
            <a:endParaRPr lang="zh-CN" altLang="en-US" sz="135"/>
          </a:p>
        </p:txBody>
      </p:sp>
      <p:cxnSp>
        <p:nvCxnSpPr>
          <p:cNvPr id="16" name="爱设计-7-2"/>
          <p:cNvCxnSpPr/>
          <p:nvPr/>
        </p:nvCxnSpPr>
        <p:spPr>
          <a:xfrm>
            <a:off x="1092191" y="3292516"/>
            <a:ext cx="6397180" cy="0"/>
          </a:xfrm>
          <a:prstGeom prst="line">
            <a:avLst/>
          </a:prstGeom>
          <a:noFill/>
          <a:ln w="15875" cap="rnd" cmpd="sng" algn="ctr">
            <a:solidFill>
              <a:srgbClr val="267DFF">
                <a:alpha val="40000"/>
              </a:srgbClr>
            </a:solidFill>
            <a:prstDash val="dash"/>
            <a:miter lim="800000"/>
            <a:headEnd type="none" w="sm" len="sm"/>
            <a:tailEnd type="none" w="sm" len="sm"/>
          </a:ln>
          <a:effectLst/>
        </p:spPr>
      </p:cxnSp>
      <p:sp>
        <p:nvSpPr>
          <p:cNvPr id="18" name="爱设计-7-6"/>
          <p:cNvSpPr/>
          <p:nvPr/>
        </p:nvSpPr>
        <p:spPr>
          <a:xfrm>
            <a:off x="988694" y="3650560"/>
            <a:ext cx="4431204" cy="860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000" b="1" dirty="0">
                <a:latin typeface="微软雅黑" panose="020B0503020204020204" charset="-122"/>
                <a:ea typeface="微软雅黑" panose="020B0503020204020204" charset="-122"/>
                <a:cs typeface="Alibaba PuHuiTi H" pitchFamily="18" charset="-122"/>
              </a:rPr>
              <a:t>产品功能</a:t>
            </a:r>
            <a:endParaRPr lang="zh-CN" altLang="en-US" sz="5000" b="1" dirty="0">
              <a:latin typeface="微软雅黑" panose="020B0503020204020204" charset="-122"/>
              <a:ea typeface="微软雅黑" panose="020B0503020204020204" charset="-122"/>
              <a:cs typeface="Alibaba PuHuiTi H" pitchFamily="18" charset="-122"/>
            </a:endParaRPr>
          </a:p>
        </p:txBody>
      </p:sp>
      <p:sp>
        <p:nvSpPr>
          <p:cNvPr id="23" name="爱设计-7-8"/>
          <p:cNvSpPr txBox="1"/>
          <p:nvPr/>
        </p:nvSpPr>
        <p:spPr>
          <a:xfrm>
            <a:off x="1081321" y="2260613"/>
            <a:ext cx="3001010" cy="830580"/>
          </a:xfrm>
          <a:prstGeom prst="rect">
            <a:avLst/>
          </a:prstGeom>
          <a:noFill/>
          <a:effectLst/>
        </p:spPr>
        <p:txBody>
          <a:bodyPr vert="horz" wrap="none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zh-CN" altLang="en-US" sz="13800" kern="1200" dirty="0">
                <a:gradFill>
                  <a:gsLst>
                    <a:gs pos="75000">
                      <a:schemeClr val="bg1">
                        <a:alpha val="0"/>
                      </a:schemeClr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Impact" panose="020B080603090205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u="none" strike="noStrike" kern="1200" cap="none" normalizeH="0" baseline="0" noProof="0" dirty="0">
                <a:ln w="158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PART ONE . </a:t>
            </a:r>
            <a:r>
              <a:rPr kumimoji="0" lang="en-US" altLang="zh-CN" sz="5400" b="1" u="none" strike="noStrike" kern="1200" cap="none" normalizeH="0" baseline="0" noProof="0" dirty="0">
                <a:ln w="15875">
                  <a:noFill/>
                </a:ln>
                <a:solidFill>
                  <a:srgbClr val="015CFF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02</a:t>
            </a:r>
            <a:endParaRPr kumimoji="0" lang="en-US" altLang="en-US" sz="2800" b="1" u="none" strike="noStrike" kern="1200" cap="none" normalizeH="0" baseline="0" noProof="0" dirty="0">
              <a:ln w="15875">
                <a:noFill/>
              </a:ln>
              <a:solidFill>
                <a:srgbClr val="015CFF"/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7019353" y="2676112"/>
            <a:ext cx="470018" cy="208812"/>
            <a:chOff x="6754631" y="2864794"/>
            <a:chExt cx="470018" cy="208812"/>
          </a:xfrm>
        </p:grpSpPr>
        <p:sp>
          <p:nvSpPr>
            <p:cNvPr id="25" name="爱设计-7-9"/>
            <p:cNvSpPr/>
            <p:nvPr/>
          </p:nvSpPr>
          <p:spPr>
            <a:xfrm>
              <a:off x="7085724" y="2864794"/>
              <a:ext cx="138925" cy="208812"/>
            </a:xfrm>
            <a:prstGeom prst="chevron">
              <a:avLst>
                <a:gd name="adj" fmla="val 41921"/>
              </a:avLst>
            </a:prstGeom>
            <a:solidFill>
              <a:srgbClr val="267DFF">
                <a:alpha val="3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600" b="0" i="0" u="none" strike="noStrike" kern="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6" name="爱设计-7-10"/>
            <p:cNvSpPr/>
            <p:nvPr/>
          </p:nvSpPr>
          <p:spPr>
            <a:xfrm>
              <a:off x="6920177" y="2864794"/>
              <a:ext cx="138925" cy="208812"/>
            </a:xfrm>
            <a:prstGeom prst="chevron">
              <a:avLst>
                <a:gd name="adj" fmla="val 41921"/>
              </a:avLst>
            </a:prstGeom>
            <a:solidFill>
              <a:srgbClr val="267DFF">
                <a:alpha val="5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600" b="0" i="0" u="none" strike="noStrike" kern="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7" name="爱设计-7-11"/>
            <p:cNvSpPr/>
            <p:nvPr/>
          </p:nvSpPr>
          <p:spPr>
            <a:xfrm>
              <a:off x="6754631" y="2864794"/>
              <a:ext cx="138925" cy="208812"/>
            </a:xfrm>
            <a:prstGeom prst="chevron">
              <a:avLst>
                <a:gd name="adj" fmla="val 41921"/>
              </a:avLst>
            </a:prstGeom>
            <a:solidFill>
              <a:srgbClr val="267D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600" b="0" i="0" u="none" strike="noStrike" kern="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</p:grp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4"/>
          <p:cNvGrpSpPr/>
          <p:nvPr/>
        </p:nvGrpSpPr>
        <p:grpSpPr>
          <a:xfrm>
            <a:off x="3863599" y="1830330"/>
            <a:ext cx="1451146" cy="2650985"/>
            <a:chOff x="4114800" y="2168525"/>
            <a:chExt cx="1503363" cy="2746375"/>
          </a:xfrm>
        </p:grpSpPr>
        <p:sp>
          <p:nvSpPr>
            <p:cNvPr id="30" name="Freeform 21"/>
            <p:cNvSpPr/>
            <p:nvPr/>
          </p:nvSpPr>
          <p:spPr bwMode="auto">
            <a:xfrm>
              <a:off x="4114800" y="2682875"/>
              <a:ext cx="995363" cy="2232025"/>
            </a:xfrm>
            <a:custGeom>
              <a:avLst/>
              <a:gdLst>
                <a:gd name="T0" fmla="*/ 102 w 369"/>
                <a:gd name="T1" fmla="*/ 782 h 827"/>
                <a:gd name="T2" fmla="*/ 246 w 369"/>
                <a:gd name="T3" fmla="*/ 708 h 827"/>
                <a:gd name="T4" fmla="*/ 365 w 369"/>
                <a:gd name="T5" fmla="*/ 153 h 827"/>
                <a:gd name="T6" fmla="*/ 369 w 369"/>
                <a:gd name="T7" fmla="*/ 149 h 827"/>
                <a:gd name="T8" fmla="*/ 220 w 369"/>
                <a:gd name="T9" fmla="*/ 0 h 827"/>
                <a:gd name="T10" fmla="*/ 215 w 369"/>
                <a:gd name="T11" fmla="*/ 4 h 827"/>
                <a:gd name="T12" fmla="*/ 0 w 369"/>
                <a:gd name="T13" fmla="*/ 523 h 827"/>
                <a:gd name="T14" fmla="*/ 66 w 369"/>
                <a:gd name="T15" fmla="*/ 827 h 827"/>
                <a:gd name="T16" fmla="*/ 102 w 369"/>
                <a:gd name="T17" fmla="*/ 782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9" h="827">
                  <a:moveTo>
                    <a:pt x="102" y="782"/>
                  </a:moveTo>
                  <a:cubicBezTo>
                    <a:pt x="142" y="741"/>
                    <a:pt x="193" y="717"/>
                    <a:pt x="246" y="708"/>
                  </a:cubicBezTo>
                  <a:cubicBezTo>
                    <a:pt x="175" y="522"/>
                    <a:pt x="215" y="303"/>
                    <a:pt x="365" y="153"/>
                  </a:cubicBezTo>
                  <a:cubicBezTo>
                    <a:pt x="366" y="152"/>
                    <a:pt x="368" y="151"/>
                    <a:pt x="369" y="149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18" y="1"/>
                    <a:pt x="217" y="2"/>
                    <a:pt x="215" y="4"/>
                  </a:cubicBezTo>
                  <a:cubicBezTo>
                    <a:pt x="77" y="142"/>
                    <a:pt x="0" y="327"/>
                    <a:pt x="0" y="523"/>
                  </a:cubicBezTo>
                  <a:cubicBezTo>
                    <a:pt x="0" y="629"/>
                    <a:pt x="23" y="732"/>
                    <a:pt x="66" y="827"/>
                  </a:cubicBezTo>
                  <a:cubicBezTo>
                    <a:pt x="76" y="811"/>
                    <a:pt x="88" y="796"/>
                    <a:pt x="102" y="782"/>
                  </a:cubicBezTo>
                  <a:close/>
                </a:path>
              </a:pathLst>
            </a:custGeom>
            <a:solidFill>
              <a:srgbClr val="2045D4"/>
            </a:solidFill>
            <a:ln>
              <a:noFill/>
            </a:ln>
          </p:spPr>
          <p:txBody>
            <a:bodyPr vert="horz" wrap="square" lIns="88264" tIns="44132" rIns="88264" bIns="44132" numCol="1" anchor="t" anchorCtr="0" compatLnSpc="1"/>
            <a:lstStyle/>
            <a:p>
              <a:pPr>
                <a:lnSpc>
                  <a:spcPct val="120000"/>
                </a:lnSpc>
              </a:pPr>
              <a:endParaRPr lang="id-ID" sz="165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24"/>
            <p:cNvSpPr/>
            <p:nvPr/>
          </p:nvSpPr>
          <p:spPr bwMode="auto">
            <a:xfrm>
              <a:off x="4173538" y="2168525"/>
              <a:ext cx="1444625" cy="1444625"/>
            </a:xfrm>
            <a:custGeom>
              <a:avLst/>
              <a:gdLst>
                <a:gd name="T0" fmla="*/ 440 w 535"/>
                <a:gd name="T1" fmla="*/ 95 h 535"/>
                <a:gd name="T2" fmla="*/ 440 w 535"/>
                <a:gd name="T3" fmla="*/ 440 h 535"/>
                <a:gd name="T4" fmla="*/ 95 w 535"/>
                <a:gd name="T5" fmla="*/ 440 h 535"/>
                <a:gd name="T6" fmla="*/ 95 w 535"/>
                <a:gd name="T7" fmla="*/ 95 h 535"/>
                <a:gd name="T8" fmla="*/ 440 w 535"/>
                <a:gd name="T9" fmla="*/ 95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5" h="535">
                  <a:moveTo>
                    <a:pt x="440" y="95"/>
                  </a:moveTo>
                  <a:cubicBezTo>
                    <a:pt x="535" y="191"/>
                    <a:pt x="535" y="345"/>
                    <a:pt x="440" y="440"/>
                  </a:cubicBezTo>
                  <a:cubicBezTo>
                    <a:pt x="344" y="535"/>
                    <a:pt x="190" y="535"/>
                    <a:pt x="95" y="440"/>
                  </a:cubicBezTo>
                  <a:cubicBezTo>
                    <a:pt x="0" y="345"/>
                    <a:pt x="0" y="191"/>
                    <a:pt x="95" y="95"/>
                  </a:cubicBezTo>
                  <a:cubicBezTo>
                    <a:pt x="190" y="0"/>
                    <a:pt x="344" y="0"/>
                    <a:pt x="440" y="95"/>
                  </a:cubicBezTo>
                  <a:close/>
                </a:path>
              </a:pathLst>
            </a:custGeom>
            <a:solidFill>
              <a:srgbClr val="2045D4"/>
            </a:solidFill>
            <a:ln>
              <a:noFill/>
            </a:ln>
          </p:spPr>
          <p:txBody>
            <a:bodyPr vert="horz" wrap="square" lIns="88264" tIns="44132" rIns="88264" bIns="44132" numCol="1" anchor="t" anchorCtr="0" compatLnSpc="1"/>
            <a:lstStyle/>
            <a:p>
              <a:pPr>
                <a:lnSpc>
                  <a:spcPct val="120000"/>
                </a:lnSpc>
              </a:pPr>
              <a:endParaRPr lang="id-ID" sz="165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6"/>
          <p:cNvGrpSpPr/>
          <p:nvPr/>
        </p:nvGrpSpPr>
        <p:grpSpPr>
          <a:xfrm>
            <a:off x="6241826" y="2901453"/>
            <a:ext cx="1446550" cy="2647920"/>
            <a:chOff x="6578600" y="3278188"/>
            <a:chExt cx="1498601" cy="2743199"/>
          </a:xfrm>
        </p:grpSpPr>
        <p:sp>
          <p:nvSpPr>
            <p:cNvPr id="33" name="Freeform 23"/>
            <p:cNvSpPr/>
            <p:nvPr/>
          </p:nvSpPr>
          <p:spPr bwMode="auto">
            <a:xfrm>
              <a:off x="7056438" y="3278188"/>
              <a:ext cx="1020763" cy="2249487"/>
            </a:xfrm>
            <a:custGeom>
              <a:avLst/>
              <a:gdLst>
                <a:gd name="T0" fmla="*/ 278 w 378"/>
                <a:gd name="T1" fmla="*/ 44 h 833"/>
                <a:gd name="T2" fmla="*/ 133 w 378"/>
                <a:gd name="T3" fmla="*/ 118 h 833"/>
                <a:gd name="T4" fmla="*/ 13 w 378"/>
                <a:gd name="T5" fmla="*/ 671 h 833"/>
                <a:gd name="T6" fmla="*/ 0 w 378"/>
                <a:gd name="T7" fmla="*/ 684 h 833"/>
                <a:gd name="T8" fmla="*/ 150 w 378"/>
                <a:gd name="T9" fmla="*/ 833 h 833"/>
                <a:gd name="T10" fmla="*/ 163 w 378"/>
                <a:gd name="T11" fmla="*/ 820 h 833"/>
                <a:gd name="T12" fmla="*/ 378 w 378"/>
                <a:gd name="T13" fmla="*/ 302 h 833"/>
                <a:gd name="T14" fmla="*/ 313 w 378"/>
                <a:gd name="T15" fmla="*/ 0 h 833"/>
                <a:gd name="T16" fmla="*/ 278 w 378"/>
                <a:gd name="T17" fmla="*/ 44 h 8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8" h="833">
                  <a:moveTo>
                    <a:pt x="278" y="44"/>
                  </a:moveTo>
                  <a:cubicBezTo>
                    <a:pt x="237" y="85"/>
                    <a:pt x="186" y="110"/>
                    <a:pt x="133" y="118"/>
                  </a:cubicBezTo>
                  <a:cubicBezTo>
                    <a:pt x="202" y="304"/>
                    <a:pt x="163" y="522"/>
                    <a:pt x="13" y="671"/>
                  </a:cubicBezTo>
                  <a:cubicBezTo>
                    <a:pt x="9" y="675"/>
                    <a:pt x="5" y="679"/>
                    <a:pt x="0" y="684"/>
                  </a:cubicBezTo>
                  <a:cubicBezTo>
                    <a:pt x="150" y="833"/>
                    <a:pt x="150" y="833"/>
                    <a:pt x="150" y="833"/>
                  </a:cubicBezTo>
                  <a:cubicBezTo>
                    <a:pt x="154" y="829"/>
                    <a:pt x="159" y="825"/>
                    <a:pt x="163" y="820"/>
                  </a:cubicBezTo>
                  <a:cubicBezTo>
                    <a:pt x="301" y="682"/>
                    <a:pt x="378" y="498"/>
                    <a:pt x="378" y="302"/>
                  </a:cubicBezTo>
                  <a:cubicBezTo>
                    <a:pt x="378" y="196"/>
                    <a:pt x="355" y="94"/>
                    <a:pt x="313" y="0"/>
                  </a:cubicBezTo>
                  <a:cubicBezTo>
                    <a:pt x="303" y="16"/>
                    <a:pt x="291" y="30"/>
                    <a:pt x="278" y="44"/>
                  </a:cubicBezTo>
                  <a:close/>
                </a:path>
              </a:pathLst>
            </a:custGeom>
            <a:solidFill>
              <a:srgbClr val="B7C2F2"/>
            </a:solidFill>
            <a:ln>
              <a:noFill/>
            </a:ln>
          </p:spPr>
          <p:txBody>
            <a:bodyPr vert="horz" wrap="square" lIns="88264" tIns="44132" rIns="88264" bIns="44132" numCol="1" anchor="t" anchorCtr="0" compatLnSpc="1"/>
            <a:lstStyle/>
            <a:p>
              <a:pPr>
                <a:lnSpc>
                  <a:spcPct val="120000"/>
                </a:lnSpc>
              </a:pPr>
              <a:endParaRPr lang="id-ID" sz="165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25"/>
            <p:cNvSpPr/>
            <p:nvPr/>
          </p:nvSpPr>
          <p:spPr bwMode="auto">
            <a:xfrm>
              <a:off x="6578600" y="4575175"/>
              <a:ext cx="1444625" cy="1446212"/>
            </a:xfrm>
            <a:custGeom>
              <a:avLst/>
              <a:gdLst>
                <a:gd name="T0" fmla="*/ 440 w 535"/>
                <a:gd name="T1" fmla="*/ 96 h 536"/>
                <a:gd name="T2" fmla="*/ 440 w 535"/>
                <a:gd name="T3" fmla="*/ 440 h 536"/>
                <a:gd name="T4" fmla="*/ 95 w 535"/>
                <a:gd name="T5" fmla="*/ 440 h 536"/>
                <a:gd name="T6" fmla="*/ 95 w 535"/>
                <a:gd name="T7" fmla="*/ 96 h 536"/>
                <a:gd name="T8" fmla="*/ 440 w 535"/>
                <a:gd name="T9" fmla="*/ 96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5" h="536">
                  <a:moveTo>
                    <a:pt x="440" y="96"/>
                  </a:moveTo>
                  <a:cubicBezTo>
                    <a:pt x="535" y="191"/>
                    <a:pt x="535" y="345"/>
                    <a:pt x="440" y="440"/>
                  </a:cubicBezTo>
                  <a:cubicBezTo>
                    <a:pt x="345" y="536"/>
                    <a:pt x="190" y="536"/>
                    <a:pt x="95" y="440"/>
                  </a:cubicBezTo>
                  <a:cubicBezTo>
                    <a:pt x="0" y="345"/>
                    <a:pt x="0" y="191"/>
                    <a:pt x="95" y="96"/>
                  </a:cubicBezTo>
                  <a:cubicBezTo>
                    <a:pt x="190" y="0"/>
                    <a:pt x="345" y="0"/>
                    <a:pt x="440" y="96"/>
                  </a:cubicBezTo>
                  <a:close/>
                </a:path>
              </a:pathLst>
            </a:custGeom>
            <a:solidFill>
              <a:srgbClr val="B7C2F2"/>
            </a:solidFill>
            <a:ln>
              <a:noFill/>
            </a:ln>
          </p:spPr>
          <p:txBody>
            <a:bodyPr vert="horz" wrap="square" lIns="88264" tIns="44132" rIns="88264" bIns="44132" numCol="1" anchor="t" anchorCtr="0" compatLnSpc="1"/>
            <a:lstStyle/>
            <a:p>
              <a:pPr>
                <a:lnSpc>
                  <a:spcPct val="120000"/>
                </a:lnSpc>
              </a:pPr>
              <a:endParaRPr lang="id-ID" sz="165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5"/>
          <p:cNvGrpSpPr/>
          <p:nvPr/>
        </p:nvGrpSpPr>
        <p:grpSpPr>
          <a:xfrm>
            <a:off x="4930022" y="1809260"/>
            <a:ext cx="2706252" cy="1415522"/>
            <a:chOff x="5219595" y="2146694"/>
            <a:chExt cx="2803630" cy="1466456"/>
          </a:xfrm>
        </p:grpSpPr>
        <p:sp>
          <p:nvSpPr>
            <p:cNvPr id="36" name="Freeform 20"/>
            <p:cNvSpPr/>
            <p:nvPr/>
          </p:nvSpPr>
          <p:spPr bwMode="auto">
            <a:xfrm>
              <a:off x="5219595" y="2146694"/>
              <a:ext cx="2309814" cy="1084263"/>
            </a:xfrm>
            <a:custGeom>
              <a:avLst/>
              <a:gdLst>
                <a:gd name="T0" fmla="*/ 46 w 856"/>
                <a:gd name="T1" fmla="*/ 102 h 402"/>
                <a:gd name="T2" fmla="*/ 119 w 856"/>
                <a:gd name="T3" fmla="*/ 245 h 402"/>
                <a:gd name="T4" fmla="*/ 672 w 856"/>
                <a:gd name="T5" fmla="*/ 364 h 402"/>
                <a:gd name="T6" fmla="*/ 706 w 856"/>
                <a:gd name="T7" fmla="*/ 402 h 402"/>
                <a:gd name="T8" fmla="*/ 856 w 856"/>
                <a:gd name="T9" fmla="*/ 252 h 402"/>
                <a:gd name="T10" fmla="*/ 822 w 856"/>
                <a:gd name="T11" fmla="*/ 215 h 402"/>
                <a:gd name="T12" fmla="*/ 303 w 856"/>
                <a:gd name="T13" fmla="*/ 0 h 402"/>
                <a:gd name="T14" fmla="*/ 0 w 856"/>
                <a:gd name="T15" fmla="*/ 65 h 402"/>
                <a:gd name="T16" fmla="*/ 46 w 856"/>
                <a:gd name="T17" fmla="*/ 102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6" h="402">
                  <a:moveTo>
                    <a:pt x="46" y="102"/>
                  </a:moveTo>
                  <a:cubicBezTo>
                    <a:pt x="86" y="142"/>
                    <a:pt x="110" y="192"/>
                    <a:pt x="119" y="245"/>
                  </a:cubicBezTo>
                  <a:cubicBezTo>
                    <a:pt x="305" y="175"/>
                    <a:pt x="523" y="215"/>
                    <a:pt x="672" y="364"/>
                  </a:cubicBezTo>
                  <a:cubicBezTo>
                    <a:pt x="684" y="376"/>
                    <a:pt x="696" y="389"/>
                    <a:pt x="706" y="402"/>
                  </a:cubicBezTo>
                  <a:cubicBezTo>
                    <a:pt x="856" y="252"/>
                    <a:pt x="856" y="252"/>
                    <a:pt x="856" y="252"/>
                  </a:cubicBezTo>
                  <a:cubicBezTo>
                    <a:pt x="845" y="239"/>
                    <a:pt x="834" y="227"/>
                    <a:pt x="822" y="215"/>
                  </a:cubicBezTo>
                  <a:cubicBezTo>
                    <a:pt x="683" y="76"/>
                    <a:pt x="499" y="0"/>
                    <a:pt x="303" y="0"/>
                  </a:cubicBezTo>
                  <a:cubicBezTo>
                    <a:pt x="197" y="0"/>
                    <a:pt x="94" y="22"/>
                    <a:pt x="0" y="65"/>
                  </a:cubicBezTo>
                  <a:cubicBezTo>
                    <a:pt x="16" y="75"/>
                    <a:pt x="31" y="87"/>
                    <a:pt x="46" y="102"/>
                  </a:cubicBezTo>
                  <a:close/>
                </a:path>
              </a:pathLst>
            </a:custGeom>
            <a:solidFill>
              <a:srgbClr val="5C83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id-ID" sz="1400" kern="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Freeform 26"/>
            <p:cNvSpPr/>
            <p:nvPr/>
          </p:nvSpPr>
          <p:spPr bwMode="auto">
            <a:xfrm>
              <a:off x="6578600" y="2168525"/>
              <a:ext cx="1444625" cy="1444625"/>
            </a:xfrm>
            <a:custGeom>
              <a:avLst/>
              <a:gdLst>
                <a:gd name="T0" fmla="*/ 440 w 535"/>
                <a:gd name="T1" fmla="*/ 440 h 535"/>
                <a:gd name="T2" fmla="*/ 95 w 535"/>
                <a:gd name="T3" fmla="*/ 440 h 535"/>
                <a:gd name="T4" fmla="*/ 95 w 535"/>
                <a:gd name="T5" fmla="*/ 95 h 535"/>
                <a:gd name="T6" fmla="*/ 440 w 535"/>
                <a:gd name="T7" fmla="*/ 95 h 535"/>
                <a:gd name="T8" fmla="*/ 440 w 535"/>
                <a:gd name="T9" fmla="*/ 44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5" h="535">
                  <a:moveTo>
                    <a:pt x="440" y="440"/>
                  </a:moveTo>
                  <a:cubicBezTo>
                    <a:pt x="345" y="535"/>
                    <a:pt x="190" y="535"/>
                    <a:pt x="95" y="440"/>
                  </a:cubicBezTo>
                  <a:cubicBezTo>
                    <a:pt x="0" y="345"/>
                    <a:pt x="0" y="191"/>
                    <a:pt x="95" y="95"/>
                  </a:cubicBezTo>
                  <a:cubicBezTo>
                    <a:pt x="190" y="0"/>
                    <a:pt x="345" y="0"/>
                    <a:pt x="440" y="95"/>
                  </a:cubicBezTo>
                  <a:cubicBezTo>
                    <a:pt x="535" y="191"/>
                    <a:pt x="535" y="345"/>
                    <a:pt x="440" y="440"/>
                  </a:cubicBezTo>
                  <a:close/>
                </a:path>
              </a:pathLst>
            </a:custGeom>
            <a:solidFill>
              <a:srgbClr val="5C83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id-ID" sz="1400" ker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7"/>
          <p:cNvGrpSpPr/>
          <p:nvPr/>
        </p:nvGrpSpPr>
        <p:grpSpPr>
          <a:xfrm>
            <a:off x="3920298" y="4153390"/>
            <a:ext cx="2644856" cy="1446549"/>
            <a:chOff x="4173538" y="4575175"/>
            <a:chExt cx="2740025" cy="1498600"/>
          </a:xfrm>
        </p:grpSpPr>
        <p:sp>
          <p:nvSpPr>
            <p:cNvPr id="39" name="Freeform 22"/>
            <p:cNvSpPr/>
            <p:nvPr/>
          </p:nvSpPr>
          <p:spPr bwMode="auto">
            <a:xfrm>
              <a:off x="4551363" y="4926013"/>
              <a:ext cx="2362200" cy="1147762"/>
            </a:xfrm>
            <a:custGeom>
              <a:avLst/>
              <a:gdLst>
                <a:gd name="T0" fmla="*/ 831 w 875"/>
                <a:gd name="T1" fmla="*/ 325 h 425"/>
                <a:gd name="T2" fmla="*/ 757 w 875"/>
                <a:gd name="T3" fmla="*/ 180 h 425"/>
                <a:gd name="T4" fmla="*/ 203 w 875"/>
                <a:gd name="T5" fmla="*/ 61 h 425"/>
                <a:gd name="T6" fmla="*/ 151 w 875"/>
                <a:gd name="T7" fmla="*/ 0 h 425"/>
                <a:gd name="T8" fmla="*/ 0 w 875"/>
                <a:gd name="T9" fmla="*/ 151 h 425"/>
                <a:gd name="T10" fmla="*/ 53 w 875"/>
                <a:gd name="T11" fmla="*/ 210 h 425"/>
                <a:gd name="T12" fmla="*/ 572 w 875"/>
                <a:gd name="T13" fmla="*/ 425 h 425"/>
                <a:gd name="T14" fmla="*/ 875 w 875"/>
                <a:gd name="T15" fmla="*/ 360 h 425"/>
                <a:gd name="T16" fmla="*/ 831 w 875"/>
                <a:gd name="T17" fmla="*/ 32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5" h="425">
                  <a:moveTo>
                    <a:pt x="831" y="325"/>
                  </a:moveTo>
                  <a:cubicBezTo>
                    <a:pt x="790" y="284"/>
                    <a:pt x="765" y="233"/>
                    <a:pt x="757" y="180"/>
                  </a:cubicBezTo>
                  <a:cubicBezTo>
                    <a:pt x="571" y="250"/>
                    <a:pt x="352" y="211"/>
                    <a:pt x="203" y="61"/>
                  </a:cubicBezTo>
                  <a:cubicBezTo>
                    <a:pt x="184" y="42"/>
                    <a:pt x="166" y="22"/>
                    <a:pt x="151" y="0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17" y="172"/>
                    <a:pt x="34" y="192"/>
                    <a:pt x="53" y="210"/>
                  </a:cubicBezTo>
                  <a:cubicBezTo>
                    <a:pt x="192" y="349"/>
                    <a:pt x="376" y="425"/>
                    <a:pt x="572" y="425"/>
                  </a:cubicBezTo>
                  <a:cubicBezTo>
                    <a:pt x="678" y="425"/>
                    <a:pt x="781" y="403"/>
                    <a:pt x="875" y="360"/>
                  </a:cubicBezTo>
                  <a:cubicBezTo>
                    <a:pt x="859" y="350"/>
                    <a:pt x="845" y="339"/>
                    <a:pt x="831" y="325"/>
                  </a:cubicBezTo>
                  <a:close/>
                </a:path>
              </a:pathLst>
            </a:custGeom>
            <a:solidFill>
              <a:srgbClr val="9887FF"/>
            </a:solidFill>
            <a:ln>
              <a:noFill/>
            </a:ln>
          </p:spPr>
          <p:txBody>
            <a:bodyPr vert="horz" wrap="square" lIns="88264" tIns="44132" rIns="88264" bIns="44132" numCol="1" anchor="t" anchorCtr="0" compatLnSpc="1"/>
            <a:lstStyle/>
            <a:p>
              <a:pPr>
                <a:lnSpc>
                  <a:spcPct val="120000"/>
                </a:lnSpc>
              </a:pPr>
              <a:endParaRPr lang="id-ID" sz="165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27"/>
            <p:cNvSpPr/>
            <p:nvPr/>
          </p:nvSpPr>
          <p:spPr bwMode="auto">
            <a:xfrm>
              <a:off x="4173538" y="4575175"/>
              <a:ext cx="1444625" cy="1444625"/>
            </a:xfrm>
            <a:custGeom>
              <a:avLst/>
              <a:gdLst>
                <a:gd name="T0" fmla="*/ 440 w 535"/>
                <a:gd name="T1" fmla="*/ 440 h 535"/>
                <a:gd name="T2" fmla="*/ 95 w 535"/>
                <a:gd name="T3" fmla="*/ 440 h 535"/>
                <a:gd name="T4" fmla="*/ 95 w 535"/>
                <a:gd name="T5" fmla="*/ 96 h 535"/>
                <a:gd name="T6" fmla="*/ 440 w 535"/>
                <a:gd name="T7" fmla="*/ 96 h 535"/>
                <a:gd name="T8" fmla="*/ 440 w 535"/>
                <a:gd name="T9" fmla="*/ 44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5" h="535">
                  <a:moveTo>
                    <a:pt x="440" y="440"/>
                  </a:moveTo>
                  <a:cubicBezTo>
                    <a:pt x="344" y="535"/>
                    <a:pt x="190" y="535"/>
                    <a:pt x="95" y="440"/>
                  </a:cubicBezTo>
                  <a:cubicBezTo>
                    <a:pt x="0" y="345"/>
                    <a:pt x="0" y="191"/>
                    <a:pt x="95" y="96"/>
                  </a:cubicBezTo>
                  <a:cubicBezTo>
                    <a:pt x="190" y="0"/>
                    <a:pt x="344" y="0"/>
                    <a:pt x="440" y="96"/>
                  </a:cubicBezTo>
                  <a:cubicBezTo>
                    <a:pt x="535" y="191"/>
                    <a:pt x="535" y="345"/>
                    <a:pt x="440" y="440"/>
                  </a:cubicBezTo>
                  <a:close/>
                </a:path>
              </a:pathLst>
            </a:custGeom>
            <a:solidFill>
              <a:srgbClr val="9887FF"/>
            </a:solidFill>
            <a:ln>
              <a:noFill/>
            </a:ln>
          </p:spPr>
          <p:txBody>
            <a:bodyPr vert="horz" wrap="square" lIns="88264" tIns="44132" rIns="88264" bIns="44132" numCol="1" anchor="t" anchorCtr="0" compatLnSpc="1"/>
            <a:lstStyle/>
            <a:p>
              <a:pPr>
                <a:lnSpc>
                  <a:spcPct val="120000"/>
                </a:lnSpc>
              </a:pPr>
              <a:endParaRPr lang="id-ID" sz="165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Freeform 28"/>
          <p:cNvSpPr/>
          <p:nvPr/>
        </p:nvSpPr>
        <p:spPr bwMode="auto">
          <a:xfrm>
            <a:off x="4136360" y="2047927"/>
            <a:ext cx="962323" cy="960790"/>
          </a:xfrm>
          <a:custGeom>
            <a:avLst/>
            <a:gdLst>
              <a:gd name="T0" fmla="*/ 303 w 369"/>
              <a:gd name="T1" fmla="*/ 304 h 369"/>
              <a:gd name="T2" fmla="*/ 65 w 369"/>
              <a:gd name="T3" fmla="*/ 304 h 369"/>
              <a:gd name="T4" fmla="*/ 65 w 369"/>
              <a:gd name="T5" fmla="*/ 66 h 369"/>
              <a:gd name="T6" fmla="*/ 303 w 369"/>
              <a:gd name="T7" fmla="*/ 66 h 369"/>
              <a:gd name="T8" fmla="*/ 303 w 369"/>
              <a:gd name="T9" fmla="*/ 304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9" h="369">
                <a:moveTo>
                  <a:pt x="303" y="304"/>
                </a:moveTo>
                <a:cubicBezTo>
                  <a:pt x="238" y="369"/>
                  <a:pt x="131" y="369"/>
                  <a:pt x="65" y="304"/>
                </a:cubicBezTo>
                <a:cubicBezTo>
                  <a:pt x="0" y="238"/>
                  <a:pt x="0" y="131"/>
                  <a:pt x="65" y="66"/>
                </a:cubicBezTo>
                <a:cubicBezTo>
                  <a:pt x="131" y="0"/>
                  <a:pt x="238" y="0"/>
                  <a:pt x="303" y="66"/>
                </a:cubicBezTo>
                <a:cubicBezTo>
                  <a:pt x="369" y="131"/>
                  <a:pt x="369" y="238"/>
                  <a:pt x="303" y="304"/>
                </a:cubicBezTo>
                <a:close/>
              </a:path>
            </a:pathLst>
          </a:custGeom>
          <a:solidFill>
            <a:srgbClr val="5C83FF"/>
          </a:solidFill>
          <a:ln>
            <a:noFill/>
          </a:ln>
        </p:spPr>
        <p:txBody>
          <a:bodyPr vert="horz" wrap="square" lIns="88264" tIns="44132" rIns="88264" bIns="44132" numCol="1" anchor="t" anchorCtr="0" compatLnSpc="1"/>
          <a:lstStyle/>
          <a:p>
            <a:pPr>
              <a:lnSpc>
                <a:spcPct val="120000"/>
              </a:lnSpc>
            </a:pPr>
            <a:endParaRPr lang="id-ID" sz="1650" dirty="0"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Freeform 29"/>
          <p:cNvSpPr/>
          <p:nvPr/>
        </p:nvSpPr>
        <p:spPr bwMode="auto">
          <a:xfrm>
            <a:off x="6459419" y="4369454"/>
            <a:ext cx="960791" cy="963855"/>
          </a:xfrm>
          <a:custGeom>
            <a:avLst/>
            <a:gdLst>
              <a:gd name="T0" fmla="*/ 303 w 369"/>
              <a:gd name="T1" fmla="*/ 304 h 370"/>
              <a:gd name="T2" fmla="*/ 65 w 369"/>
              <a:gd name="T3" fmla="*/ 304 h 370"/>
              <a:gd name="T4" fmla="*/ 65 w 369"/>
              <a:gd name="T5" fmla="*/ 66 h 370"/>
              <a:gd name="T6" fmla="*/ 303 w 369"/>
              <a:gd name="T7" fmla="*/ 66 h 370"/>
              <a:gd name="T8" fmla="*/ 303 w 369"/>
              <a:gd name="T9" fmla="*/ 304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9" h="370">
                <a:moveTo>
                  <a:pt x="303" y="304"/>
                </a:moveTo>
                <a:cubicBezTo>
                  <a:pt x="238" y="370"/>
                  <a:pt x="131" y="370"/>
                  <a:pt x="65" y="304"/>
                </a:cubicBezTo>
                <a:cubicBezTo>
                  <a:pt x="0" y="238"/>
                  <a:pt x="0" y="132"/>
                  <a:pt x="65" y="66"/>
                </a:cubicBezTo>
                <a:cubicBezTo>
                  <a:pt x="131" y="0"/>
                  <a:pt x="238" y="0"/>
                  <a:pt x="303" y="66"/>
                </a:cubicBezTo>
                <a:cubicBezTo>
                  <a:pt x="369" y="132"/>
                  <a:pt x="369" y="238"/>
                  <a:pt x="303" y="304"/>
                </a:cubicBezTo>
                <a:close/>
              </a:path>
            </a:pathLst>
          </a:custGeom>
          <a:solidFill>
            <a:srgbClr val="D4D8F8"/>
          </a:solidFill>
          <a:ln>
            <a:noFill/>
          </a:ln>
        </p:spPr>
        <p:txBody>
          <a:bodyPr vert="horz" wrap="square" lIns="88264" tIns="44132" rIns="88264" bIns="44132" numCol="1" anchor="t" anchorCtr="0" compatLnSpc="1"/>
          <a:lstStyle/>
          <a:p>
            <a:pPr>
              <a:lnSpc>
                <a:spcPct val="120000"/>
              </a:lnSpc>
            </a:pPr>
            <a:endParaRPr lang="id-ID" sz="1650"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30"/>
          <p:cNvSpPr/>
          <p:nvPr/>
        </p:nvSpPr>
        <p:spPr bwMode="auto">
          <a:xfrm>
            <a:off x="6459419" y="2047927"/>
            <a:ext cx="960791" cy="960790"/>
          </a:xfrm>
          <a:custGeom>
            <a:avLst/>
            <a:gdLst>
              <a:gd name="T0" fmla="*/ 303 w 369"/>
              <a:gd name="T1" fmla="*/ 304 h 369"/>
              <a:gd name="T2" fmla="*/ 65 w 369"/>
              <a:gd name="T3" fmla="*/ 304 h 369"/>
              <a:gd name="T4" fmla="*/ 65 w 369"/>
              <a:gd name="T5" fmla="*/ 66 h 369"/>
              <a:gd name="T6" fmla="*/ 303 w 369"/>
              <a:gd name="T7" fmla="*/ 66 h 369"/>
              <a:gd name="T8" fmla="*/ 303 w 369"/>
              <a:gd name="T9" fmla="*/ 304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9" h="369">
                <a:moveTo>
                  <a:pt x="303" y="304"/>
                </a:moveTo>
                <a:cubicBezTo>
                  <a:pt x="238" y="369"/>
                  <a:pt x="131" y="369"/>
                  <a:pt x="65" y="304"/>
                </a:cubicBezTo>
                <a:cubicBezTo>
                  <a:pt x="0" y="238"/>
                  <a:pt x="0" y="131"/>
                  <a:pt x="65" y="66"/>
                </a:cubicBezTo>
                <a:cubicBezTo>
                  <a:pt x="131" y="0"/>
                  <a:pt x="238" y="0"/>
                  <a:pt x="303" y="66"/>
                </a:cubicBezTo>
                <a:cubicBezTo>
                  <a:pt x="369" y="131"/>
                  <a:pt x="369" y="238"/>
                  <a:pt x="303" y="304"/>
                </a:cubicBezTo>
                <a:close/>
              </a:path>
            </a:pathLst>
          </a:custGeom>
          <a:solidFill>
            <a:srgbClr val="8AB6FF"/>
          </a:solidFill>
          <a:ln>
            <a:noFill/>
          </a:ln>
        </p:spPr>
        <p:txBody>
          <a:bodyPr vert="horz" wrap="square" lIns="88264" tIns="44132" rIns="88264" bIns="44132" numCol="1" anchor="t" anchorCtr="0" compatLnSpc="1"/>
          <a:lstStyle/>
          <a:p>
            <a:pPr>
              <a:lnSpc>
                <a:spcPct val="120000"/>
              </a:lnSpc>
            </a:pPr>
            <a:endParaRPr lang="id-ID" sz="165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31"/>
          <p:cNvSpPr/>
          <p:nvPr/>
        </p:nvSpPr>
        <p:spPr bwMode="auto">
          <a:xfrm>
            <a:off x="4136360" y="4369454"/>
            <a:ext cx="962323" cy="963855"/>
          </a:xfrm>
          <a:custGeom>
            <a:avLst/>
            <a:gdLst>
              <a:gd name="T0" fmla="*/ 303 w 369"/>
              <a:gd name="T1" fmla="*/ 304 h 370"/>
              <a:gd name="T2" fmla="*/ 65 w 369"/>
              <a:gd name="T3" fmla="*/ 304 h 370"/>
              <a:gd name="T4" fmla="*/ 65 w 369"/>
              <a:gd name="T5" fmla="*/ 66 h 370"/>
              <a:gd name="T6" fmla="*/ 303 w 369"/>
              <a:gd name="T7" fmla="*/ 66 h 370"/>
              <a:gd name="T8" fmla="*/ 303 w 369"/>
              <a:gd name="T9" fmla="*/ 304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9" h="370">
                <a:moveTo>
                  <a:pt x="303" y="304"/>
                </a:moveTo>
                <a:cubicBezTo>
                  <a:pt x="238" y="370"/>
                  <a:pt x="131" y="370"/>
                  <a:pt x="65" y="304"/>
                </a:cubicBezTo>
                <a:cubicBezTo>
                  <a:pt x="0" y="238"/>
                  <a:pt x="0" y="132"/>
                  <a:pt x="65" y="66"/>
                </a:cubicBezTo>
                <a:cubicBezTo>
                  <a:pt x="131" y="0"/>
                  <a:pt x="238" y="0"/>
                  <a:pt x="303" y="66"/>
                </a:cubicBezTo>
                <a:cubicBezTo>
                  <a:pt x="369" y="132"/>
                  <a:pt x="369" y="238"/>
                  <a:pt x="303" y="304"/>
                </a:cubicBezTo>
                <a:close/>
              </a:path>
            </a:pathLst>
          </a:custGeom>
          <a:solidFill>
            <a:srgbClr val="C2BCFF"/>
          </a:solidFill>
          <a:ln>
            <a:noFill/>
          </a:ln>
        </p:spPr>
        <p:txBody>
          <a:bodyPr vert="horz" wrap="square" lIns="88264" tIns="44132" rIns="88264" bIns="44132" numCol="1" anchor="t" anchorCtr="0" compatLnSpc="1"/>
          <a:lstStyle/>
          <a:p>
            <a:pPr>
              <a:lnSpc>
                <a:spcPct val="120000"/>
              </a:lnSpc>
            </a:pPr>
            <a:endParaRPr lang="id-ID" sz="1650"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36"/>
          <p:cNvSpPr txBox="1"/>
          <p:nvPr/>
        </p:nvSpPr>
        <p:spPr>
          <a:xfrm>
            <a:off x="8125857" y="1896504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分类结算</a:t>
            </a:r>
            <a:endParaRPr lang="id-ID" sz="2000" b="1" dirty="0"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6" name="Rectangle 37"/>
          <p:cNvSpPr/>
          <p:nvPr/>
        </p:nvSpPr>
        <p:spPr>
          <a:xfrm>
            <a:off x="8125856" y="2399250"/>
            <a:ext cx="2838250" cy="1198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每笔交易根据业务场景拆分至真实各服务提供方账户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Arial" panose="020B0604020202020204" pitchFamily="34" charset="0"/>
            </a:endParaRPr>
          </a:p>
          <a:p>
            <a:pPr lvl="0">
              <a:lnSpc>
                <a:spcPct val="150000"/>
              </a:lnSpc>
            </a:pPr>
            <a:r>
              <a:rPr lang="zh-CN" altLang="en-US" sz="12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基于商户的流水资金，抽取软件服务费；避免</a:t>
            </a:r>
            <a:r>
              <a:rPr lang="en-US" altLang="zh-CN" sz="12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ISV</a:t>
            </a:r>
            <a:r>
              <a:rPr lang="zh-CN" altLang="en-US" sz="12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二清风险</a:t>
            </a:r>
            <a:endParaRPr lang="en-US" altLang="zh-CN" sz="12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7" name="TextBox 38"/>
          <p:cNvSpPr txBox="1"/>
          <p:nvPr/>
        </p:nvSpPr>
        <p:spPr>
          <a:xfrm>
            <a:off x="1216872" y="446949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账户服务</a:t>
            </a:r>
            <a:endParaRPr lang="id-ID" sz="2000" b="1" dirty="0"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8" name="Rectangle 39"/>
          <p:cNvSpPr/>
          <p:nvPr/>
        </p:nvSpPr>
        <p:spPr>
          <a:xfrm>
            <a:off x="1216872" y="5038871"/>
            <a:ext cx="2414663" cy="8919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提供服务商平台独立账户对接，支持账户资金交易及查询等账户服务交易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1" name="TextBox 42"/>
          <p:cNvSpPr txBox="1"/>
          <p:nvPr/>
        </p:nvSpPr>
        <p:spPr>
          <a:xfrm>
            <a:off x="8149617" y="4469492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支付一点接入</a:t>
            </a:r>
            <a:endParaRPr lang="id-ID" sz="2000" b="1" dirty="0"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53" name="TextBox 50"/>
          <p:cNvSpPr txBox="1">
            <a:spLocks noChangeAspect="1"/>
          </p:cNvSpPr>
          <p:nvPr/>
        </p:nvSpPr>
        <p:spPr>
          <a:xfrm>
            <a:off x="4366443" y="4614055"/>
            <a:ext cx="451746" cy="45174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309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04</a:t>
            </a:r>
            <a:endParaRPr lang="ru-RU" sz="3090" dirty="0"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1"/>
          <p:cNvSpPr txBox="1">
            <a:spLocks noChangeAspect="1"/>
          </p:cNvSpPr>
          <p:nvPr/>
        </p:nvSpPr>
        <p:spPr>
          <a:xfrm>
            <a:off x="4366443" y="2262228"/>
            <a:ext cx="451746" cy="45174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309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01</a:t>
            </a:r>
            <a:endParaRPr lang="ru-RU" sz="309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2"/>
          <p:cNvSpPr txBox="1">
            <a:spLocks noChangeAspect="1"/>
          </p:cNvSpPr>
          <p:nvPr/>
        </p:nvSpPr>
        <p:spPr>
          <a:xfrm>
            <a:off x="6706132" y="2262228"/>
            <a:ext cx="451746" cy="45174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309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02</a:t>
            </a:r>
            <a:endParaRPr lang="ru-RU" sz="309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3"/>
          <p:cNvSpPr txBox="1">
            <a:spLocks noChangeAspect="1"/>
          </p:cNvSpPr>
          <p:nvPr/>
        </p:nvSpPr>
        <p:spPr>
          <a:xfrm>
            <a:off x="6706132" y="4614055"/>
            <a:ext cx="451746" cy="45174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3090" dirty="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03</a:t>
            </a:r>
            <a:endParaRPr lang="ru-RU" sz="3090" dirty="0"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4"/>
          <p:cNvSpPr txBox="1"/>
          <p:nvPr/>
        </p:nvSpPr>
        <p:spPr>
          <a:xfrm rot="16200000">
            <a:off x="3794106" y="3459685"/>
            <a:ext cx="1144673" cy="297087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1344129"/>
              </a:avLst>
            </a:prstTxWarp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Arial" panose="020B0604020202020204" pitchFamily="34" charset="0"/>
              </a:rPr>
              <a:t>账务清晰</a:t>
            </a:r>
            <a:endParaRPr lang="id-ID" sz="12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6"/>
          <p:cNvSpPr txBox="1"/>
          <p:nvPr/>
        </p:nvSpPr>
        <p:spPr>
          <a:xfrm rot="5400000">
            <a:off x="6895724" y="3564989"/>
            <a:ext cx="743822" cy="254175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350" b="1" dirty="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资金效率</a:t>
            </a:r>
            <a:endParaRPr lang="id-ID" sz="1350" b="1" dirty="0"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7"/>
          <p:cNvSpPr txBox="1"/>
          <p:nvPr/>
        </p:nvSpPr>
        <p:spPr>
          <a:xfrm>
            <a:off x="5094950" y="4789124"/>
            <a:ext cx="1334688" cy="554839"/>
          </a:xfrm>
          <a:prstGeom prst="rect">
            <a:avLst/>
          </a:prstGeom>
          <a:noFill/>
        </p:spPr>
        <p:txBody>
          <a:bodyPr wrap="none" rtlCol="0">
            <a:prstTxWarp prst="textArchDown">
              <a:avLst>
                <a:gd name="adj" fmla="val 1567417"/>
              </a:avLst>
            </a:prstTxWarp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Arial" panose="020B0604020202020204" pitchFamily="34" charset="0"/>
              </a:rPr>
              <a:t>支付便捷</a:t>
            </a:r>
            <a:endParaRPr lang="id-ID" sz="12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903897" y="3505878"/>
            <a:ext cx="1854995" cy="5461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en-US" altLang="zh-CN" sz="2800" b="1" dirty="0">
                <a:latin typeface="微软雅黑" panose="020B0503020204020204" charset="-122"/>
                <a:ea typeface="微软雅黑" panose="020B0503020204020204" charset="-122"/>
              </a:rPr>
              <a:t>ISV</a:t>
            </a: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</a:rPr>
              <a:t>服务版</a:t>
            </a:r>
            <a:endParaRPr lang="en-US" altLang="zh-CN" sz="28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1268852" y="1898187"/>
            <a:ext cx="18043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</a:rPr>
              <a:t>商户服务</a:t>
            </a:r>
            <a:endParaRPr lang="en-US" altLang="zh-CN" sz="20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1227894" y="2397747"/>
            <a:ext cx="2577361" cy="11689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提供服务商一整套商户进件及产品开通、协议管理、收款管理、订单规则管理、交易投诉管理等服务。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8149996" y="5059757"/>
            <a:ext cx="3635171" cy="6149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" panose="020B0503020204020204" charset="-122"/>
                <a:sym typeface="+mn-ea"/>
              </a:rPr>
              <a:t>与</a:t>
            </a:r>
            <a:r>
              <a:rPr lang="en-GB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" panose="020B0503020204020204" charset="-122"/>
                <a:sym typeface="+mn-ea"/>
              </a:rPr>
              <a:t>SAAS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" panose="020B0503020204020204" charset="-122"/>
                <a:sym typeface="+mn-ea"/>
              </a:rPr>
              <a:t>平台联合拓展商户，为商户开通支付产品；一点接入通联所有支付产品。</a:t>
            </a:r>
            <a:endParaRPr lang="zh-CN" altLang="en-US" sz="12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378176" y="1985229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kern="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灵活结算</a:t>
            </a:r>
            <a:endParaRPr lang="id-ID" altLang="zh-CN" sz="1200" kern="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Arial" panose="020B0604020202020204" pitchFamily="34" charset="0"/>
            </a:endParaRPr>
          </a:p>
        </p:txBody>
      </p:sp>
      <p:sp>
        <p:nvSpPr>
          <p:cNvPr id="9" name="任意多边形: 形状 5"/>
          <p:cNvSpPr/>
          <p:nvPr>
            <p:custDataLst>
              <p:tags r:id="rId1"/>
            </p:custDataLst>
          </p:nvPr>
        </p:nvSpPr>
        <p:spPr>
          <a:xfrm>
            <a:off x="1249821" y="1165267"/>
            <a:ext cx="200025" cy="133350"/>
          </a:xfrm>
          <a:custGeom>
            <a:avLst/>
            <a:gdLst>
              <a:gd name="connsiteX0" fmla="*/ 104775 w 200025"/>
              <a:gd name="connsiteY0" fmla="*/ 0 h 133350"/>
              <a:gd name="connsiteX1" fmla="*/ 0 w 200025"/>
              <a:gd name="connsiteY1" fmla="*/ 133350 h 133350"/>
              <a:gd name="connsiteX2" fmla="*/ 95250 w 200025"/>
              <a:gd name="connsiteY2" fmla="*/ 133350 h 133350"/>
              <a:gd name="connsiteX3" fmla="*/ 200025 w 200025"/>
              <a:gd name="connsiteY3" fmla="*/ 0 h 13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025" h="133350">
                <a:moveTo>
                  <a:pt x="104775" y="0"/>
                </a:moveTo>
                <a:lnTo>
                  <a:pt x="0" y="133350"/>
                </a:lnTo>
                <a:lnTo>
                  <a:pt x="95250" y="133350"/>
                </a:lnTo>
                <a:lnTo>
                  <a:pt x="200025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0" name="任意多边形: 形状 6"/>
          <p:cNvSpPr/>
          <p:nvPr>
            <p:custDataLst>
              <p:tags r:id="rId2"/>
            </p:custDataLst>
          </p:nvPr>
        </p:nvSpPr>
        <p:spPr>
          <a:xfrm>
            <a:off x="1009219" y="1165267"/>
            <a:ext cx="285750" cy="133350"/>
          </a:xfrm>
          <a:custGeom>
            <a:avLst/>
            <a:gdLst>
              <a:gd name="connsiteX0" fmla="*/ 200025 w 285750"/>
              <a:gd name="connsiteY0" fmla="*/ 0 h 133350"/>
              <a:gd name="connsiteX1" fmla="*/ 190500 w 285750"/>
              <a:gd name="connsiteY1" fmla="*/ 0 h 133350"/>
              <a:gd name="connsiteX2" fmla="*/ 104775 w 285750"/>
              <a:gd name="connsiteY2" fmla="*/ 0 h 133350"/>
              <a:gd name="connsiteX3" fmla="*/ 0 w 285750"/>
              <a:gd name="connsiteY3" fmla="*/ 133350 h 133350"/>
              <a:gd name="connsiteX4" fmla="*/ 85725 w 285750"/>
              <a:gd name="connsiteY4" fmla="*/ 133350 h 133350"/>
              <a:gd name="connsiteX5" fmla="*/ 95250 w 285750"/>
              <a:gd name="connsiteY5" fmla="*/ 133350 h 133350"/>
              <a:gd name="connsiteX6" fmla="*/ 180975 w 285750"/>
              <a:gd name="connsiteY6" fmla="*/ 133350 h 133350"/>
              <a:gd name="connsiteX7" fmla="*/ 285750 w 285750"/>
              <a:gd name="connsiteY7" fmla="*/ 0 h 13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5750" h="133350">
                <a:moveTo>
                  <a:pt x="200025" y="0"/>
                </a:moveTo>
                <a:lnTo>
                  <a:pt x="190500" y="0"/>
                </a:lnTo>
                <a:lnTo>
                  <a:pt x="104775" y="0"/>
                </a:lnTo>
                <a:lnTo>
                  <a:pt x="0" y="133350"/>
                </a:lnTo>
                <a:lnTo>
                  <a:pt x="85725" y="133350"/>
                </a:lnTo>
                <a:lnTo>
                  <a:pt x="95250" y="133350"/>
                </a:lnTo>
                <a:lnTo>
                  <a:pt x="180975" y="133350"/>
                </a:lnTo>
                <a:lnTo>
                  <a:pt x="28575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1" name="任意多边形: 形状 7"/>
          <p:cNvSpPr/>
          <p:nvPr>
            <p:custDataLst>
              <p:tags r:id="rId3"/>
            </p:custDataLst>
          </p:nvPr>
        </p:nvSpPr>
        <p:spPr>
          <a:xfrm>
            <a:off x="604407" y="1165267"/>
            <a:ext cx="457200" cy="133350"/>
          </a:xfrm>
          <a:custGeom>
            <a:avLst/>
            <a:gdLst>
              <a:gd name="connsiteX0" fmla="*/ 371475 w 457200"/>
              <a:gd name="connsiteY0" fmla="*/ 0 h 133350"/>
              <a:gd name="connsiteX1" fmla="*/ 361950 w 457200"/>
              <a:gd name="connsiteY1" fmla="*/ 0 h 133350"/>
              <a:gd name="connsiteX2" fmla="*/ 285750 w 457200"/>
              <a:gd name="connsiteY2" fmla="*/ 0 h 133350"/>
              <a:gd name="connsiteX3" fmla="*/ 276225 w 457200"/>
              <a:gd name="connsiteY3" fmla="*/ 0 h 133350"/>
              <a:gd name="connsiteX4" fmla="*/ 200025 w 457200"/>
              <a:gd name="connsiteY4" fmla="*/ 0 h 133350"/>
              <a:gd name="connsiteX5" fmla="*/ 190500 w 457200"/>
              <a:gd name="connsiteY5" fmla="*/ 0 h 133350"/>
              <a:gd name="connsiteX6" fmla="*/ 104775 w 457200"/>
              <a:gd name="connsiteY6" fmla="*/ 0 h 133350"/>
              <a:gd name="connsiteX7" fmla="*/ 0 w 457200"/>
              <a:gd name="connsiteY7" fmla="*/ 133350 h 133350"/>
              <a:gd name="connsiteX8" fmla="*/ 85725 w 457200"/>
              <a:gd name="connsiteY8" fmla="*/ 133350 h 133350"/>
              <a:gd name="connsiteX9" fmla="*/ 95250 w 457200"/>
              <a:gd name="connsiteY9" fmla="*/ 133350 h 133350"/>
              <a:gd name="connsiteX10" fmla="*/ 171450 w 457200"/>
              <a:gd name="connsiteY10" fmla="*/ 133350 h 133350"/>
              <a:gd name="connsiteX11" fmla="*/ 180975 w 457200"/>
              <a:gd name="connsiteY11" fmla="*/ 133350 h 133350"/>
              <a:gd name="connsiteX12" fmla="*/ 257175 w 457200"/>
              <a:gd name="connsiteY12" fmla="*/ 133350 h 133350"/>
              <a:gd name="connsiteX13" fmla="*/ 266700 w 457200"/>
              <a:gd name="connsiteY13" fmla="*/ 133350 h 133350"/>
              <a:gd name="connsiteX14" fmla="*/ 352425 w 457200"/>
              <a:gd name="connsiteY14" fmla="*/ 133350 h 133350"/>
              <a:gd name="connsiteX15" fmla="*/ 457200 w 457200"/>
              <a:gd name="connsiteY15" fmla="*/ 0 h 13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57200" h="133350">
                <a:moveTo>
                  <a:pt x="371475" y="0"/>
                </a:moveTo>
                <a:lnTo>
                  <a:pt x="361950" y="0"/>
                </a:lnTo>
                <a:lnTo>
                  <a:pt x="285750" y="0"/>
                </a:lnTo>
                <a:lnTo>
                  <a:pt x="276225" y="0"/>
                </a:lnTo>
                <a:lnTo>
                  <a:pt x="200025" y="0"/>
                </a:lnTo>
                <a:lnTo>
                  <a:pt x="190500" y="0"/>
                </a:lnTo>
                <a:lnTo>
                  <a:pt x="104775" y="0"/>
                </a:lnTo>
                <a:lnTo>
                  <a:pt x="0" y="133350"/>
                </a:lnTo>
                <a:lnTo>
                  <a:pt x="85725" y="133350"/>
                </a:lnTo>
                <a:lnTo>
                  <a:pt x="95250" y="133350"/>
                </a:lnTo>
                <a:lnTo>
                  <a:pt x="171450" y="133350"/>
                </a:lnTo>
                <a:lnTo>
                  <a:pt x="180975" y="133350"/>
                </a:lnTo>
                <a:lnTo>
                  <a:pt x="257175" y="133350"/>
                </a:lnTo>
                <a:lnTo>
                  <a:pt x="266700" y="133350"/>
                </a:lnTo>
                <a:lnTo>
                  <a:pt x="352425" y="133350"/>
                </a:lnTo>
                <a:lnTo>
                  <a:pt x="457200" y="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" name="任意多边形: 形状 18"/>
          <p:cNvSpPr/>
          <p:nvPr>
            <p:custDataLst>
              <p:tags r:id="rId4"/>
            </p:custDataLst>
          </p:nvPr>
        </p:nvSpPr>
        <p:spPr>
          <a:xfrm>
            <a:off x="-19685" y="357443"/>
            <a:ext cx="565150" cy="553085"/>
          </a:xfrm>
          <a:custGeom>
            <a:avLst/>
            <a:gdLst>
              <a:gd name="connsiteX0" fmla="*/ 304309 w 564940"/>
              <a:gd name="connsiteY0" fmla="*/ 0 h 562769"/>
              <a:gd name="connsiteX1" fmla="*/ 564940 w 564940"/>
              <a:gd name="connsiteY1" fmla="*/ 0 h 562769"/>
              <a:gd name="connsiteX2" fmla="*/ 444571 w 564940"/>
              <a:gd name="connsiteY2" fmla="*/ 562769 h 562769"/>
              <a:gd name="connsiteX3" fmla="*/ 183940 w 564940"/>
              <a:gd name="connsiteY3" fmla="*/ 562769 h 562769"/>
              <a:gd name="connsiteX4" fmla="*/ 19941 w 564940"/>
              <a:gd name="connsiteY4" fmla="*/ 0 h 562769"/>
              <a:gd name="connsiteX5" fmla="*/ 206201 w 564940"/>
              <a:gd name="connsiteY5" fmla="*/ 0 h 562769"/>
              <a:gd name="connsiteX6" fmla="*/ 90801 w 564940"/>
              <a:gd name="connsiteY6" fmla="*/ 562769 h 562769"/>
              <a:gd name="connsiteX7" fmla="*/ 0 w 564940"/>
              <a:gd name="connsiteY7" fmla="*/ 562769 h 562769"/>
              <a:gd name="connsiteX8" fmla="*/ 0 w 564940"/>
              <a:gd name="connsiteY8" fmla="*/ 97246 h 562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64940" h="562769">
                <a:moveTo>
                  <a:pt x="304309" y="0"/>
                </a:moveTo>
                <a:lnTo>
                  <a:pt x="564940" y="0"/>
                </a:lnTo>
                <a:lnTo>
                  <a:pt x="444571" y="562769"/>
                </a:lnTo>
                <a:lnTo>
                  <a:pt x="183940" y="562769"/>
                </a:lnTo>
                <a:close/>
                <a:moveTo>
                  <a:pt x="19941" y="0"/>
                </a:moveTo>
                <a:lnTo>
                  <a:pt x="206201" y="0"/>
                </a:lnTo>
                <a:lnTo>
                  <a:pt x="90801" y="562769"/>
                </a:lnTo>
                <a:lnTo>
                  <a:pt x="0" y="562769"/>
                </a:lnTo>
                <a:lnTo>
                  <a:pt x="0" y="97246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48000">
                <a:schemeClr val="accent1"/>
              </a:gs>
            </a:gsLst>
            <a:lin ang="2700000" scaled="0"/>
          </a:gradFill>
        </p:spPr>
        <p:txBody>
          <a:bodyPr wrap="square" lIns="91440" tIns="45720" rIns="91440" bIns="45720" rtlCol="0" anchor="ctr" anchorCtr="0">
            <a:noAutofit/>
          </a:bodyPr>
          <a:p>
            <a:pPr algn="ctr"/>
            <a:endParaRPr kumimoji="1" lang="zh-CN" altLang="en-US" sz="2000" b="1" i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3" name="对角圆角矩形 120"/>
          <p:cNvSpPr/>
          <p:nvPr>
            <p:custDataLst>
              <p:tags r:id="rId5"/>
            </p:custDataLst>
          </p:nvPr>
        </p:nvSpPr>
        <p:spPr>
          <a:xfrm>
            <a:off x="732790" y="351411"/>
            <a:ext cx="5236210" cy="565150"/>
          </a:xfrm>
          <a:prstGeom prst="round2DiagRect">
            <a:avLst>
              <a:gd name="adj1" fmla="val 23994"/>
              <a:gd name="adj2" fmla="val 0"/>
            </a:avLst>
          </a:prstGeom>
          <a:gradFill>
            <a:gsLst>
              <a:gs pos="0">
                <a:srgbClr val="1A6CFF"/>
              </a:gs>
              <a:gs pos="100000">
                <a:srgbClr val="867DF3"/>
              </a:gs>
            </a:gsLst>
            <a:lin ang="0" scaled="0"/>
          </a:gradFill>
          <a:ln w="6350" cap="flat">
            <a:noFill/>
            <a:prstDash val="solid"/>
            <a:miter/>
          </a:ln>
        </p:spPr>
        <p:txBody>
          <a:bodyPr rtlCol="0" anchor="ctr"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产品核心功能概述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467360" y="1127760"/>
            <a:ext cx="99466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表格 1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71083" y="1996984"/>
          <a:ext cx="11764645" cy="46272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00175"/>
                <a:gridCol w="1903730"/>
                <a:gridCol w="1146175"/>
                <a:gridCol w="1094105"/>
                <a:gridCol w="6220460"/>
              </a:tblGrid>
              <a:tr h="33718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4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业务流程</a:t>
                      </a:r>
                      <a:endParaRPr lang="zh-CN" altLang="en-US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algn="ctr"/>
                      <a:r>
                        <a:rPr lang="zh-CN" sz="14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业务</a:t>
                      </a:r>
                      <a:r>
                        <a:rPr lang="zh-CN" sz="14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角色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algn="ctr"/>
                      <a:r>
                        <a:rPr lang="zh-CN" sz="14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协议类型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4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协议签署方</a:t>
                      </a:r>
                      <a:endParaRPr lang="zh-CN" altLang="en-US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algn="ctr"/>
                      <a:r>
                        <a:rPr lang="zh-CN" altLang="en-US" sz="14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业务</a:t>
                      </a:r>
                      <a:r>
                        <a:rPr lang="zh-CN" sz="14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要求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</a:tr>
              <a:tr h="337185">
                <a:tc>
                  <a:txBody>
                    <a:bodyPr/>
                    <a:p>
                      <a:pPr algn="just">
                        <a:buNone/>
                      </a:pPr>
                      <a:r>
                        <a:rPr lang="zh-CN" altLang="en-US" sz="1400" b="1" kern="100" dirty="0">
                          <a:solidFill>
                            <a:schemeClr val="lt1"/>
                          </a:solidFill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注册入网</a:t>
                      </a:r>
                      <a:endParaRPr lang="zh-CN" altLang="en-US" sz="1400" b="1" kern="100" dirty="0">
                        <a:solidFill>
                          <a:schemeClr val="lt1"/>
                        </a:solidFill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algn="just">
                        <a:buNone/>
                      </a:pPr>
                      <a:r>
                        <a:rPr lang="zh-CN" altLang="en-US" sz="1400" b="1" kern="100" dirty="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收单商户</a:t>
                      </a:r>
                      <a:r>
                        <a:rPr lang="en-US" altLang="zh-CN" sz="1400" b="1" kern="100" dirty="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/</a:t>
                      </a:r>
                      <a:r>
                        <a:rPr lang="zh-CN" altLang="en-US" sz="1400" b="1" kern="100" dirty="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业务合作方</a:t>
                      </a:r>
                      <a:endParaRPr lang="zh-CN" altLang="en-US" sz="1400" b="1" kern="100" dirty="0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68580" marR="68580" marT="0" marB="0" anchor="ctr">
                    <a:solidFill>
                      <a:srgbClr val="99C5FF"/>
                    </a:solidFill>
                  </a:tcPr>
                </a:tc>
                <a:tc>
                  <a:txBody>
                    <a:bodyPr/>
                    <a:p>
                      <a:pPr algn="just">
                        <a:buNone/>
                      </a:pP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--</a:t>
                      </a:r>
                      <a:endParaRPr lang="zh-CN" altLang="en-US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p>
                      <a:pPr algn="just">
                        <a:buNone/>
                      </a:pP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--</a:t>
                      </a:r>
                      <a:endParaRPr lang="zh-CN" altLang="en-US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p>
                      <a:pPr algn="l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调用进件</a:t>
                      </a:r>
                      <a:r>
                        <a:rPr lang="en-US" altLang="zh-CN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/</a:t>
                      </a: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会员实名接口完成</a:t>
                      </a:r>
                      <a:r>
                        <a:rPr lang="zh-CN" altLang="en-US" sz="1200" kern="100" dirty="0">
                          <a:solidFill>
                            <a:schemeClr val="dk1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收单商户</a:t>
                      </a:r>
                      <a:r>
                        <a:rPr lang="en-US" altLang="zh-CN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/</a:t>
                      </a: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业务合作方的入网</a:t>
                      </a:r>
                      <a:endParaRPr lang="zh-CN" altLang="en-US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68580" marR="68580" marT="0" marB="0" anchor="ctr" anchorCtr="0"/>
                </a:tc>
              </a:tr>
              <a:tr h="548640">
                <a:tc rowSpan="2">
                  <a:txBody>
                    <a:bodyPr/>
                    <a:p>
                      <a:pPr algn="just">
                        <a:buNone/>
                      </a:pPr>
                      <a:r>
                        <a:rPr lang="zh-CN" altLang="en-US" sz="14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验证</a:t>
                      </a:r>
                      <a:r>
                        <a:rPr lang="zh-CN" altLang="en-US" sz="14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手机管理</a:t>
                      </a:r>
                      <a:endParaRPr lang="zh-CN" altLang="en-US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p>
                      <a:pPr algn="just">
                        <a:buNone/>
                      </a:pPr>
                      <a:r>
                        <a:rPr lang="zh-CN" altLang="en-US" sz="1400" b="1" kern="100" dirty="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收单商户</a:t>
                      </a:r>
                      <a:r>
                        <a:rPr lang="en-US" altLang="zh-CN" sz="1400" b="1" kern="100" dirty="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/业务合作方</a:t>
                      </a:r>
                      <a:endParaRPr lang="en-US" altLang="zh-CN" sz="1400" b="1" kern="100" dirty="0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68580" marR="68580" marT="0" marB="0" anchor="ctr">
                    <a:solidFill>
                      <a:srgbClr val="99C5FF"/>
                    </a:solidFill>
                  </a:tcPr>
                </a:tc>
                <a:tc>
                  <a:txBody>
                    <a:bodyPr/>
                    <a:p>
                      <a:pPr algn="just">
                        <a:buNone/>
                      </a:pP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--</a:t>
                      </a:r>
                      <a:endParaRPr lang="zh-CN" altLang="en-US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p>
                      <a:pPr algn="just">
                        <a:buNone/>
                      </a:pP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--</a:t>
                      </a:r>
                      <a:endParaRPr lang="zh-CN" altLang="en-US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p>
                      <a:pPr algn="l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场景</a:t>
                      </a:r>
                      <a:r>
                        <a:rPr lang="en-US" altLang="zh-CN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1</a:t>
                      </a: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：绑定手机号</a:t>
                      </a:r>
                      <a:r>
                        <a:rPr lang="zh-CN" altLang="en-US" sz="1200" kern="100" dirty="0">
                          <a:solidFill>
                            <a:schemeClr val="dk1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法人运营商三要素认证----成功</a:t>
                      </a: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，</a:t>
                      </a:r>
                      <a:endParaRPr lang="zh-CN" altLang="en-US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绑定手机号短信验证</a:t>
                      </a:r>
                      <a:endParaRPr lang="zh-CN" altLang="en-US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68580" marR="68580" marT="0" marB="0" anchor="ctr" anchorCtr="0"/>
                </a:tc>
              </a:tr>
              <a:tr h="548640">
                <a:tc vMerge="1"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vMerge="1">
                  <a:tcPr marL="68580" marR="68580" marT="0" marB="0" anchor="ctr">
                    <a:solidFill>
                      <a:srgbClr val="99C5FF"/>
                    </a:solidFill>
                  </a:tcPr>
                </a:tc>
                <a:tc>
                  <a:txBody>
                    <a:bodyPr/>
                    <a:p>
                      <a:pPr algn="just">
                        <a:buNone/>
                      </a:pP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授权委托书</a:t>
                      </a:r>
                      <a:endParaRPr lang="zh-CN" altLang="en-US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p>
                      <a:pPr algn="just">
                        <a:buNone/>
                      </a:pP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授权人、被授权人</a:t>
                      </a:r>
                      <a:endParaRPr lang="zh-CN" altLang="en-US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p>
                      <a:pPr algn="l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场景</a:t>
                      </a:r>
                      <a:r>
                        <a:rPr lang="en-US" altLang="zh-CN" sz="1200" kern="100" dirty="0">
                          <a:solidFill>
                            <a:schemeClr val="dk1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2</a:t>
                      </a: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：绑定手机号法人运营商三要素认证----</a:t>
                      </a:r>
                      <a:r>
                        <a:rPr lang="zh-CN" altLang="en-US" sz="1200" kern="100" dirty="0">
                          <a:solidFill>
                            <a:schemeClr val="dk1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失败</a:t>
                      </a: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，</a:t>
                      </a:r>
                      <a:endParaRPr lang="zh-CN" altLang="en-US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200" kern="100" dirty="0">
                          <a:solidFill>
                            <a:schemeClr val="dk1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仿宋" panose="02010609060101010101" pitchFamily="49" charset="-122"/>
                        </a:rPr>
                        <a:t>法人人脸</a:t>
                      </a:r>
                      <a:r>
                        <a:rPr lang="zh-CN" altLang="en-US" sz="1200" kern="100" dirty="0">
                          <a:solidFill>
                            <a:schemeClr val="dk1"/>
                          </a:solidFill>
                          <a:latin typeface="仿宋" panose="02010609060101010101" pitchFamily="49" charset="-122"/>
                          <a:ea typeface="仿宋" panose="02010609060101010101" pitchFamily="49" charset="-122"/>
                          <a:cs typeface="仿宋" panose="02010609060101010101" pitchFamily="49" charset="-122"/>
                        </a:rPr>
                        <a:t>验证</a:t>
                      </a:r>
                      <a:r>
                        <a:rPr lang="zh-CN" altLang="en-US" sz="1200" kern="100" dirty="0">
                          <a:solidFill>
                            <a:schemeClr val="dk1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仿宋" panose="02010609060101010101" pitchFamily="49" charset="-122"/>
                        </a:rPr>
                        <a:t>通过后，签署授权委托书</a:t>
                      </a:r>
                      <a:endParaRPr sz="1200">
                        <a:latin typeface="仿宋" panose="02010609060101010101" pitchFamily="49" charset="-122"/>
                        <a:ea typeface="仿宋" panose="02010609060101010101" pitchFamily="49" charset="-122"/>
                        <a:cs typeface="仿宋" panose="02010609060101010101" pitchFamily="49" charset="-122"/>
                      </a:endParaRPr>
                    </a:p>
                  </a:txBody>
                  <a:tcPr marL="68580" marR="68580" marT="0" marB="0" anchor="ctr" anchorCtr="0"/>
                </a:tc>
              </a:tr>
              <a:tr h="365760">
                <a:tc rowSpan="6">
                  <a:txBody>
                    <a:bodyPr/>
                    <a:p>
                      <a:pPr algn="just">
                        <a:buNone/>
                      </a:pPr>
                      <a:r>
                        <a:rPr lang="zh-CN" altLang="en-US" sz="14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协议</a:t>
                      </a:r>
                      <a:r>
                        <a:rPr lang="zh-CN" altLang="en-US" sz="14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签约</a:t>
                      </a:r>
                      <a:endParaRPr lang="zh-CN" altLang="en-US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p>
                      <a:pPr algn="just">
                        <a:buNone/>
                      </a:pPr>
                      <a:r>
                        <a:rPr lang="en-US" altLang="zh-CN" sz="1400" b="1" kern="100" dirty="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ISV</a:t>
                      </a:r>
                      <a:r>
                        <a:rPr lang="zh-CN" altLang="en-US" sz="1400" b="1" kern="100" dirty="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（平台方）</a:t>
                      </a:r>
                      <a:endParaRPr lang="zh-CN" altLang="en-US" sz="1400" b="1" kern="100" dirty="0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68580" marR="68580" marT="0" marB="0" anchor="ctr">
                    <a:solidFill>
                      <a:srgbClr val="99C5FF"/>
                    </a:solidFill>
                  </a:tcPr>
                </a:tc>
                <a:tc>
                  <a:txBody>
                    <a:bodyPr/>
                    <a:p>
                      <a:pPr algn="just">
                        <a:buNone/>
                      </a:pP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服务商入网协议</a:t>
                      </a:r>
                      <a:endParaRPr lang="zh-CN" altLang="en-US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p>
                      <a:pPr algn="just">
                        <a:buNone/>
                      </a:pP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通联</a:t>
                      </a:r>
                      <a:r>
                        <a:rPr lang="zh-CN" altLang="en-US" sz="1200" kern="100" dirty="0">
                          <a:solidFill>
                            <a:schemeClr val="dk1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ISV</a:t>
                      </a:r>
                      <a:endParaRPr lang="zh-CN" altLang="en-US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p>
                      <a:pPr algn="l">
                        <a:lnSpc>
                          <a:spcPct val="150000"/>
                        </a:lnSpc>
                        <a:buNone/>
                      </a:pPr>
                      <a:r>
                        <a:rPr lang="en-US" altLang="zh-CN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ISV</a:t>
                      </a: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入网时签署，线下纸质协议</a:t>
                      </a:r>
                      <a:endParaRPr lang="zh-CN" altLang="en-US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68580" marR="68580" marT="0" marB="0" anchor="ctr" anchorCtr="0"/>
                </a:tc>
              </a:tr>
              <a:tr h="365760">
                <a:tc vMerge="1">
                  <a:tcPr marL="68580" marR="68580" marT="0" marB="0" anchor="ctr"/>
                </a:tc>
                <a:tc vMerge="1">
                  <a:tcPr marL="68580" marR="68580" marT="0" marB="0" anchor="ctr">
                    <a:solidFill>
                      <a:srgbClr val="99C5FF"/>
                    </a:solidFill>
                  </a:tcPr>
                </a:tc>
                <a:tc>
                  <a:txBody>
                    <a:bodyPr/>
                    <a:p>
                      <a:pPr algn="just">
                        <a:buNone/>
                      </a:pP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平台抽佣协议</a:t>
                      </a:r>
                      <a:endParaRPr lang="zh-CN" altLang="en-US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p>
                      <a:pPr algn="just">
                        <a:buNone/>
                      </a:pP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通联</a:t>
                      </a:r>
                      <a:r>
                        <a:rPr lang="zh-CN" altLang="en-US" sz="1200" kern="100" dirty="0">
                          <a:solidFill>
                            <a:schemeClr val="dk1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ISV、收单商户</a:t>
                      </a:r>
                      <a:endParaRPr lang="zh-CN" altLang="en-US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p>
                      <a:pPr algn="l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收单商户入网完成后签署，</a:t>
                      </a:r>
                      <a:r>
                        <a:rPr lang="en-US" altLang="zh-CN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ISV</a:t>
                      </a: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静默签署完成电子协议</a:t>
                      </a:r>
                      <a:endParaRPr lang="zh-CN" altLang="en-US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68580" marR="68580" marT="0" marB="0" anchor="ctr" anchorCtr="0"/>
                </a:tc>
              </a:tr>
              <a:tr h="365760">
                <a:tc vMerge="1"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3">
                  <a:txBody>
                    <a:bodyPr/>
                    <a:p>
                      <a:pPr algn="just">
                        <a:buNone/>
                      </a:pPr>
                      <a:r>
                        <a:rPr lang="zh-CN" altLang="en-US" sz="1400" b="1" kern="100" dirty="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收单商户（卖方）</a:t>
                      </a:r>
                      <a:endParaRPr lang="zh-CN" altLang="en-US" sz="1400" b="1" kern="100" dirty="0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68580" marR="68580" marT="0" marB="0" anchor="ctr">
                    <a:solidFill>
                      <a:srgbClr val="99C5FF"/>
                    </a:solidFill>
                  </a:tcPr>
                </a:tc>
                <a:tc>
                  <a:txBody>
                    <a:bodyPr/>
                    <a:p>
                      <a:pPr algn="l">
                        <a:buNone/>
                      </a:pP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收单协议</a:t>
                      </a:r>
                      <a:endParaRPr lang="zh-CN" altLang="en-US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0"/>
                </a:tc>
                <a:tc>
                  <a:txBody>
                    <a:bodyPr/>
                    <a:p>
                      <a:pPr algn="l">
                        <a:buNone/>
                      </a:pP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通联、收单商户</a:t>
                      </a:r>
                      <a:endParaRPr lang="zh-CN" altLang="en-US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0"/>
                </a:tc>
                <a:tc>
                  <a:txBody>
                    <a:bodyPr/>
                    <a:p>
                      <a:pPr algn="l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收单商户进件完成，</a:t>
                      </a:r>
                      <a:r>
                        <a:rPr lang="zh-CN" altLang="en-US" sz="1200" kern="100" dirty="0">
                          <a:solidFill>
                            <a:schemeClr val="dk1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调用协议签约接口发起，必须签署</a:t>
                      </a:r>
                      <a:endParaRPr lang="zh-CN" altLang="en-US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68580" marR="68580" marT="0" marB="0" anchor="ctr" anchorCtr="0"/>
                </a:tc>
              </a:tr>
              <a:tr h="457200">
                <a:tc vMerge="1">
                  <a:tcPr/>
                </a:tc>
                <a:tc vMerge="1">
                  <a:tcPr>
                    <a:solidFill>
                      <a:srgbClr val="99C5FF"/>
                    </a:solidFill>
                  </a:tcPr>
                </a:tc>
                <a:tc>
                  <a:txBody>
                    <a:bodyPr/>
                    <a:p>
                      <a:pPr algn="l">
                        <a:buNone/>
                      </a:pP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平台抽佣协议</a:t>
                      </a:r>
                      <a:endParaRPr lang="zh-CN" altLang="en-US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l">
                        <a:buNone/>
                      </a:pP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通联、ISV、收单商户</a:t>
                      </a:r>
                      <a:endParaRPr lang="zh-CN" altLang="en-US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marL="0" lvl="0" indent="0" algn="l">
                        <a:lnSpc>
                          <a:spcPct val="150000"/>
                        </a:lnSpc>
                        <a:buFontTx/>
                        <a:buNone/>
                      </a:pP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sym typeface="+mn-ea"/>
                        </a:rPr>
                        <a:t>收单商户进件完成，调用协议签约接口</a:t>
                      </a:r>
                      <a:r>
                        <a:rPr lang="zh-CN" altLang="en-US" sz="1200" kern="100" dirty="0">
                          <a:solidFill>
                            <a:schemeClr val="dk1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发起</a:t>
                      </a: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sym typeface="+mn-ea"/>
                        </a:rPr>
                        <a:t>，必须签署</a:t>
                      </a:r>
                      <a:endParaRPr lang="zh-CN" altLang="en-US" sz="1200" kern="100" dirty="0">
                        <a:solidFill>
                          <a:srgbClr val="0000FF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marL="68580" marR="68580" marT="0" marB="0" anchor="ctr" anchorCtr="0"/>
                </a:tc>
              </a:tr>
              <a:tr h="650875">
                <a:tc vMerge="1">
                  <a:tcPr/>
                </a:tc>
                <a:tc vMerge="1">
                  <a:tcPr>
                    <a:solidFill>
                      <a:srgbClr val="99C5FF"/>
                    </a:solidFill>
                  </a:tcPr>
                </a:tc>
                <a:tc>
                  <a:txBody>
                    <a:bodyPr/>
                    <a:p>
                      <a:pPr algn="l">
                        <a:buNone/>
                      </a:pP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分账协议</a:t>
                      </a:r>
                      <a:endParaRPr lang="zh-CN" altLang="en-US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l">
                        <a:buNone/>
                      </a:pP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通联、收单商户、业务合作方</a:t>
                      </a:r>
                      <a:endParaRPr lang="zh-CN" altLang="en-US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marL="0" lvl="0" indent="0" algn="l">
                        <a:lnSpc>
                          <a:spcPct val="150000"/>
                        </a:lnSpc>
                        <a:buFontTx/>
                        <a:buNone/>
                      </a:pPr>
                      <a:r>
                        <a:rPr lang="zh-CN" altLang="zh-CN" sz="1200" kern="100" dirty="0">
                          <a:solidFill>
                            <a:schemeClr val="tx1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收单商户有</a:t>
                      </a:r>
                      <a:r>
                        <a:rPr lang="zh-CN" altLang="en-US" sz="1200" kern="100" dirty="0">
                          <a:solidFill>
                            <a:schemeClr val="tx1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业务合作方</a:t>
                      </a:r>
                      <a:r>
                        <a:rPr lang="zh-CN" altLang="zh-CN" sz="1200" kern="100" dirty="0">
                          <a:solidFill>
                            <a:schemeClr val="tx1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的分账诉求，且需签署协议时可在签约时上送分账方信息一并签署</a:t>
                      </a:r>
                      <a:endParaRPr lang="zh-CN" altLang="zh-CN" sz="1200" kern="100" dirty="0">
                        <a:solidFill>
                          <a:schemeClr val="tx1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0"/>
                </a:tc>
              </a:tr>
              <a:tr h="650240">
                <a:tc vMerge="1">
                  <a:tcPr anchor="ctr" anchorCtr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 algn="just">
                        <a:buNone/>
                      </a:pPr>
                      <a:r>
                        <a:rPr lang="zh-CN" altLang="en-US" sz="1400" b="1" kern="100" dirty="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业务合作方（分账方）</a:t>
                      </a:r>
                      <a:endParaRPr lang="en-US" altLang="zh-CN" sz="1400" b="1" kern="100" dirty="0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 anchorCtr="0">
                    <a:solidFill>
                      <a:srgbClr val="99C5FF"/>
                    </a:solidFill>
                  </a:tcPr>
                </a:tc>
                <a:tc>
                  <a:txBody>
                    <a:bodyPr/>
                    <a:p>
                      <a:pPr algn="l">
                        <a:buNone/>
                      </a:pP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分账协议</a:t>
                      </a:r>
                      <a:endParaRPr lang="zh-CN" altLang="en-US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l">
                        <a:buNone/>
                      </a:pP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通联、收单商户、业务合作方</a:t>
                      </a:r>
                      <a:endParaRPr lang="zh-CN" altLang="en-US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marL="0" lvl="0" indent="0" algn="l">
                        <a:lnSpc>
                          <a:spcPct val="150000"/>
                        </a:lnSpc>
                        <a:buFontTx/>
                        <a:buNone/>
                      </a:pPr>
                      <a:r>
                        <a:rPr lang="zh-CN" altLang="en-US" sz="1200" kern="100" dirty="0">
                          <a:solidFill>
                            <a:schemeClr val="tx1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业务合作方</a:t>
                      </a:r>
                      <a:r>
                        <a:rPr lang="zh-CN" altLang="zh-CN" sz="1200" kern="100" dirty="0">
                          <a:solidFill>
                            <a:schemeClr val="tx1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实名且绑定手机后，由收单商户发起签约，可以进行分账协议的签署</a:t>
                      </a:r>
                      <a:endParaRPr lang="zh-CN" altLang="zh-CN" sz="1200" kern="100" dirty="0">
                        <a:solidFill>
                          <a:schemeClr val="tx1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0"/>
                </a:tc>
              </a:tr>
            </a:tbl>
          </a:graphicData>
        </a:graphic>
      </p:graphicFrame>
      <p:sp>
        <p:nvSpPr>
          <p:cNvPr id="6" name="文本框 5"/>
          <p:cNvSpPr txBox="1"/>
          <p:nvPr userDrawn="1"/>
        </p:nvSpPr>
        <p:spPr>
          <a:xfrm>
            <a:off x="695977" y="1127781"/>
            <a:ext cx="10588360" cy="9183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lnSpc>
                <a:spcPct val="140000"/>
              </a:lnSpc>
            </a:pPr>
            <a:r>
              <a:rPr lang="en-US" altLang="zh-CN" sz="1600" kern="100" dirty="0">
                <a:solidFill>
                  <a:schemeClr val="tx1"/>
                </a:solidFill>
                <a:effectLst/>
                <a:latin typeface="+mn-ea"/>
                <a:cs typeface="江城圆体 400W" charset="0"/>
              </a:rPr>
              <a:t>云商通基于电子签章能力支持各业务方在线签约协议，确保收单商户与ISV/合作方基于订单及业务协议完成后续资金管理，确保基于真实业务场景进行资金流转，并提高资金流转效率。</a:t>
            </a:r>
            <a:endParaRPr lang="en-US" altLang="zh-CN" sz="1600" kern="100" dirty="0">
              <a:solidFill>
                <a:schemeClr val="tx1"/>
              </a:solidFill>
              <a:effectLst/>
              <a:latin typeface="+mn-ea"/>
              <a:cs typeface="江城圆体 400W" charset="0"/>
            </a:endParaRPr>
          </a:p>
        </p:txBody>
      </p:sp>
      <p:sp>
        <p:nvSpPr>
          <p:cNvPr id="5" name="任意多边形: 形状 18"/>
          <p:cNvSpPr/>
          <p:nvPr>
            <p:custDataLst>
              <p:tags r:id="rId2"/>
            </p:custDataLst>
          </p:nvPr>
        </p:nvSpPr>
        <p:spPr>
          <a:xfrm>
            <a:off x="-19685" y="357443"/>
            <a:ext cx="565150" cy="553085"/>
          </a:xfrm>
          <a:custGeom>
            <a:avLst/>
            <a:gdLst>
              <a:gd name="connsiteX0" fmla="*/ 304309 w 564940"/>
              <a:gd name="connsiteY0" fmla="*/ 0 h 562769"/>
              <a:gd name="connsiteX1" fmla="*/ 564940 w 564940"/>
              <a:gd name="connsiteY1" fmla="*/ 0 h 562769"/>
              <a:gd name="connsiteX2" fmla="*/ 444571 w 564940"/>
              <a:gd name="connsiteY2" fmla="*/ 562769 h 562769"/>
              <a:gd name="connsiteX3" fmla="*/ 183940 w 564940"/>
              <a:gd name="connsiteY3" fmla="*/ 562769 h 562769"/>
              <a:gd name="connsiteX4" fmla="*/ 19941 w 564940"/>
              <a:gd name="connsiteY4" fmla="*/ 0 h 562769"/>
              <a:gd name="connsiteX5" fmla="*/ 206201 w 564940"/>
              <a:gd name="connsiteY5" fmla="*/ 0 h 562769"/>
              <a:gd name="connsiteX6" fmla="*/ 90801 w 564940"/>
              <a:gd name="connsiteY6" fmla="*/ 562769 h 562769"/>
              <a:gd name="connsiteX7" fmla="*/ 0 w 564940"/>
              <a:gd name="connsiteY7" fmla="*/ 562769 h 562769"/>
              <a:gd name="connsiteX8" fmla="*/ 0 w 564940"/>
              <a:gd name="connsiteY8" fmla="*/ 97246 h 562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64940" h="562769">
                <a:moveTo>
                  <a:pt x="304309" y="0"/>
                </a:moveTo>
                <a:lnTo>
                  <a:pt x="564940" y="0"/>
                </a:lnTo>
                <a:lnTo>
                  <a:pt x="444571" y="562769"/>
                </a:lnTo>
                <a:lnTo>
                  <a:pt x="183940" y="562769"/>
                </a:lnTo>
                <a:close/>
                <a:moveTo>
                  <a:pt x="19941" y="0"/>
                </a:moveTo>
                <a:lnTo>
                  <a:pt x="206201" y="0"/>
                </a:lnTo>
                <a:lnTo>
                  <a:pt x="90801" y="562769"/>
                </a:lnTo>
                <a:lnTo>
                  <a:pt x="0" y="562769"/>
                </a:lnTo>
                <a:lnTo>
                  <a:pt x="0" y="97246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48000">
                <a:schemeClr val="accent1"/>
              </a:gs>
            </a:gsLst>
            <a:lin ang="2700000" scaled="0"/>
          </a:gradFill>
        </p:spPr>
        <p:txBody>
          <a:bodyPr wrap="square" lIns="91440" tIns="45720" rIns="91440" bIns="45720" rtlCol="0" anchor="ctr" anchorCtr="0">
            <a:noAutofit/>
          </a:bodyPr>
          <a:p>
            <a:pPr algn="ctr"/>
            <a:endParaRPr kumimoji="1" lang="zh-CN" altLang="en-US" sz="2000" b="1" i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7" name="对角圆角矩形 120"/>
          <p:cNvSpPr/>
          <p:nvPr>
            <p:custDataLst>
              <p:tags r:id="rId3"/>
            </p:custDataLst>
          </p:nvPr>
        </p:nvSpPr>
        <p:spPr>
          <a:xfrm>
            <a:off x="732790" y="351411"/>
            <a:ext cx="5236210" cy="565150"/>
          </a:xfrm>
          <a:prstGeom prst="round2DiagRect">
            <a:avLst>
              <a:gd name="adj1" fmla="val 23994"/>
              <a:gd name="adj2" fmla="val 0"/>
            </a:avLst>
          </a:prstGeom>
          <a:gradFill>
            <a:gsLst>
              <a:gs pos="0">
                <a:srgbClr val="1A6CFF"/>
              </a:gs>
              <a:gs pos="100000">
                <a:srgbClr val="867DF3"/>
              </a:gs>
            </a:gsLst>
            <a:lin ang="0" scaled="0"/>
          </a:gradFill>
          <a:ln w="6350" cap="flat">
            <a:noFill/>
            <a:prstDash val="solid"/>
            <a:miter/>
          </a:ln>
        </p:spPr>
        <p:txBody>
          <a:bodyPr rtlCol="0" anchor="ctr"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商户服务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——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协议管理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4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TYPE" val="i"/>
  <p:tag name="KSO_WM_UNIT_INDEX" val="12"/>
  <p:tag name="KSO_WM_BEAUTIFY_FLAG" val="#wm#"/>
  <p:tag name="KSO_WM_TAG_VERSION" val="3.0"/>
  <p:tag name="KSO_WM_UNIT_ID" val="_4*i*1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01.xml><?xml version="1.0" encoding="utf-8"?>
<p:tagLst xmlns:p="http://schemas.openxmlformats.org/presentationml/2006/main">
  <p:tag name="KSO_WM_UNIT_TYPE" val="i"/>
  <p:tag name="KSO_WM_UNIT_INDEX" val="9"/>
  <p:tag name="KSO_WM_BEAUTIFY_FLAG" val="#wm#"/>
  <p:tag name="KSO_WM_TAG_VERSION" val="3.0"/>
  <p:tag name="KSO_WM_UNIT_ID" val="_4*i*9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02.xml><?xml version="1.0" encoding="utf-8"?>
<p:tagLst xmlns:p="http://schemas.openxmlformats.org/presentationml/2006/main">
  <p:tag name="KSO_WM_UNIT_TYPE" val="i"/>
  <p:tag name="KSO_WM_UNIT_INDEX" val="10"/>
  <p:tag name="KSO_WM_BEAUTIFY_FLAG" val="#wm#"/>
  <p:tag name="KSO_WM_TAG_VERSION" val="3.0"/>
  <p:tag name="KSO_WM_UNIT_ID" val="_4*i*1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03.xml><?xml version="1.0" encoding="utf-8"?>
<p:tagLst xmlns:p="http://schemas.openxmlformats.org/presentationml/2006/main">
  <p:tag name="KSO_WM_UNIT_TYPE" val="i"/>
  <p:tag name="KSO_WM_UNIT_INDEX" val="2"/>
  <p:tag name="KSO_WM_BEAUTIFY_FLAG" val="#wm#"/>
  <p:tag name="KSO_WM_TAG_VERSION" val="3.0"/>
  <p:tag name="KSO_WM_UNIT_ID" val="_4*i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04.xml><?xml version="1.0" encoding="utf-8"?>
<p:tagLst xmlns:p="http://schemas.openxmlformats.org/presentationml/2006/main">
  <p:tag name="KSO_WM_UNIT_TYPE" val="i"/>
  <p:tag name="KSO_WM_UNIT_INDEX" val="8"/>
  <p:tag name="KSO_WM_BEAUTIFY_FLAG" val="#wm#"/>
  <p:tag name="KSO_WM_TAG_VERSION" val="3.0"/>
  <p:tag name="KSO_WM_UNIT_ID" val="_4*i*8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05.xml><?xml version="1.0" encoding="utf-8"?>
<p:tagLst xmlns:p="http://schemas.openxmlformats.org/presentationml/2006/main">
  <p:tag name="KSO_WM_UNIT_TYPE" val="i"/>
  <p:tag name="KSO_WM_UNIT_INDEX" val="4"/>
  <p:tag name="KSO_WM_BEAUTIFY_FLAG" val="#wm#"/>
  <p:tag name="KSO_WM_TAG_VERSION" val="3.0"/>
  <p:tag name="KSO_WM_UNIT_ID" val="_4*i*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06.xml><?xml version="1.0" encoding="utf-8"?>
<p:tagLst xmlns:p="http://schemas.openxmlformats.org/presentationml/2006/main">
  <p:tag name="KSO_WM_UNIT_TYPE" val="i"/>
  <p:tag name="KSO_WM_UNIT_INDEX" val="5"/>
  <p:tag name="KSO_WM_BEAUTIFY_FLAG" val="#wm#"/>
  <p:tag name="KSO_WM_TAG_VERSION" val="3.0"/>
  <p:tag name="KSO_WM_UNIT_ID" val="_4*i*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07.xml><?xml version="1.0" encoding="utf-8"?>
<p:tagLst xmlns:p="http://schemas.openxmlformats.org/presentationml/2006/main">
  <p:tag name="KSO_WM_UNIT_TYPE" val="i"/>
  <p:tag name="KSO_WM_UNIT_INDEX" val="6"/>
  <p:tag name="KSO_WM_BEAUTIFY_FLAG" val="#wm#"/>
  <p:tag name="KSO_WM_TAG_VERSION" val="3.0"/>
  <p:tag name="KSO_WM_UNIT_ID" val="_4*i*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08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09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11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编辑母版标题样式"/>
  <p:tag name="KSO_WM_UNIT_ID" val="_4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112.xml><?xml version="1.0" encoding="utf-8"?>
<p:tagLst xmlns:p="http://schemas.openxmlformats.org/presentationml/2006/main">
  <p:tag name="KSO_WM_UNIT_TYPE" val="e"/>
  <p:tag name="KSO_WM_UNIT_INDEX" val="1"/>
  <p:tag name="KSO_WM_BEAUTIFY_FLAG" val="#wm#"/>
  <p:tag name="KSO_WM_TAG_VERSION" val="3.0"/>
  <p:tag name="KSO_WM_UNIT_PRESET_TEXT" val="节编号"/>
  <p:tag name="KSO_WM_UNIT_ID" val="_4*e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13.xml><?xml version="1.0" encoding="utf-8"?>
<p:tagLst xmlns:p="http://schemas.openxmlformats.org/presentationml/2006/main">
  <p:tag name="KSO_WM_UNIT_TYPE" val="f"/>
  <p:tag name="KSO_WM_UNIT_SUBTYPE" val="a"/>
  <p:tag name="KSO_WM_UNIT_INDEX" val="1"/>
  <p:tag name="KSO_WM_BEAUTIFY_FLAG" val="#wm#"/>
  <p:tag name="KSO_WM_TAG_VERSION" val="3.0"/>
  <p:tag name="KSO_WM_UNIT_PRESET_TEXT" val="单击此处编辑母版文本样式&#13;第二级&#13;第三级&#13;第四级&#13;第五级"/>
  <p:tag name="KSO_WM_UNIT_ID" val="_5*f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14.xml><?xml version="1.0" encoding="utf-8"?>
<p:tagLst xmlns:p="http://schemas.openxmlformats.org/presentationml/2006/main">
  <p:tag name="KSO_WM_UNIT_TYPE" val="f"/>
  <p:tag name="KSO_WM_UNIT_SUBTYPE" val="a"/>
  <p:tag name="KSO_WM_UNIT_INDEX" val="2"/>
  <p:tag name="KSO_WM_BEAUTIFY_FLAG" val="#wm#"/>
  <p:tag name="KSO_WM_TAG_VERSION" val="3.0"/>
  <p:tag name="KSO_WM_UNIT_PRESET_TEXT" val="单击此处编辑母版文本样式&#13;第二级&#13;第三级&#13;第四级&#13;第五级"/>
  <p:tag name="KSO_WM_UNIT_ID" val="_5*f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15.xml><?xml version="1.0" encoding="utf-8"?>
<p:tagLst xmlns:p="http://schemas.openxmlformats.org/presentationml/2006/main">
  <p:tag name="KSO_WM_UNIT_ID" val="_5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16.xml><?xml version="1.0" encoding="utf-8"?>
<p:tagLst xmlns:p="http://schemas.openxmlformats.org/presentationml/2006/main">
  <p:tag name="KSO_WM_UNIT_ID" val="_5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17.xml><?xml version="1.0" encoding="utf-8"?>
<p:tagLst xmlns:p="http://schemas.openxmlformats.org/presentationml/2006/main">
  <p:tag name="KSO_WM_UNIT_ID" val="_5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18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编辑母版标题样式"/>
  <p:tag name="KSO_WM_UNIT_ID" val="_5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119.xml><?xml version="1.0" encoding="utf-8"?>
<p:tagLst xmlns:p="http://schemas.openxmlformats.org/presentationml/2006/main">
  <p:tag name="KSO_WM_UNIT_TYPE" val="h_a"/>
  <p:tag name="KSO_WM_UNIT_INDEX" val="1_1"/>
  <p:tag name="KSO_WM_BEAUTIFY_FLAG" val="#wm#"/>
  <p:tag name="KSO_WM_TAG_VERSION" val="3.0"/>
  <p:tag name="KSO_WM_UNIT_PRESET_TEXT" val="单击此处编辑母版文本样式"/>
  <p:tag name="KSO_WM_UNIT_ID" val="_6*h_a*1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"/>
  <p:tag name="KSO_WM_UNIT_ISCONTENTSTITLE" val="0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TYPE" val="h_f"/>
  <p:tag name="KSO_WM_UNIT_SUBTYPE" val="a"/>
  <p:tag name="KSO_WM_UNIT_INDEX" val="1_1"/>
  <p:tag name="KSO_WM_BEAUTIFY_FLAG" val="#wm#"/>
  <p:tag name="KSO_WM_TAG_VERSION" val="3.0"/>
  <p:tag name="KSO_WM_UNIT_PRESET_TEXT" val="单击此处编辑母版文本样式&#13;第二级&#13;第三级&#13;第四级&#13;第五级"/>
  <p:tag name="KSO_WM_UNIT_ID" val="_6*h_f*1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"/>
</p:tagLst>
</file>

<file path=ppt/tags/tag121.xml><?xml version="1.0" encoding="utf-8"?>
<p:tagLst xmlns:p="http://schemas.openxmlformats.org/presentationml/2006/main">
  <p:tag name="KSO_WM_UNIT_TYPE" val="h_a"/>
  <p:tag name="KSO_WM_UNIT_INDEX" val="2_1"/>
  <p:tag name="KSO_WM_BEAUTIFY_FLAG" val="#wm#"/>
  <p:tag name="KSO_WM_TAG_VERSION" val="3.0"/>
  <p:tag name="KSO_WM_UNIT_PRESET_TEXT" val="单击此处编辑母版文本样式"/>
  <p:tag name="KSO_WM_UNIT_ID" val="_6*h_a*2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"/>
  <p:tag name="KSO_WM_UNIT_ISCONTENTSTITLE" val="0"/>
</p:tagLst>
</file>

<file path=ppt/tags/tag122.xml><?xml version="1.0" encoding="utf-8"?>
<p:tagLst xmlns:p="http://schemas.openxmlformats.org/presentationml/2006/main">
  <p:tag name="KSO_WM_UNIT_TYPE" val="h_f"/>
  <p:tag name="KSO_WM_UNIT_SUBTYPE" val="a"/>
  <p:tag name="KSO_WM_UNIT_INDEX" val="2_1"/>
  <p:tag name="KSO_WM_BEAUTIFY_FLAG" val="#wm#"/>
  <p:tag name="KSO_WM_TAG_VERSION" val="3.0"/>
  <p:tag name="KSO_WM_UNIT_PRESET_TEXT" val="单击此处编辑母版文本样式&#13;第二级&#13;第三级&#13;第四级&#13;第五级"/>
  <p:tag name="KSO_WM_UNIT_ID" val="_6*h_f*2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"/>
</p:tagLst>
</file>

<file path=ppt/tags/tag123.xml><?xml version="1.0" encoding="utf-8"?>
<p:tagLst xmlns:p="http://schemas.openxmlformats.org/presentationml/2006/main">
  <p:tag name="KSO_WM_UNIT_ID" val="_6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24.xml><?xml version="1.0" encoding="utf-8"?>
<p:tagLst xmlns:p="http://schemas.openxmlformats.org/presentationml/2006/main">
  <p:tag name="KSO_WM_UNIT_ID" val="_6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25.xml><?xml version="1.0" encoding="utf-8"?>
<p:tagLst xmlns:p="http://schemas.openxmlformats.org/presentationml/2006/main">
  <p:tag name="KSO_WM_UNIT_ID" val="_6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26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编辑母版标题样式"/>
  <p:tag name="KSO_WM_UNIT_ID" val="_6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127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编辑母版标题样式"/>
  <p:tag name="KSO_WM_UNIT_ID" val="_7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128.xml><?xml version="1.0" encoding="utf-8"?>
<p:tagLst xmlns:p="http://schemas.openxmlformats.org/presentationml/2006/main">
  <p:tag name="KSO_WM_UNIT_ID" val="_7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29.xml><?xml version="1.0" encoding="utf-8"?>
<p:tagLst xmlns:p="http://schemas.openxmlformats.org/presentationml/2006/main">
  <p:tag name="KSO_WM_UNIT_ID" val="_7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ID" val="_7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1.xml><?xml version="1.0" encoding="utf-8"?>
<p:tagLst xmlns:p="http://schemas.openxmlformats.org/presentationml/2006/main">
  <p:tag name="KSO_WM_UNIT_ID" val="_8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2.xml><?xml version="1.0" encoding="utf-8"?>
<p:tagLst xmlns:p="http://schemas.openxmlformats.org/presentationml/2006/main">
  <p:tag name="KSO_WM_UNIT_ID" val="_8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3.xml><?xml version="1.0" encoding="utf-8"?>
<p:tagLst xmlns:p="http://schemas.openxmlformats.org/presentationml/2006/main">
  <p:tag name="KSO_WM_UNIT_ID" val="_8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4.xml><?xml version="1.0" encoding="utf-8"?>
<p:tagLst xmlns:p="http://schemas.openxmlformats.org/presentationml/2006/main">
  <p:tag name="KSO_WM_UNIT_TYPE" val="f"/>
  <p:tag name="KSO_WM_UNIT_SUBTYPE" val="a"/>
  <p:tag name="KSO_WM_UNIT_INDEX" val="1"/>
  <p:tag name="KSO_WM_BEAUTIFY_FLAG" val="#wm#"/>
  <p:tag name="KSO_WM_TAG_VERSION" val="3.0"/>
  <p:tag name="KSO_WM_UNIT_PRESET_TEXT" val="单击此处编辑母版文本样式&#13;第二级&#13;第三级&#13;第四级&#13;第五级"/>
  <p:tag name="KSO_WM_UNIT_ID" val="_9*f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5.xml><?xml version="1.0" encoding="utf-8"?>
<p:tagLst xmlns:p="http://schemas.openxmlformats.org/presentationml/2006/main">
  <p:tag name="KSO_WM_UNIT_ID" val="_9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6.xml><?xml version="1.0" encoding="utf-8"?>
<p:tagLst xmlns:p="http://schemas.openxmlformats.org/presentationml/2006/main">
  <p:tag name="KSO_WM_UNIT_ID" val="_9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7.xml><?xml version="1.0" encoding="utf-8"?>
<p:tagLst xmlns:p="http://schemas.openxmlformats.org/presentationml/2006/main">
  <p:tag name="KSO_WM_UNIT_ID" val="_9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8.xml><?xml version="1.0" encoding="utf-8"?>
<p:tagLst xmlns:p="http://schemas.openxmlformats.org/presentationml/2006/main">
  <p:tag name="KSO_WM_UNIT_TYPE" val="b"/>
  <p:tag name="KSO_WM_UNIT_INDEX" val="1"/>
  <p:tag name="KSO_WM_BEAUTIFY_FLAG" val="#wm#"/>
  <p:tag name="KSO_WM_TAG_VERSION" val="3.0"/>
  <p:tag name="KSO_WM_UNIT_PRESET_TEXT" val="单击此处编辑副标题"/>
  <p:tag name="KSO_WM_UNIT_ID" val="_10*b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139.xml><?xml version="1.0" encoding="utf-8"?>
<p:tagLst xmlns:p="http://schemas.openxmlformats.org/presentationml/2006/main">
  <p:tag name="KSO_WM_UNIT_ID" val="_10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ID" val="_10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41.xml><?xml version="1.0" encoding="utf-8"?>
<p:tagLst xmlns:p="http://schemas.openxmlformats.org/presentationml/2006/main">
  <p:tag name="KSO_WM_UNIT_ID" val="_10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42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编辑母版标题样式"/>
  <p:tag name="KSO_WM_UNIT_ID" val="_10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143.xml><?xml version="1.0" encoding="utf-8"?>
<p:tagLst xmlns:p="http://schemas.openxmlformats.org/presentationml/2006/main">
  <p:tag name="KSO_WM_UNIT_TYPE" val="i"/>
  <p:tag name="KSO_WM_UNIT_INDEX" val="1"/>
  <p:tag name="KSO_WM_BEAUTIFY_FLAG" val="#wm#"/>
  <p:tag name="KSO_WM_TAG_VERSION" val="3.0"/>
  <p:tag name="KSO_WM_UNIT_ID" val="_11*i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44.xml><?xml version="1.0" encoding="utf-8"?>
<p:tagLst xmlns:p="http://schemas.openxmlformats.org/presentationml/2006/main">
  <p:tag name="KSO_WM_UNIT_TYPE" val="i"/>
  <p:tag name="KSO_WM_UNIT_INDEX" val="9"/>
  <p:tag name="KSO_WM_BEAUTIFY_FLAG" val="#wm#"/>
  <p:tag name="KSO_WM_TAG_VERSION" val="3.0"/>
  <p:tag name="KSO_WM_UNIT_ID" val="_11*i*9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45.xml><?xml version="1.0" encoding="utf-8"?>
<p:tagLst xmlns:p="http://schemas.openxmlformats.org/presentationml/2006/main">
  <p:tag name="KSO_WM_UNIT_TYPE" val="i"/>
  <p:tag name="KSO_WM_UNIT_INDEX" val="2"/>
  <p:tag name="KSO_WM_BEAUTIFY_FLAG" val="#wm#"/>
  <p:tag name="KSO_WM_TAG_VERSION" val="3.0"/>
  <p:tag name="KSO_WM_UNIT_ID" val="_11*i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46.xml><?xml version="1.0" encoding="utf-8"?>
<p:tagLst xmlns:p="http://schemas.openxmlformats.org/presentationml/2006/main">
  <p:tag name="KSO_WM_UNIT_TYPE" val="i"/>
  <p:tag name="KSO_WM_UNIT_INDEX" val="3"/>
  <p:tag name="KSO_WM_BEAUTIFY_FLAG" val="#wm#"/>
  <p:tag name="KSO_WM_TAG_VERSION" val="3.0"/>
  <p:tag name="KSO_WM_UNIT_ID" val="_11*i*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47.xml><?xml version="1.0" encoding="utf-8"?>
<p:tagLst xmlns:p="http://schemas.openxmlformats.org/presentationml/2006/main">
  <p:tag name="KSO_WM_UNIT_TYPE" val="i"/>
  <p:tag name="KSO_WM_UNIT_INDEX" val="8"/>
  <p:tag name="KSO_WM_BEAUTIFY_FLAG" val="#wm#"/>
  <p:tag name="KSO_WM_TAG_VERSION" val="3.0"/>
  <p:tag name="KSO_WM_UNIT_ID" val="_11*i*8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48.xml><?xml version="1.0" encoding="utf-8"?>
<p:tagLst xmlns:p="http://schemas.openxmlformats.org/presentationml/2006/main">
  <p:tag name="KSO_WM_UNIT_TYPE" val="i"/>
  <p:tag name="KSO_WM_UNIT_INDEX" val="4"/>
  <p:tag name="KSO_WM_BEAUTIFY_FLAG" val="#wm#"/>
  <p:tag name="KSO_WM_TAG_VERSION" val="3.0"/>
  <p:tag name="KSO_WM_UNIT_ID" val="_11*i*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49.xml><?xml version="1.0" encoding="utf-8"?>
<p:tagLst xmlns:p="http://schemas.openxmlformats.org/presentationml/2006/main">
  <p:tag name="KSO_WM_UNIT_TYPE" val="i"/>
  <p:tag name="KSO_WM_UNIT_INDEX" val="5"/>
  <p:tag name="KSO_WM_BEAUTIFY_FLAG" val="#wm#"/>
  <p:tag name="KSO_WM_TAG_VERSION" val="3.0"/>
  <p:tag name="KSO_WM_UNIT_ID" val="_11*i*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TYPE" val="i"/>
  <p:tag name="KSO_WM_UNIT_INDEX" val="6"/>
  <p:tag name="KSO_WM_BEAUTIFY_FLAG" val="#wm#"/>
  <p:tag name="KSO_WM_TAG_VERSION" val="3.0"/>
  <p:tag name="KSO_WM_UNIT_ID" val="_11*i*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51.xml><?xml version="1.0" encoding="utf-8"?>
<p:tagLst xmlns:p="http://schemas.openxmlformats.org/presentationml/2006/main">
  <p:tag name="KSO_WM_UNIT_TYPE" val="i"/>
  <p:tag name="KSO_WM_UNIT_INDEX" val="10"/>
  <p:tag name="KSO_WM_BEAUTIFY_FLAG" val="#wm#"/>
  <p:tag name="KSO_WM_TAG_VERSION" val="3.0"/>
  <p:tag name="KSO_WM_UNIT_ID" val="_11*i*1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52.xml><?xml version="1.0" encoding="utf-8"?>
<p:tagLst xmlns:p="http://schemas.openxmlformats.org/presentationml/2006/main">
  <p:tag name="KSO_WM_UNIT_TYPE" val="i"/>
  <p:tag name="KSO_WM_UNIT_INDEX" val="11"/>
  <p:tag name="KSO_WM_BEAUTIFY_FLAG" val="#wm#"/>
  <p:tag name="KSO_WM_TAG_VERSION" val="3.0"/>
  <p:tag name="KSO_WM_UNIT_ID" val="_11*i*1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53.xml><?xml version="1.0" encoding="utf-8"?>
<p:tagLst xmlns:p="http://schemas.openxmlformats.org/presentationml/2006/main">
  <p:tag name="KSO_WM_UNIT_TYPE" val="i"/>
  <p:tag name="KSO_WM_UNIT_INDEX" val="12"/>
  <p:tag name="KSO_WM_BEAUTIFY_FLAG" val="#wm#"/>
  <p:tag name="KSO_WM_TAG_VERSION" val="3.0"/>
  <p:tag name="KSO_WM_UNIT_ID" val="_11*i*1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54.xml><?xml version="1.0" encoding="utf-8"?>
<p:tagLst xmlns:p="http://schemas.openxmlformats.org/presentationml/2006/main">
  <p:tag name="KSO_WM_UNIT_TYPE" val="i"/>
  <p:tag name="KSO_WM_UNIT_INDEX" val="7"/>
  <p:tag name="KSO_WM_BEAUTIFY_FLAG" val="#wm#"/>
  <p:tag name="KSO_WM_TAG_VERSION" val="3.0"/>
  <p:tag name="KSO_WM_UNIT_ID" val="_11*i*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55.xml><?xml version="1.0" encoding="utf-8"?>
<p:tagLst xmlns:p="http://schemas.openxmlformats.org/presentationml/2006/main">
  <p:tag name="KSO_WM_UNIT_ID" val="_11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56.xml><?xml version="1.0" encoding="utf-8"?>
<p:tagLst xmlns:p="http://schemas.openxmlformats.org/presentationml/2006/main">
  <p:tag name="KSO_WM_UNIT_ID" val="_11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57.xml><?xml version="1.0" encoding="utf-8"?>
<p:tagLst xmlns:p="http://schemas.openxmlformats.org/presentationml/2006/main">
  <p:tag name="KSO_WM_UNIT_ID" val="_11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58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编辑母版标题样式"/>
  <p:tag name="KSO_WM_UNIT_ID" val="_11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159.xml><?xml version="1.0" encoding="utf-8"?>
<p:tagLst xmlns:p="http://schemas.openxmlformats.org/presentationml/2006/main">
  <p:tag name="KSO_WM_UNIT_TYPE" val="f"/>
  <p:tag name="KSO_WM_UNIT_SUBTYPE" val="g"/>
  <p:tag name="KSO_WM_UNIT_INDEX" val="2"/>
  <p:tag name="KSO_WM_BEAUTIFY_FLAG" val="#wm#"/>
  <p:tag name="KSO_WM_TAG_VERSION" val="3.0"/>
  <p:tag name="KSO_WM_UNIT_PRESET_TEXT" val="公司名"/>
  <p:tag name="KSO_WM_UNIT_ID" val="_11*f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UNIT_TYPE" val="f"/>
  <p:tag name="KSO_WM_UNIT_SUBTYPE" val="b"/>
  <p:tag name="KSO_WM_UNIT_INDEX" val="1"/>
  <p:tag name="KSO_WM_BEAUTIFY_FLAG" val="#wm#"/>
  <p:tag name="KSO_WM_TAG_VERSION" val="3.0"/>
  <p:tag name="KSO_WM_UNIT_PRESET_TEXT" val="署名"/>
  <p:tag name="KSO_WM_UNIT_ID" val="_11*f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61.xml><?xml version="1.0" encoding="utf-8"?>
<p:tagLst xmlns:p="http://schemas.openxmlformats.org/presentationml/2006/main">
  <p:tag name="KSO_WM_UNIT_TYPE" val="i"/>
  <p:tag name="KSO_WM_UNIT_INDEX" val="1"/>
  <p:tag name="KSO_WM_BEAUTIFY_FLAG" val="#wm#"/>
  <p:tag name="KSO_WM_TAG_VERSION" val="3.0"/>
  <p:tag name="KSO_WM_UNIT_ID" val="_0*i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62.xml><?xml version="1.0" encoding="utf-8"?>
<p:tagLst xmlns:p="http://schemas.openxmlformats.org/presentationml/2006/main">
  <p:tag name="KSO_WM_UNIT_TYPE" val="i"/>
  <p:tag name="KSO_WM_UNIT_INDEX" val="2"/>
  <p:tag name="KSO_WM_BEAUTIFY_FLAG" val="#wm#"/>
  <p:tag name="KSO_WM_TAG_VERSION" val="3.0"/>
  <p:tag name="KSO_WM_UNIT_ID" val="_0*i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63.xml><?xml version="1.0" encoding="utf-8"?>
<p:tagLst xmlns:p="http://schemas.openxmlformats.org/presentationml/2006/main">
  <p:tag name="KSO_WM_UNIT_TYPE" val="i"/>
  <p:tag name="KSO_WM_UNIT_INDEX" val="3"/>
  <p:tag name="KSO_WM_BEAUTIFY_FLAG" val="#wm#"/>
  <p:tag name="KSO_WM_TAG_VERSION" val="3.0"/>
  <p:tag name="KSO_WM_UNIT_ID" val="_0*i*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64.xml><?xml version="1.0" encoding="utf-8"?>
<p:tagLst xmlns:p="http://schemas.openxmlformats.org/presentationml/2006/main">
  <p:tag name="KSO_WM_UNIT_TYPE" val="i"/>
  <p:tag name="KSO_WM_UNIT_INDEX" val="4"/>
  <p:tag name="KSO_WM_BEAUTIFY_FLAG" val="#wm#"/>
  <p:tag name="KSO_WM_TAG_VERSION" val="3.0"/>
  <p:tag name="KSO_WM_UNIT_ID" val="_0*i*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65.xml><?xml version="1.0" encoding="utf-8"?>
<p:tagLst xmlns:p="http://schemas.openxmlformats.org/presentationml/2006/main">
  <p:tag name="KSO_WM_UNIT_TYPE" val="i"/>
  <p:tag name="KSO_WM_UNIT_INDEX" val="5"/>
  <p:tag name="KSO_WM_BEAUTIFY_FLAG" val="#wm#"/>
  <p:tag name="KSO_WM_TAG_VERSION" val="3.0"/>
  <p:tag name="KSO_WM_UNIT_ID" val="_0*i*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66.xml><?xml version="1.0" encoding="utf-8"?>
<p:tagLst xmlns:p="http://schemas.openxmlformats.org/presentationml/2006/main">
  <p:tag name="KSO_WM_UNIT_TYPE" val="i"/>
  <p:tag name="KSO_WM_UNIT_INDEX" val="6"/>
  <p:tag name="KSO_WM_BEAUTIFY_FLAG" val="#wm#"/>
  <p:tag name="KSO_WM_TAG_VERSION" val="3.0"/>
  <p:tag name="KSO_WM_UNIT_ID" val="_0*i*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67.xml><?xml version="1.0" encoding="utf-8"?>
<p:tagLst xmlns:p="http://schemas.openxmlformats.org/presentationml/2006/main">
  <p:tag name="KSO_WM_UNIT_ID" val="_0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68.xml><?xml version="1.0" encoding="utf-8"?>
<p:tagLst xmlns:p="http://schemas.openxmlformats.org/presentationml/2006/main">
  <p:tag name="KSO_WM_UNIT_ID" val="_0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69.xml><?xml version="1.0" encoding="utf-8"?>
<p:tagLst xmlns:p="http://schemas.openxmlformats.org/presentationml/2006/main">
  <p:tag name="KSO_WM_UNIT_ID" val="_0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1.0"/>
  <p:tag name="KSO_WM_UNIT_PRESET_TEXT" val="单击此处编辑母版标题样式"/>
  <p:tag name="KSO_WM_UNIT_ID" val="_0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  <p:tag name="KSO_WM_TEMPLATE_CATEGORY" val="custom"/>
  <p:tag name="KSO_WM_TEMPLATE_INDEX" val="20235919"/>
</p:tagLst>
</file>

<file path=ppt/tags/tag171.xml><?xml version="1.0" encoding="utf-8"?>
<p:tagLst xmlns:p="http://schemas.openxmlformats.org/presentationml/2006/main">
  <p:tag name="KSO_WM_UNIT_TYPE" val="f"/>
  <p:tag name="KSO_WM_UNIT_SUBTYPE" val="a"/>
  <p:tag name="KSO_WM_UNIT_INDEX" val="1"/>
  <p:tag name="KSO_WM_BEAUTIFY_FLAG" val="#wm#"/>
  <p:tag name="KSO_WM_TAG_VERSION" val="3.0"/>
  <p:tag name="KSO_WM_UNIT_PRESET_TEXT" val="单击此处编辑母版文本样式&#13;第二级&#13;第三级&#13;第四级&#13;第五级"/>
  <p:tag name="KSO_WM_UNIT_ID" val="_0*f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CATEGORY" val="custom"/>
  <p:tag name="KSO_WM_TEMPLATE_INDEX" val="20235919"/>
</p:tagLst>
</file>

<file path=ppt/tags/tag172.xml><?xml version="1.0" encoding="utf-8"?>
<p:tagLst xmlns:p="http://schemas.openxmlformats.org/presentationml/2006/main">
  <p:tag name="KSO_WM_TEMPLATE_SUBCATEGORY" val="29"/>
  <p:tag name="KSO_WM_TEMPLATE_COLOR_TYPE" val="0"/>
  <p:tag name="KSO_WM_TAG_VERSION" val="3.0"/>
  <p:tag name="KSO_WM_TEMPLATE_THUMBS_INDEX" val="1、9"/>
  <p:tag name="KSO_WM_BEAUTIFY_FLAG" val="#wm#"/>
  <p:tag name="KSO_WM_TEMPLATE_INDEX" val="20235919"/>
  <p:tag name="KSO_WM_TEMPLATE_CATEGORY" val="custom"/>
  <p:tag name="KSO_WM_TEMPLATE_MASTER_TYPE" val="0"/>
  <p:tag name="KSO_WM_TEMPLATE_COLORSEQUENCE" val="1,2,3,1,2,3"/>
</p:tagLst>
</file>

<file path=ppt/tags/tag173.xml><?xml version="1.0" encoding="utf-8"?>
<p:tagLst xmlns:p="http://schemas.openxmlformats.org/presentationml/2006/main">
  <p:tag name="KSO_WM_BEAUTIFY_FLAG" val=""/>
</p:tagLst>
</file>

<file path=ppt/tags/tag174.xml><?xml version="1.0" encoding="utf-8"?>
<p:tagLst xmlns:p="http://schemas.openxmlformats.org/presentationml/2006/main">
  <p:tag name="KSO_WM_BEAUTIFY_FLAG" val=""/>
</p:tagLst>
</file>

<file path=ppt/tags/tag175.xml><?xml version="1.0" encoding="utf-8"?>
<p:tagLst xmlns:p="http://schemas.openxmlformats.org/presentationml/2006/main">
  <p:tag name="KSO_WM_BEAUTIFY_FLAG" val=""/>
</p:tagLst>
</file>

<file path=ppt/tags/tag176.xml><?xml version="1.0" encoding="utf-8"?>
<p:tagLst xmlns:p="http://schemas.openxmlformats.org/presentationml/2006/main">
  <p:tag name="KSO_WM_BEAUTIFY_FLAG" val=""/>
</p:tagLst>
</file>

<file path=ppt/tags/tag177.xml><?xml version="1.0" encoding="utf-8"?>
<p:tagLst xmlns:p="http://schemas.openxmlformats.org/presentationml/2006/main">
  <p:tag name="KSO_WM_BEAUTIFY_FLAG" val=""/>
</p:tagLst>
</file>

<file path=ppt/tags/tag178.xml><?xml version="1.0" encoding="utf-8"?>
<p:tagLst xmlns:p="http://schemas.openxmlformats.org/presentationml/2006/main">
  <p:tag name="KSO_WM_BEAUTIFY_FLAG" val=""/>
</p:tagLst>
</file>

<file path=ppt/tags/tag179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ISCONTENTSTITLE" val="1"/>
  <p:tag name="KSO_WM_DIAGRAM_GROUP_CODE" val="l1-1"/>
  <p:tag name="KSO_WM_DIAGRAM_COLOR_TRICK" val="1"/>
  <p:tag name="KSO_WM_DIAGRAM_COLOR_TEXT_CAN_REMOVE" val="n"/>
  <p:tag name="KSO_WM_UNIT_ID" val="custom20235919_4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20235919"/>
  <p:tag name="KSO_WM_TEMPLATE_CATEGORY" val="custom"/>
  <p:tag name="KSO_WM_UNIT_TEXT_FILL_FORE_SCHEMECOLOR_INDEX" val="5"/>
  <p:tag name="KSO_WM_UNIT_USESOURCEFORMAT_APPLY" val="1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181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182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183.xml><?xml version="1.0" encoding="utf-8"?>
<p:tagLst xmlns:p="http://schemas.openxmlformats.org/presentationml/2006/main">
  <p:tag name="KSO_WM_SLIDE_TYPE" val="contents"/>
  <p:tag name="KSO_WM_TEMPLATE_SUBCATEGORY" val="29"/>
  <p:tag name="KSO_WM_TEMPLATE_COLOR_TYPE" val="0"/>
  <p:tag name="KSO_WM_TAG_VERSION" val="3.0"/>
  <p:tag name="KSO_WM_SLIDE_SUBTYPE" val="diag"/>
  <p:tag name="KSO_WM_SLIDE_ITEM_CNT" val="4"/>
  <p:tag name="KSO_WM_DIAGRAM_GROUP_CODE" val="l1-1"/>
  <p:tag name="KSO_WM_BEAUTIFY_FLAG" val="#wm#"/>
  <p:tag name="KSO_WM_TEMPLATE_INDEX" val="20235919"/>
  <p:tag name="KSO_WM_TEMPLATE_CATEGORY" val="custom"/>
  <p:tag name="KSO_WM_SLIDE_INDEX" val="4"/>
  <p:tag name="KSO_WM_SLIDE_ID" val="custom20235919_4"/>
  <p:tag name="KSO_WM_TEMPLATE_MASTER_TYPE" val="0"/>
  <p:tag name="KSO_WM_SLIDE_LAYOUT" val="a_l"/>
  <p:tag name="KSO_WM_SLIDE_LAYOUT_CNT" val="1_1"/>
  <p:tag name="KSO_WM_SLIDE_DIAGTYPE" val="l"/>
  <p:tag name="KSO_WM_TEMPLATE_COLORSEQUENCE" val="1,2,3,1,2,3"/>
</p:tagLst>
</file>

<file path=ppt/tags/tag184.xml><?xml version="1.0" encoding="utf-8"?>
<p:tagLst xmlns:p="http://schemas.openxmlformats.org/presentationml/2006/main">
  <p:tag name="KSO_WM_DIAGRAM_VIRTUALLY_FRAME" val="{&quot;height&quot;:295.24998779296874,&quot;left&quot;:60.15,&quot;top&quot;:199.20000610351562,&quot;width&quot;:846.55}"/>
  <p:tag name="KSO_WM_UNIT_HIGHLIGHT" val="0"/>
  <p:tag name="KSO_WM_UNIT_COMPATIBLE" val="0"/>
  <p:tag name="KSO_WM_UNIT_DIAGRAM_ISNUMVISUAL" val="0"/>
  <p:tag name="KSO_WM_UNIT_DIAGRAM_ISREFERUNIT" val="0"/>
  <p:tag name="KSO_WM_UNIT_ID" val="diagram20233205_2*l_h_i*1_1_1"/>
  <p:tag name="KSO_WM_TEMPLATE_CATEGORY" val="diagram"/>
  <p:tag name="KSO_WM_TEMPLATE_INDEX" val="20233205"/>
  <p:tag name="KSO_WM_UNIT_LAYERLEVEL" val="1_1_1"/>
  <p:tag name="KSO_WM_TAG_VERSION" val="3.0"/>
  <p:tag name="KSO_WM_BEAUTIFY_FLAG" val="#wm#"/>
  <p:tag name="KSO_WM_DIAGRAM_GROUP_CODE" val="l1-1"/>
  <p:tag name="KSO_WM_UNIT_TYPE" val="l_h_i"/>
  <p:tag name="KSO_WM_UNIT_INDEX" val="1_1_1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LINE_FORE_SCHEMECOLOR_INDEX" val="5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185.xml><?xml version="1.0" encoding="utf-8"?>
<p:tagLst xmlns:p="http://schemas.openxmlformats.org/presentationml/2006/main">
  <p:tag name="KSO_WM_BEAUTIFY_FLAG" val="#wm#"/>
  <p:tag name="KSO_WM_DIAGRAM_VIRTUALLY_FRAME" val="{&quot;height&quot;:295.24998779296874,&quot;left&quot;:60.15,&quot;top&quot;:199.20000610351562,&quot;width&quot;:846.55}"/>
  <p:tag name="KSO_WM_UNIT_HIGHLIGHT" val="0"/>
  <p:tag name="KSO_WM_UNIT_COMPATIBLE" val="0"/>
  <p:tag name="KSO_WM_UNIT_DIAGRAM_ISNUMVISUAL" val="0"/>
  <p:tag name="KSO_WM_UNIT_DIAGRAM_ISREFERUNIT" val="0"/>
  <p:tag name="KSO_WM_UNIT_ID" val="diagram20233205_2*l_h_i*1_2_1"/>
  <p:tag name="KSO_WM_TEMPLATE_CATEGORY" val="diagram"/>
  <p:tag name="KSO_WM_TEMPLATE_INDEX" val="20233205"/>
  <p:tag name="KSO_WM_UNIT_LAYERLEVEL" val="1_1_1"/>
  <p:tag name="KSO_WM_TAG_VERSION" val="3.0"/>
  <p:tag name="KSO_WM_DIAGRAM_GROUP_CODE" val="l1-1"/>
  <p:tag name="KSO_WM_UNIT_TYPE" val="l_h_i"/>
  <p:tag name="KSO_WM_UNIT_INDEX" val="1_2_1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LINE_FORE_SCHEMECOLOR_INDEX" val="5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186.xml><?xml version="1.0" encoding="utf-8"?>
<p:tagLst xmlns:p="http://schemas.openxmlformats.org/presentationml/2006/main">
  <p:tag name="KSO_WM_BEAUTIFY_FLAG" val="#wm#"/>
  <p:tag name="KSO_WM_DIAGRAM_VIRTUALLY_FRAME" val="{&quot;height&quot;:295.24998779296874,&quot;left&quot;:60.15,&quot;top&quot;:199.20000610351562,&quot;width&quot;:846.55}"/>
  <p:tag name="KSO_WM_UNIT_HIGHLIGHT" val="0"/>
  <p:tag name="KSO_WM_UNIT_COMPATIBLE" val="0"/>
  <p:tag name="KSO_WM_UNIT_DIAGRAM_ISNUMVISUAL" val="0"/>
  <p:tag name="KSO_WM_UNIT_DIAGRAM_ISREFERUNIT" val="0"/>
  <p:tag name="KSO_WM_UNIT_ID" val="diagram20233205_2*l_h_f*1_1_1"/>
  <p:tag name="KSO_WM_TEMPLATE_CATEGORY" val="diagram"/>
  <p:tag name="KSO_WM_TEMPLATE_INDEX" val="20233205"/>
  <p:tag name="KSO_WM_UNIT_LAYERLEVEL" val="1_1_1"/>
  <p:tag name="KSO_WM_TAG_VERSION" val="3.0"/>
  <p:tag name="KSO_WM_UNIT_SUBTYPE" val="a"/>
  <p:tag name="KSO_WM_UNIT_NOCLEAR" val="0"/>
  <p:tag name="KSO_WM_DIAGRAM_GROUP_CODE" val="l1-1"/>
  <p:tag name="KSO_WM_UNIT_TYPE" val="l_h_f"/>
  <p:tag name="KSO_WM_UNIT_INDEX" val="1_1_1"/>
  <p:tag name="KSO_WM_UNIT_VALUE" val="144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添加文本具体内容，简明扼要地阐述您的观点。根据需要可酌情增减文字，以便观者准确地理解您传达的思想。单击此处添加文本具体内容，简明扼要地阐述您的观点。根据需要可酌情增减文字，以便观者准确地理解您传达的思想。单击此处添加文本具体内容"/>
  <p:tag name="KSO_WM_UNIT_TEXT_FILL_FORE_SCHEMECOLOR_INDEX" val="1"/>
  <p:tag name="KSO_WM_UNIT_TEXT_FILL_TYPE" val="1"/>
  <p:tag name="KSO_WM_UNIT_USESOURCEFORMAT_APPLY" val="1"/>
</p:tagLst>
</file>

<file path=ppt/tags/tag18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UNIT_INDEX" val="1_1_1"/>
  <p:tag name="KSO_WM_UNIT_ID" val="diagram20233205_2*l_h_a*1_1_1"/>
  <p:tag name="KSO_WM_TEMPLATE_CATEGORY" val="diagram"/>
  <p:tag name="KSO_WM_TEMPLATE_INDEX" val="20233205"/>
  <p:tag name="KSO_WM_UNIT_LAYERLEVEL" val="1_1_1"/>
  <p:tag name="KSO_WM_TAG_VERSION" val="3.0"/>
  <p:tag name="KSO_WM_BEAUTIFY_FLAG" val="#wm#"/>
  <p:tag name="KSO_WM_UNIT_TEXT_FILL_FORE_SCHEMECOLOR_INDEX_BRIGHTNESS" val="0.15"/>
  <p:tag name="KSO_WM_DIAGRAM_GROUP_CODE" val="l1-1"/>
  <p:tag name="KSO_WM_DIAGRAM_VIRTUALLY_FRAME" val="{&quot;height&quot;:295.24998779296874,&quot;left&quot;:60.15,&quot;top&quot;:199.20000610351562,&quot;width&quot;:846.55}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项标题"/>
  <p:tag name="KSO_WM_UNIT_TEXT_FILL_FORE_SCHEMECOLOR_INDEX" val="1"/>
  <p:tag name="KSO_WM_UNIT_TEXT_FILL_TYPE" val="1"/>
  <p:tag name="KSO_WM_UNIT_USESOURCEFORMAT_APPLY" val="1"/>
</p:tagLst>
</file>

<file path=ppt/tags/tag188.xml><?xml version="1.0" encoding="utf-8"?>
<p:tagLst xmlns:p="http://schemas.openxmlformats.org/presentationml/2006/main">
  <p:tag name="KSO_WM_BEAUTIFY_FLAG" val="#wm#"/>
  <p:tag name="KSO_WM_DIAGRAM_VIRTUALLY_FRAME" val="{&quot;height&quot;:295.24998779296874,&quot;left&quot;:60.15,&quot;top&quot;:199.20000610351562,&quot;width&quot;:846.55}"/>
  <p:tag name="KSO_WM_UNIT_HIGHLIGHT" val="0"/>
  <p:tag name="KSO_WM_UNIT_COMPATIBLE" val="0"/>
  <p:tag name="KSO_WM_UNIT_DIAGRAM_ISNUMVISUAL" val="0"/>
  <p:tag name="KSO_WM_UNIT_DIAGRAM_ISREFERUNIT" val="0"/>
  <p:tag name="KSO_WM_UNIT_ID" val="diagram20233205_2*l_h_f*1_2_1"/>
  <p:tag name="KSO_WM_TEMPLATE_CATEGORY" val="diagram"/>
  <p:tag name="KSO_WM_TEMPLATE_INDEX" val="20233205"/>
  <p:tag name="KSO_WM_UNIT_LAYERLEVEL" val="1_1_1"/>
  <p:tag name="KSO_WM_TAG_VERSION" val="3.0"/>
  <p:tag name="KSO_WM_UNIT_SUBTYPE" val="a"/>
  <p:tag name="KSO_WM_UNIT_NOCLEAR" val="0"/>
  <p:tag name="KSO_WM_DIAGRAM_GROUP_CODE" val="l1-1"/>
  <p:tag name="KSO_WM_UNIT_TYPE" val="l_h_f"/>
  <p:tag name="KSO_WM_UNIT_INDEX" val="1_2_1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添加文本具体内容，简明扼要地阐述您的观点。根据需要可酌情增减文字，以便观者准确地理解您传达的思想。单击此处添加文本具体内容，简明扼要地阐述您的观点。根据需要可酌情增减文字，以便观者准确地理解您传达的思想。单击此处添加文本具体内容"/>
  <p:tag name="KSO_WM_UNIT_TEXT_FILL_FORE_SCHEMECOLOR_INDEX" val="1"/>
  <p:tag name="KSO_WM_UNIT_TEXT_FILL_TYPE" val="1"/>
  <p:tag name="KSO_WM_UNIT_USESOURCEFORMAT_APPLY" val="1"/>
</p:tagLst>
</file>

<file path=ppt/tags/tag18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UNIT_INDEX" val="1_2_1"/>
  <p:tag name="KSO_WM_UNIT_ID" val="diagram20233205_2*l_h_a*1_2_1"/>
  <p:tag name="KSO_WM_TEMPLATE_CATEGORY" val="diagram"/>
  <p:tag name="KSO_WM_TEMPLATE_INDEX" val="20233205"/>
  <p:tag name="KSO_WM_UNIT_LAYERLEVEL" val="1_1_1"/>
  <p:tag name="KSO_WM_TAG_VERSION" val="3.0"/>
  <p:tag name="KSO_WM_BEAUTIFY_FLAG" val="#wm#"/>
  <p:tag name="KSO_WM_UNIT_TEXT_FILL_FORE_SCHEMECOLOR_INDEX_BRIGHTNESS" val="0.15"/>
  <p:tag name="KSO_WM_DIAGRAM_GROUP_CODE" val="l1-1"/>
  <p:tag name="KSO_WM_DIAGRAM_VIRTUALLY_FRAME" val="{&quot;height&quot;:295.24998779296874,&quot;left&quot;:60.15,&quot;top&quot;:199.20000610351562,&quot;width&quot;:846.55}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项标题"/>
  <p:tag name="KSO_WM_UNIT_TEXT_FILL_FORE_SCHEMECOLOR_INDEX" val="1"/>
  <p:tag name="KSO_WM_UNIT_TEXT_FILL_TYPE" val="1"/>
  <p:tag name="KSO_WM_UNIT_USESOURCEFORMAT_APPLY" val="1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BEAUTIFY_FLAG" val="#wm#"/>
  <p:tag name="KSO_WM_DIAGRAM_VIRTUALLY_FRAME" val="{&quot;height&quot;:295.24998779296874,&quot;left&quot;:60.15,&quot;top&quot;:199.20000610351562,&quot;width&quot;:846.55}"/>
  <p:tag name="KSO_WM_UNIT_HIGHLIGHT" val="0"/>
  <p:tag name="KSO_WM_UNIT_COMPATIBLE" val="0"/>
  <p:tag name="KSO_WM_UNIT_DIAGRAM_ISNUMVISUAL" val="0"/>
  <p:tag name="KSO_WM_UNIT_DIAGRAM_ISREFERUNIT" val="0"/>
  <p:tag name="KSO_WM_UNIT_ID" val="diagram20233205_2*l_h_i*1_3_1"/>
  <p:tag name="KSO_WM_TEMPLATE_CATEGORY" val="diagram"/>
  <p:tag name="KSO_WM_TEMPLATE_INDEX" val="20233205"/>
  <p:tag name="KSO_WM_UNIT_LAYERLEVEL" val="1_1_1"/>
  <p:tag name="KSO_WM_TAG_VERSION" val="3.0"/>
  <p:tag name="KSO_WM_DIAGRAM_GROUP_CODE" val="l1-1"/>
  <p:tag name="KSO_WM_UNIT_TYPE" val="l_h_i"/>
  <p:tag name="KSO_WM_UNIT_INDEX" val="1_3_1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LINE_FORE_SCHEMECOLOR_INDEX" val="5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191.xml><?xml version="1.0" encoding="utf-8"?>
<p:tagLst xmlns:p="http://schemas.openxmlformats.org/presentationml/2006/main">
  <p:tag name="KSO_WM_BEAUTIFY_FLAG" val="#wm#"/>
  <p:tag name="KSO_WM_DIAGRAM_VIRTUALLY_FRAME" val="{&quot;height&quot;:295.24998779296874,&quot;left&quot;:60.15,&quot;top&quot;:199.20000610351562,&quot;width&quot;:846.55}"/>
  <p:tag name="KSO_WM_UNIT_HIGHLIGHT" val="0"/>
  <p:tag name="KSO_WM_UNIT_COMPATIBLE" val="0"/>
  <p:tag name="KSO_WM_UNIT_DIAGRAM_ISNUMVISUAL" val="0"/>
  <p:tag name="KSO_WM_UNIT_DIAGRAM_ISREFERUNIT" val="0"/>
  <p:tag name="KSO_WM_UNIT_ID" val="diagram20233205_2*l_h_f*1_3_1"/>
  <p:tag name="KSO_WM_TEMPLATE_CATEGORY" val="diagram"/>
  <p:tag name="KSO_WM_TEMPLATE_INDEX" val="20233205"/>
  <p:tag name="KSO_WM_UNIT_LAYERLEVEL" val="1_1_1"/>
  <p:tag name="KSO_WM_TAG_VERSION" val="3.0"/>
  <p:tag name="KSO_WM_UNIT_SUBTYPE" val="a"/>
  <p:tag name="KSO_WM_UNIT_NOCLEAR" val="0"/>
  <p:tag name="KSO_WM_DIAGRAM_GROUP_CODE" val="l1-1"/>
  <p:tag name="KSO_WM_UNIT_TYPE" val="l_h_f"/>
  <p:tag name="KSO_WM_UNIT_INDEX" val="1_3_1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添加文本具体内容，简明扼要地阐述您的观点。根据需要可酌情增减文字，以便观者准确地理解您传达的思想。单击此处添加文本具体内容，简明扼要地阐述您的观点。根据需要可酌情增减文字，以便观者准确地理解您传达的思想。单击此处添加文本具体内容"/>
  <p:tag name="KSO_WM_UNIT_TEXT_FILL_FORE_SCHEMECOLOR_INDEX" val="1"/>
  <p:tag name="KSO_WM_UNIT_TEXT_FILL_TYPE" val="1"/>
  <p:tag name="KSO_WM_UNIT_USESOURCEFORMAT_APPLY" val="1"/>
</p:tagLst>
</file>

<file path=ppt/tags/tag19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UNIT_INDEX" val="1_3_1"/>
  <p:tag name="KSO_WM_UNIT_ID" val="diagram20233205_2*l_h_a*1_3_1"/>
  <p:tag name="KSO_WM_TEMPLATE_CATEGORY" val="diagram"/>
  <p:tag name="KSO_WM_TEMPLATE_INDEX" val="20233205"/>
  <p:tag name="KSO_WM_UNIT_LAYERLEVEL" val="1_1_1"/>
  <p:tag name="KSO_WM_TAG_VERSION" val="3.0"/>
  <p:tag name="KSO_WM_BEAUTIFY_FLAG" val="#wm#"/>
  <p:tag name="KSO_WM_UNIT_TEXT_FILL_FORE_SCHEMECOLOR_INDEX_BRIGHTNESS" val="0.15"/>
  <p:tag name="KSO_WM_DIAGRAM_GROUP_CODE" val="l1-1"/>
  <p:tag name="KSO_WM_DIAGRAM_VIRTUALLY_FRAME" val="{&quot;height&quot;:295.24998779296874,&quot;left&quot;:60.15,&quot;top&quot;:199.20000610351562,&quot;width&quot;:846.55}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项标题"/>
  <p:tag name="KSO_WM_UNIT_TEXT_FILL_FORE_SCHEMECOLOR_INDEX" val="1"/>
  <p:tag name="KSO_WM_UNIT_TEXT_FILL_TYPE" val="1"/>
  <p:tag name="KSO_WM_UNIT_USESOURCEFORMAT_APPLY" val="1"/>
</p:tagLst>
</file>

<file path=ppt/tags/tag193.xml><?xml version="1.0" encoding="utf-8"?>
<p:tagLst xmlns:p="http://schemas.openxmlformats.org/presentationml/2006/main">
  <p:tag name="KSO_WM_DIAGRAM_VIRTUALLY_FRAME" val="{&quot;height&quot;:295.24998779296874,&quot;left&quot;:60.15,&quot;top&quot;:199.20000610351562,&quot;width&quot;:846.55}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3205_2*l_h_i*1_1_4"/>
  <p:tag name="KSO_WM_TEMPLATE_CATEGORY" val="diagram"/>
  <p:tag name="KSO_WM_TEMPLATE_INDEX" val="20233205"/>
  <p:tag name="KSO_WM_UNIT_LAYERLEVEL" val="1_1_1"/>
  <p:tag name="KSO_WM_TAG_VERSION" val="3.0"/>
  <p:tag name="KSO_WM_DIAGRAM_GROUP_CODE" val="l1-1"/>
  <p:tag name="KSO_WM_UNIT_TYPE" val="l_h_i"/>
  <p:tag name="KSO_WM_UNIT_INDEX" val="1_1_4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LINE_FILL_TYPE" val="2"/>
  <p:tag name="KSO_WM_UNIT_USESOURCEFORMAT_APPLY" val="1"/>
</p:tagLst>
</file>

<file path=ppt/tags/tag194.xml><?xml version="1.0" encoding="utf-8"?>
<p:tagLst xmlns:p="http://schemas.openxmlformats.org/presentationml/2006/main">
  <p:tag name="KSO_WM_DIAGRAM_VIRTUALLY_FRAME" val="{&quot;height&quot;:295.24998779296874,&quot;left&quot;:60.15,&quot;top&quot;:199.20000610351562,&quot;width&quot;:846.55}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3205_2*l_h_i*1_2_4"/>
  <p:tag name="KSO_WM_TEMPLATE_CATEGORY" val="diagram"/>
  <p:tag name="KSO_WM_TEMPLATE_INDEX" val="20233205"/>
  <p:tag name="KSO_WM_UNIT_LAYERLEVEL" val="1_1_1"/>
  <p:tag name="KSO_WM_TAG_VERSION" val="3.0"/>
  <p:tag name="KSO_WM_DIAGRAM_GROUP_CODE" val="l1-1"/>
  <p:tag name="KSO_WM_UNIT_TYPE" val="l_h_i"/>
  <p:tag name="KSO_WM_UNIT_INDEX" val="1_2_4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LINE_FILL_TYPE" val="2"/>
  <p:tag name="KSO_WM_UNIT_USESOURCEFORMAT_APPLY" val="1"/>
</p:tagLst>
</file>

<file path=ppt/tags/tag195.xml><?xml version="1.0" encoding="utf-8"?>
<p:tagLst xmlns:p="http://schemas.openxmlformats.org/presentationml/2006/main">
  <p:tag name="KSO_WM_DIAGRAM_VIRTUALLY_FRAME" val="{&quot;height&quot;:295.24998779296874,&quot;left&quot;:60.15,&quot;top&quot;:199.20000610351562,&quot;width&quot;:846.55}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3205_2*l_h_i*1_3_4"/>
  <p:tag name="KSO_WM_TEMPLATE_CATEGORY" val="diagram"/>
  <p:tag name="KSO_WM_TEMPLATE_INDEX" val="20233205"/>
  <p:tag name="KSO_WM_UNIT_LAYERLEVEL" val="1_1_1"/>
  <p:tag name="KSO_WM_TAG_VERSION" val="3.0"/>
  <p:tag name="KSO_WM_DIAGRAM_GROUP_CODE" val="l1-1"/>
  <p:tag name="KSO_WM_UNIT_TYPE" val="l_h_i"/>
  <p:tag name="KSO_WM_UNIT_INDEX" val="1_3_4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LINE_FILL_TYPE" val="2"/>
  <p:tag name="KSO_WM_UNIT_USESOURCEFORMAT_APPLY" val="1"/>
</p:tagLst>
</file>

<file path=ppt/tags/tag196.xml><?xml version="1.0" encoding="utf-8"?>
<p:tagLst xmlns:p="http://schemas.openxmlformats.org/presentationml/2006/main">
  <p:tag name="KSO_WM_BEAUTIFY_FLAG" val="#wm#"/>
  <p:tag name="KSO_WM_DIAGRAM_VIRTUALLY_FRAME" val="{&quot;height&quot;:295.24998779296874,&quot;left&quot;:60.15,&quot;top&quot;:199.20000610351562,&quot;width&quot;:846.55}"/>
  <p:tag name="KSO_WM_UNIT_HIGHLIGHT" val="0"/>
  <p:tag name="KSO_WM_UNIT_COMPATIBLE" val="0"/>
  <p:tag name="KSO_WM_UNIT_DIAGRAM_ISNUMVISUAL" val="0"/>
  <p:tag name="KSO_WM_UNIT_DIAGRAM_ISREFERUNIT" val="0"/>
  <p:tag name="KSO_WM_UNIT_ID" val="diagram20233205_2*l_h_i*1_1_2"/>
  <p:tag name="KSO_WM_TEMPLATE_CATEGORY" val="diagram"/>
  <p:tag name="KSO_WM_TEMPLATE_INDEX" val="20233205"/>
  <p:tag name="KSO_WM_UNIT_LAYERLEVEL" val="1_1_1"/>
  <p:tag name="KSO_WM_TAG_VERSION" val="3.0"/>
  <p:tag name="KSO_WM_DIAGRAM_GROUP_CODE" val="l1-1"/>
  <p:tag name="KSO_WM_UNIT_TYPE" val="l_h_i"/>
  <p:tag name="KSO_WM_UNIT_INDEX" val="1_1_2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COLOR_MATCH_VALUE" val="{&quot;shape&quot;:{&quot;fill&quot;:{&quot;solid&quot;:{&quot;brightness&quot;:0,&quot;colorType&quot;:1,&quot;foreColorIndex&quot;:5,&quot;transparency&quot;:0.8500000238418579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197.xml><?xml version="1.0" encoding="utf-8"?>
<p:tagLst xmlns:p="http://schemas.openxmlformats.org/presentationml/2006/main">
  <p:tag name="KSO_WM_DIAGRAM_VIRTUALLY_FRAME" val="{&quot;height&quot;:295.24998779296874,&quot;left&quot;:60.15,&quot;top&quot;:199.20000610351562,&quot;width&quot;:846.55}"/>
  <p:tag name="KSO_WM_UNIT_HIGHLIGHT" val="0"/>
  <p:tag name="KSO_WM_UNIT_COMPATIBLE" val="0"/>
  <p:tag name="KSO_WM_UNIT_DIAGRAM_ISNUMVISUAL" val="0"/>
  <p:tag name="KSO_WM_UNIT_DIAGRAM_ISREFERUNIT" val="0"/>
  <p:tag name="KSO_WM_UNIT_ID" val="diagram20233205_2*l_h_i*1_1_3"/>
  <p:tag name="KSO_WM_TEMPLATE_CATEGORY" val="diagram"/>
  <p:tag name="KSO_WM_TEMPLATE_INDEX" val="20233205"/>
  <p:tag name="KSO_WM_UNIT_LAYERLEVEL" val="1_1_1"/>
  <p:tag name="KSO_WM_TAG_VERSION" val="3.0"/>
  <p:tag name="KSO_WM_BEAUTIFY_FLAG" val="#wm#"/>
  <p:tag name="KSO_WM_DIAGRAM_GROUP_CODE" val="l1-1"/>
  <p:tag name="KSO_WM_UNIT_TYPE" val="l_h_i"/>
  <p:tag name="KSO_WM_UNIT_INDEX" val="1_1_3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198.xml><?xml version="1.0" encoding="utf-8"?>
<p:tagLst xmlns:p="http://schemas.openxmlformats.org/presentationml/2006/main">
  <p:tag name="KSO_WM_BEAUTIFY_FLAG" val="#wm#"/>
  <p:tag name="KSO_WM_DIAGRAM_VIRTUALLY_FRAME" val="{&quot;height&quot;:295.24998779296874,&quot;left&quot;:60.15,&quot;top&quot;:199.20000610351562,&quot;width&quot;:846.55}"/>
  <p:tag name="KSO_WM_UNIT_HIGHLIGHT" val="0"/>
  <p:tag name="KSO_WM_UNIT_COMPATIBLE" val="0"/>
  <p:tag name="KSO_WM_UNIT_DIAGRAM_ISNUMVISUAL" val="0"/>
  <p:tag name="KSO_WM_UNIT_DIAGRAM_ISREFERUNIT" val="0"/>
  <p:tag name="KSO_WM_UNIT_ID" val="diagram20233205_2*l_h_i*1_2_2"/>
  <p:tag name="KSO_WM_TEMPLATE_CATEGORY" val="diagram"/>
  <p:tag name="KSO_WM_TEMPLATE_INDEX" val="20233205"/>
  <p:tag name="KSO_WM_UNIT_LAYERLEVEL" val="1_1_1"/>
  <p:tag name="KSO_WM_TAG_VERSION" val="3.0"/>
  <p:tag name="KSO_WM_DIAGRAM_GROUP_CODE" val="l1-1"/>
  <p:tag name="KSO_WM_UNIT_TYPE" val="l_h_i"/>
  <p:tag name="KSO_WM_UNIT_INDEX" val="1_2_2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COLOR_MATCH_VALUE" val="{&quot;shape&quot;:{&quot;fill&quot;:{&quot;solid&quot;:{&quot;brightness&quot;:0,&quot;colorType&quot;:1,&quot;foreColorIndex&quot;:5,&quot;transparency&quot;:0.8500000238418579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199.xml><?xml version="1.0" encoding="utf-8"?>
<p:tagLst xmlns:p="http://schemas.openxmlformats.org/presentationml/2006/main">
  <p:tag name="KSO_WM_DIAGRAM_VIRTUALLY_FRAME" val="{&quot;height&quot;:295.24998779296874,&quot;left&quot;:60.15,&quot;top&quot;:199.20000610351562,&quot;width&quot;:846.55}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3205_2*l_h_i*1_2_3"/>
  <p:tag name="KSO_WM_TEMPLATE_CATEGORY" val="diagram"/>
  <p:tag name="KSO_WM_TEMPLATE_INDEX" val="20233205"/>
  <p:tag name="KSO_WM_UNIT_LAYERLEVEL" val="1_1_1"/>
  <p:tag name="KSO_WM_TAG_VERSION" val="3.0"/>
  <p:tag name="KSO_WM_DIAGRAM_GROUP_CODE" val="l1-1"/>
  <p:tag name="KSO_WM_UNIT_TYPE" val="l_h_i"/>
  <p:tag name="KSO_WM_UNIT_INDEX" val="1_2_3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BEAUTIFY_FLAG" val="#wm#"/>
  <p:tag name="KSO_WM_DIAGRAM_VIRTUALLY_FRAME" val="{&quot;height&quot;:295.24998779296874,&quot;left&quot;:60.15,&quot;top&quot;:199.20000610351562,&quot;width&quot;:846.55}"/>
  <p:tag name="KSO_WM_UNIT_HIGHLIGHT" val="0"/>
  <p:tag name="KSO_WM_UNIT_COMPATIBLE" val="0"/>
  <p:tag name="KSO_WM_UNIT_DIAGRAM_ISNUMVISUAL" val="0"/>
  <p:tag name="KSO_WM_UNIT_DIAGRAM_ISREFERUNIT" val="0"/>
  <p:tag name="KSO_WM_UNIT_ID" val="diagram20233205_2*l_h_i*1_3_2"/>
  <p:tag name="KSO_WM_TEMPLATE_CATEGORY" val="diagram"/>
  <p:tag name="KSO_WM_TEMPLATE_INDEX" val="20233205"/>
  <p:tag name="KSO_WM_UNIT_LAYERLEVEL" val="1_1_1"/>
  <p:tag name="KSO_WM_TAG_VERSION" val="3.0"/>
  <p:tag name="KSO_WM_DIAGRAM_GROUP_CODE" val="l1-1"/>
  <p:tag name="KSO_WM_UNIT_TYPE" val="l_h_i"/>
  <p:tag name="KSO_WM_UNIT_INDEX" val="1_3_2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COLOR_MATCH_VALUE" val="{&quot;shape&quot;:{&quot;fill&quot;:{&quot;solid&quot;:{&quot;brightness&quot;:0,&quot;colorType&quot;:1,&quot;foreColorIndex&quot;:5,&quot;transparency&quot;:0.8500000238418579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201.xml><?xml version="1.0" encoding="utf-8"?>
<p:tagLst xmlns:p="http://schemas.openxmlformats.org/presentationml/2006/main">
  <p:tag name="KSO_WM_DIAGRAM_VIRTUALLY_FRAME" val="{&quot;height&quot;:295.24998779296874,&quot;left&quot;:60.15,&quot;top&quot;:199.20000610351562,&quot;width&quot;:846.55}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3205_2*l_h_i*1_3_3"/>
  <p:tag name="KSO_WM_TEMPLATE_CATEGORY" val="diagram"/>
  <p:tag name="KSO_WM_TEMPLATE_INDEX" val="20233205"/>
  <p:tag name="KSO_WM_UNIT_LAYERLEVEL" val="1_1_1"/>
  <p:tag name="KSO_WM_TAG_VERSION" val="3.0"/>
  <p:tag name="KSO_WM_DIAGRAM_GROUP_CODE" val="l1-1"/>
  <p:tag name="KSO_WM_UNIT_TYPE" val="l_h_i"/>
  <p:tag name="KSO_WM_UNIT_INDEX" val="1_3_3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202.xml><?xml version="1.0" encoding="utf-8"?>
<p:tagLst xmlns:p="http://schemas.openxmlformats.org/presentationml/2006/main">
  <p:tag name="KSO_WM_DIAGRAM_VIRTUALLY_FRAME" val="{&quot;height&quot;:295.24998779296874,&quot;left&quot;:60.15,&quot;top&quot;:199.20000610351562,&quot;width&quot;:846.55}"/>
  <p:tag name="KSO_WM_UNIT_HIGHLIGHT" val="0"/>
  <p:tag name="KSO_WM_UNIT_COMPATIBLE" val="0"/>
  <p:tag name="KSO_WM_UNIT_DIAGRAM_ISNUMVISUAL" val="0"/>
  <p:tag name="KSO_WM_UNIT_DIAGRAM_ISREFERUNIT" val="0"/>
  <p:tag name="KSO_WM_UNIT_ID" val="diagram20233205_2*l_h_x*1_1_1"/>
  <p:tag name="KSO_WM_TEMPLATE_CATEGORY" val="diagram"/>
  <p:tag name="KSO_WM_TEMPLATE_INDEX" val="20233205"/>
  <p:tag name="KSO_WM_UNIT_LAYERLEVEL" val="1_1_1"/>
  <p:tag name="KSO_WM_TAG_VERSION" val="3.0"/>
  <p:tag name="KSO_WM_BEAUTIFY_FLAG" val="#wm#"/>
  <p:tag name="KSO_WM_UNIT_VALUE" val="59*71"/>
  <p:tag name="KSO_WM_DIAGRAM_GROUP_CODE" val="l1-1"/>
  <p:tag name="KSO_WM_UNIT_TYPE" val="l_h_x"/>
  <p:tag name="KSO_WM_UNIT_INDEX" val="1_1_1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3"/>
  <p:tag name="KSO_WM_UNIT_TEXT_FILL_TYPE" val="1"/>
  <p:tag name="KSO_WM_UNIT_USESOURCEFORMAT_APPLY" val="1"/>
</p:tagLst>
</file>

<file path=ppt/tags/tag203.xml><?xml version="1.0" encoding="utf-8"?>
<p:tagLst xmlns:p="http://schemas.openxmlformats.org/presentationml/2006/main">
  <p:tag name="KSO_WM_DIAGRAM_VIRTUALLY_FRAME" val="{&quot;height&quot;:295.24998779296874,&quot;left&quot;:60.15,&quot;top&quot;:199.20000610351562,&quot;width&quot;:846.55}"/>
  <p:tag name="KSO_WM_UNIT_HIGHLIGHT" val="0"/>
  <p:tag name="KSO_WM_UNIT_COMPATIBLE" val="0"/>
  <p:tag name="KSO_WM_UNIT_DIAGRAM_ISNUMVISUAL" val="0"/>
  <p:tag name="KSO_WM_UNIT_DIAGRAM_ISREFERUNIT" val="0"/>
  <p:tag name="KSO_WM_UNIT_ID" val="diagram20233205_2*l_h_x*1_3_1"/>
  <p:tag name="KSO_WM_TEMPLATE_CATEGORY" val="diagram"/>
  <p:tag name="KSO_WM_TEMPLATE_INDEX" val="20233205"/>
  <p:tag name="KSO_WM_UNIT_LAYERLEVEL" val="1_1_1"/>
  <p:tag name="KSO_WM_TAG_VERSION" val="3.0"/>
  <p:tag name="KSO_WM_BEAUTIFY_FLAG" val="#wm#"/>
  <p:tag name="KSO_WM_UNIT_VALUE" val="22*22"/>
  <p:tag name="KSO_WM_DIAGRAM_GROUP_CODE" val="l1-1"/>
  <p:tag name="KSO_WM_UNIT_TYPE" val="l_h_x"/>
  <p:tag name="KSO_WM_UNIT_INDEX" val="1_3_1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3"/>
  <p:tag name="KSO_WM_UNIT_TEXT_FILL_TYPE" val="1"/>
  <p:tag name="KSO_WM_UNIT_USESOURCEFORMAT_APPLY" val="1"/>
</p:tagLst>
</file>

<file path=ppt/tags/tag204.xml><?xml version="1.0" encoding="utf-8"?>
<p:tagLst xmlns:p="http://schemas.openxmlformats.org/presentationml/2006/main">
  <p:tag name="KSO_WM_DIAGRAM_VIRTUALLY_FRAME" val="{&quot;height&quot;:295.24998779296874,&quot;left&quot;:60.15,&quot;top&quot;:199.20000610351562,&quot;width&quot;:846.55}"/>
  <p:tag name="KSO_WM_UNIT_VALUE" val="90*85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x"/>
  <p:tag name="KSO_WM_UNIT_INDEX" val="1_2_1"/>
  <p:tag name="KSO_WM_UNIT_ID" val="diagram20233205_2*l_h_x*1_2_1"/>
  <p:tag name="KSO_WM_TEMPLATE_CATEGORY" val="diagram"/>
  <p:tag name="KSO_WM_TEMPLATE_INDEX" val="20233205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3"/>
  <p:tag name="KSO_WM_UNIT_TEXT_FILL_TYPE" val="1"/>
  <p:tag name="KSO_WM_UNIT_USESOURCEFORMAT_APPLY" val="1"/>
</p:tagLst>
</file>

<file path=ppt/tags/tag205.xml><?xml version="1.0" encoding="utf-8"?>
<p:tagLst xmlns:p="http://schemas.openxmlformats.org/presentationml/2006/main">
  <p:tag name="KSO_WM_BEAUTIFY_FLAG" val=""/>
</p:tagLst>
</file>

<file path=ppt/tags/tag206.xml><?xml version="1.0" encoding="utf-8"?>
<p:tagLst xmlns:p="http://schemas.openxmlformats.org/presentationml/2006/main">
  <p:tag name="KSO_WM_BEAUTIFY_FLAG" val=""/>
</p:tagLst>
</file>

<file path=ppt/tags/tag207.xml><?xml version="1.0" encoding="utf-8"?>
<p:tagLst xmlns:p="http://schemas.openxmlformats.org/presentationml/2006/main">
  <p:tag name="KSO_WM_SLIDE_ID" val="diagram20233205_3"/>
  <p:tag name="KSO_WM_TEMPLATE_SUBCATEGORY" val="0"/>
  <p:tag name="KSO_WM_TEMPLATE_MASTER_TYPE" val="0"/>
  <p:tag name="KSO_WM_TEMPLATE_COLOR_TYPE" val="0"/>
  <p:tag name="KSO_WM_SLIDE_ITEM_CNT" val="4"/>
  <p:tag name="KSO_WM_SLIDE_INDEX" val="3"/>
  <p:tag name="KSO_WM_TAG_VERSION" val="3.0"/>
  <p:tag name="KSO_WM_BEAUTIFY_FLAG" val="#wm#"/>
  <p:tag name="KSO_WM_TEMPLATE_CATEGORY" val="diagram"/>
  <p:tag name="KSO_WM_TEMPLATE_INDEX" val="20233205"/>
  <p:tag name="KSO_WM_SLIDE_LAYOUT" val="a_l"/>
  <p:tag name="KSO_WM_SLIDE_LAYOUT_CNT" val="1_1"/>
  <p:tag name="KSO_WM_SPECIAL_SOURCE" val="bdnull"/>
  <p:tag name="KSO_WM_SLIDE_TYPE" val="text"/>
  <p:tag name="KSO_WM_SLIDE_SIZE" val="846.55*348.45"/>
  <p:tag name="KSO_WM_SLIDE_POSITION" val="58.45*127.65"/>
  <p:tag name="KSO_WM_ASSIST_SLIDE" val="1"/>
  <p:tag name="KSO_WM_SLIDE_SUBTYPE" val="diag"/>
  <p:tag name="KSO_WM_DIAGRAM_GROUP_CODE" val="l1-1"/>
  <p:tag name="KSO_WM_SLIDE_DIAGTYPE" val="l"/>
</p:tagLst>
</file>

<file path=ppt/tags/tag208.xml><?xml version="1.0" encoding="utf-8"?>
<p:tagLst xmlns:p="http://schemas.openxmlformats.org/presentationml/2006/main">
  <p:tag name="KSO_WM_DIAGRAM_VIRTUALLY_FRAME" val="{&quot;height&quot;:345.1103903957584,&quot;left&quot;:61.400723778883126,&quot;top&quot;:127.17677495857234,&quot;width&quot;:834.4179225209739}"/>
  <p:tag name="KSO_WM_UNIT_HIGHLIGHT" val="0"/>
  <p:tag name="KSO_WM_UNIT_COMPATIBLE" val="0"/>
  <p:tag name="KSO_WM_UNIT_DIAGRAM_ISNUMVISUAL" val="0"/>
  <p:tag name="KSO_WM_UNIT_DIAGRAM_ISREFERUNIT" val="0"/>
  <p:tag name="KSO_WM_UNIT_ID" val="diagram20233331_2*l_h_i*1_1_1"/>
  <p:tag name="KSO_WM_TEMPLATE_CATEGORY" val="diagram"/>
  <p:tag name="KSO_WM_TEMPLATE_INDEX" val="2023333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l1-1"/>
  <p:tag name="KSO_WM_UNIT_TYPE" val="l_h_i"/>
  <p:tag name="KSO_WM_UNIT_INDEX" val="1_1_1"/>
  <p:tag name="KSO_WM_DIAGRAM_MAX_ITEMCNT" val="4"/>
  <p:tag name="KSO_WM_DIAGRAM_MIN_ITEMCNT" val="3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LINE_FORE_SCHEMECOLOR_INDEX" val="5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209.xml><?xml version="1.0" encoding="utf-8"?>
<p:tagLst xmlns:p="http://schemas.openxmlformats.org/presentationml/2006/main">
  <p:tag name="KSO_WM_DIAGRAM_VIRTUALLY_FRAME" val="{&quot;height&quot;:345.1103903957584,&quot;left&quot;:61.400723778883126,&quot;top&quot;:127.17677495857234,&quot;width&quot;:834.4179225209739}"/>
  <p:tag name="KSO_WM_UNIT_HIGHLIGHT" val="0"/>
  <p:tag name="KSO_WM_UNIT_COMPATIBLE" val="0"/>
  <p:tag name="KSO_WM_UNIT_DIAGRAM_ISNUMVISUAL" val="0"/>
  <p:tag name="KSO_WM_UNIT_DIAGRAM_ISREFERUNIT" val="0"/>
  <p:tag name="KSO_WM_UNIT_ID" val="diagram20233331_2*l_h_i*1_2_1"/>
  <p:tag name="KSO_WM_TEMPLATE_CATEGORY" val="diagram"/>
  <p:tag name="KSO_WM_TEMPLATE_INDEX" val="2023333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l1-1"/>
  <p:tag name="KSO_WM_UNIT_TYPE" val="l_h_i"/>
  <p:tag name="KSO_WM_UNIT_INDEX" val="1_2_1"/>
  <p:tag name="KSO_WM_DIAGRAM_MAX_ITEMCNT" val="4"/>
  <p:tag name="KSO_WM_DIAGRAM_MIN_ITEMCNT" val="3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LINE_FORE_SCHEMECOLOR_INDEX" val="5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DIAGRAM_VIRTUALLY_FRAME" val="{&quot;height&quot;:345.1103903957584,&quot;left&quot;:61.400723778883126,&quot;top&quot;:127.17677495857234,&quot;width&quot;:834.4179225209739}"/>
  <p:tag name="KSO_WM_UNIT_HIGHLIGHT" val="0"/>
  <p:tag name="KSO_WM_UNIT_COMPATIBLE" val="0"/>
  <p:tag name="KSO_WM_UNIT_DIAGRAM_ISNUMVISUAL" val="0"/>
  <p:tag name="KSO_WM_UNIT_DIAGRAM_ISREFERUNIT" val="0"/>
  <p:tag name="KSO_WM_UNIT_ID" val="diagram20233331_2*l_h_i*1_3_1"/>
  <p:tag name="KSO_WM_TEMPLATE_CATEGORY" val="diagram"/>
  <p:tag name="KSO_WM_TEMPLATE_INDEX" val="2023333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l1-1"/>
  <p:tag name="KSO_WM_UNIT_TYPE" val="l_h_i"/>
  <p:tag name="KSO_WM_UNIT_INDEX" val="1_3_1"/>
  <p:tag name="KSO_WM_DIAGRAM_MAX_ITEMCNT" val="4"/>
  <p:tag name="KSO_WM_DIAGRAM_MIN_ITEMCNT" val="3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LINE_FORE_SCHEMECOLOR_INDEX" val="5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211.xml><?xml version="1.0" encoding="utf-8"?>
<p:tagLst xmlns:p="http://schemas.openxmlformats.org/presentationml/2006/main">
  <p:tag name="KSO_WM_DIAGRAM_VIRTUALLY_FRAME" val="{&quot;height&quot;:345.1103903957584,&quot;left&quot;:61.400723778883126,&quot;top&quot;:127.17677495857234,&quot;width&quot;:834.4179225209739}"/>
  <p:tag name="KSO_WM_UNIT_HIGHLIGHT" val="0"/>
  <p:tag name="KSO_WM_UNIT_COMPATIBLE" val="0"/>
  <p:tag name="KSO_WM_UNIT_DIAGRAM_ISNUMVISUAL" val="0"/>
  <p:tag name="KSO_WM_UNIT_DIAGRAM_ISREFERUNIT" val="0"/>
  <p:tag name="KSO_WM_UNIT_ID" val="diagram20233331_2*l_h_i*1_4_1"/>
  <p:tag name="KSO_WM_TEMPLATE_CATEGORY" val="diagram"/>
  <p:tag name="KSO_WM_TEMPLATE_INDEX" val="2023333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l1-1"/>
  <p:tag name="KSO_WM_UNIT_TYPE" val="l_h_i"/>
  <p:tag name="KSO_WM_UNIT_INDEX" val="1_4_1"/>
  <p:tag name="KSO_WM_DIAGRAM_MAX_ITEMCNT" val="4"/>
  <p:tag name="KSO_WM_DIAGRAM_MIN_ITEMCNT" val="3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LINE_FORE_SCHEMECOLOR_INDEX" val="5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212.xml><?xml version="1.0" encoding="utf-8"?>
<p:tagLst xmlns:p="http://schemas.openxmlformats.org/presentationml/2006/main">
  <p:tag name="KSO_WM_DIAGRAM_VIRTUALLY_FRAME" val="{&quot;height&quot;:345.1103903957584,&quot;left&quot;:61.400723778883126,&quot;top&quot;:127.17677495857234,&quot;width&quot;:834.4179225209739}"/>
  <p:tag name="KSO_WM_UNIT_HIGHLIGHT" val="0"/>
  <p:tag name="KSO_WM_UNIT_COMPATIBLE" val="0"/>
  <p:tag name="KSO_WM_UNIT_DIAGRAM_ISNUMVISUAL" val="0"/>
  <p:tag name="KSO_WM_UNIT_DIAGRAM_ISREFERUNIT" val="0"/>
  <p:tag name="KSO_WM_UNIT_ID" val="diagram20233331_2*l_h_a*1_1_1"/>
  <p:tag name="KSO_WM_TEMPLATE_CATEGORY" val="diagram"/>
  <p:tag name="KSO_WM_TEMPLATE_INDEX" val="2023333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UNIT_ISCONTENTSTITLE" val="0"/>
  <p:tag name="KSO_WM_UNIT_ISNUMDGMTITLE" val="0"/>
  <p:tag name="KSO_WM_UNIT_NOCLEAR" val="0"/>
  <p:tag name="KSO_WM_UNIT_VALUE" val="20"/>
  <p:tag name="KSO_WM_DIAGRAM_GROUP_CODE" val="l1-1"/>
  <p:tag name="KSO_WM_UNIT_TYPE" val="l_h_a"/>
  <p:tag name="KSO_WM_UNIT_INDEX" val="1_1_1"/>
  <p:tag name="KSO_WM_DIAGRAM_MAX_ITEMCNT" val="4"/>
  <p:tag name="KSO_WM_DIAGRAM_MIN_ITEMCNT" val="3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此处添加项标题"/>
  <p:tag name="KSO_WM_UNIT_TEXT_FILL_FORE_SCHEMECOLOR_INDEX" val="1"/>
  <p:tag name="KSO_WM_UNIT_TEXT_FILL_TYPE" val="1"/>
  <p:tag name="KSO_WM_UNIT_USESOURCEFORMAT_APPLY" val="1"/>
</p:tagLst>
</file>

<file path=ppt/tags/tag213.xml><?xml version="1.0" encoding="utf-8"?>
<p:tagLst xmlns:p="http://schemas.openxmlformats.org/presentationml/2006/main">
  <p:tag name="KSO_WM_DIAGRAM_VIRTUALLY_FRAME" val="{&quot;height&quot;:345.1103903957584,&quot;left&quot;:61.400723778883126,&quot;top&quot;:127.17677495857234,&quot;width&quot;:834.4179225209739}"/>
  <p:tag name="KSO_WM_UNIT_HIGHLIGHT" val="0"/>
  <p:tag name="KSO_WM_UNIT_COMPATIBLE" val="0"/>
  <p:tag name="KSO_WM_UNIT_DIAGRAM_ISNUMVISUAL" val="0"/>
  <p:tag name="KSO_WM_UNIT_DIAGRAM_ISREFERUNIT" val="0"/>
  <p:tag name="KSO_WM_UNIT_ID" val="diagram20233331_2*l_h_f*1_1_1"/>
  <p:tag name="KSO_WM_TEMPLATE_CATEGORY" val="diagram"/>
  <p:tag name="KSO_WM_TEMPLATE_INDEX" val="2023333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DIAGRAM_GROUP_CODE" val="l1-1"/>
  <p:tag name="KSO_WM_UNIT_TYPE" val="l_h_f"/>
  <p:tag name="KSO_WM_UNIT_INDEX" val="1_1_1"/>
  <p:tag name="KSO_WM_DIAGRAM_MAX_ITEMCNT" val="4"/>
  <p:tag name="KSO_WM_DIAGRAM_MIN_ITEMCNT" val="3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VALUE" val="84"/>
  <p:tag name="KSO_WM_UNIT_PRESET_TEXT" val="单击此处添加文本具体内容，简明扼要地阐述您的观点。根据需要可酌情增减文字，以便观者准确地理解您传达的思想。单击此处添加您的文本具体内容，简明扼要地阐述您的内容。"/>
  <p:tag name="KSO_WM_UNIT_TEXT_FILL_FORE_SCHEMECOLOR_INDEX" val="1"/>
  <p:tag name="KSO_WM_UNIT_TEXT_FILL_TYPE" val="1"/>
  <p:tag name="KSO_WM_UNIT_USESOURCEFORMAT_APPLY" val="1"/>
</p:tagLst>
</file>

<file path=ppt/tags/tag2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3331_2*l_h_d*1_1_1"/>
  <p:tag name="KSO_WM_TEMPLATE_CATEGORY" val="diagram"/>
  <p:tag name="KSO_WM_TEMPLATE_INDEX" val="2023333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UNIT_VALUE" val="458*647"/>
  <p:tag name="KSO_WM_DIAGRAM_GROUP_CODE" val="l1-1"/>
  <p:tag name="KSO_WM_UNIT_TYPE" val="l_h_d"/>
  <p:tag name="KSO_WM_UNIT_INDEX" val="1_1_1"/>
  <p:tag name="KSO_WM_DIAGRAM_MAX_ITEMCNT" val="4"/>
  <p:tag name="KSO_WM_DIAGRAM_MIN_ITEMCNT" val="3"/>
  <p:tag name="KSO_WM_DIAGRAM_VIRTUALLY_FRAME" val="{&quot;height&quot;:345.1103903957584,&quot;left&quot;:61.400723778883126,&quot;top&quot;:127.17677495857234,&quot;width&quot;:834.4179225209739}"/>
  <p:tag name="KSO_WM_DIAGRAM_COLOR_MATCH_VALUE" val="{&quot;shape&quot;:{&quot;fill&quot;:{&quot;type&quot;:0},&quot;glow&quot;:{&quot;colorType&quot;:0},&quot;line&quot;:{&quot;solidLine&quot;:{&quot;brightness&quot;:0.6000000238418579,&quot;colorType&quot;:1,&quot;foreColorIndex&quot;:13,&quot;transparency&quot;:0.800000011920929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13"/>
  <p:tag name="KSO_WM_UNIT_LINE_FILL_TYPE" val="2"/>
  <p:tag name="KSO_WM_UNIT_USESOURCEFORMAT_APPLY" val="1"/>
</p:tagLst>
</file>

<file path=ppt/tags/tag2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3331_2*l_h_d*1_4_1"/>
  <p:tag name="KSO_WM_TEMPLATE_CATEGORY" val="diagram"/>
  <p:tag name="KSO_WM_TEMPLATE_INDEX" val="2023333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UNIT_VALUE" val="458*647"/>
  <p:tag name="KSO_WM_DIAGRAM_GROUP_CODE" val="l1-1"/>
  <p:tag name="KSO_WM_UNIT_TYPE" val="l_h_d"/>
  <p:tag name="KSO_WM_UNIT_INDEX" val="1_4_1"/>
  <p:tag name="KSO_WM_DIAGRAM_MAX_ITEMCNT" val="4"/>
  <p:tag name="KSO_WM_DIAGRAM_MIN_ITEMCNT" val="3"/>
  <p:tag name="KSO_WM_DIAGRAM_VIRTUALLY_FRAME" val="{&quot;height&quot;:345.1103903957584,&quot;left&quot;:61.400723778883126,&quot;top&quot;:127.17677495857234,&quot;width&quot;:834.4179225209739}"/>
  <p:tag name="KSO_WM_DIAGRAM_COLOR_MATCH_VALUE" val="{&quot;shape&quot;:{&quot;fill&quot;:{&quot;type&quot;:0},&quot;glow&quot;:{&quot;colorType&quot;:0},&quot;line&quot;:{&quot;solidLine&quot;:{&quot;brightness&quot;:0.6000000238418579,&quot;colorType&quot;:1,&quot;foreColorIndex&quot;:13,&quot;transparency&quot;:0.800000011920929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13"/>
  <p:tag name="KSO_WM_UNIT_LINE_FILL_TYPE" val="2"/>
  <p:tag name="KSO_WM_UNIT_USESOURCEFORMAT_APPLY" val="1"/>
</p:tagLst>
</file>

<file path=ppt/tags/tag2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3331_2*l_h_d*1_3_1"/>
  <p:tag name="KSO_WM_TEMPLATE_CATEGORY" val="diagram"/>
  <p:tag name="KSO_WM_TEMPLATE_INDEX" val="2023333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UNIT_VALUE" val="458*647"/>
  <p:tag name="KSO_WM_DIAGRAM_GROUP_CODE" val="l1-1"/>
  <p:tag name="KSO_WM_UNIT_TYPE" val="l_h_d"/>
  <p:tag name="KSO_WM_UNIT_INDEX" val="1_3_1"/>
  <p:tag name="KSO_WM_DIAGRAM_MAX_ITEMCNT" val="4"/>
  <p:tag name="KSO_WM_DIAGRAM_MIN_ITEMCNT" val="3"/>
  <p:tag name="KSO_WM_DIAGRAM_VIRTUALLY_FRAME" val="{&quot;height&quot;:345.1103903957584,&quot;left&quot;:61.400723778883126,&quot;top&quot;:127.17677495857234,&quot;width&quot;:834.4179225209739}"/>
  <p:tag name="KSO_WM_DIAGRAM_COLOR_MATCH_VALUE" val="{&quot;shape&quot;:{&quot;fill&quot;:{&quot;type&quot;:0},&quot;glow&quot;:{&quot;colorType&quot;:0},&quot;line&quot;:{&quot;solidLine&quot;:{&quot;brightness&quot;:0.6000000238418579,&quot;colorType&quot;:1,&quot;foreColorIndex&quot;:13,&quot;transparency&quot;:0.800000011920929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13"/>
  <p:tag name="KSO_WM_UNIT_LINE_FILL_TYPE" val="2"/>
  <p:tag name="KSO_WM_UNIT_USESOURCEFORMAT_APPLY" val="1"/>
</p:tagLst>
</file>

<file path=ppt/tags/tag2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3331_2*l_h_d*1_2_1"/>
  <p:tag name="KSO_WM_TEMPLATE_CATEGORY" val="diagram"/>
  <p:tag name="KSO_WM_TEMPLATE_INDEX" val="2023333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UNIT_VALUE" val="458*647"/>
  <p:tag name="KSO_WM_DIAGRAM_GROUP_CODE" val="l1-1"/>
  <p:tag name="KSO_WM_UNIT_TYPE" val="l_h_d"/>
  <p:tag name="KSO_WM_UNIT_INDEX" val="1_2_1"/>
  <p:tag name="KSO_WM_DIAGRAM_MAX_ITEMCNT" val="4"/>
  <p:tag name="KSO_WM_DIAGRAM_MIN_ITEMCNT" val="3"/>
  <p:tag name="KSO_WM_DIAGRAM_VIRTUALLY_FRAME" val="{&quot;height&quot;:345.1103903957584,&quot;left&quot;:61.400723778883126,&quot;top&quot;:127.17677495857234,&quot;width&quot;:834.4179225209739}"/>
  <p:tag name="KSO_WM_DIAGRAM_COLOR_MATCH_VALUE" val="{&quot;shape&quot;:{&quot;fill&quot;:{&quot;type&quot;:0},&quot;glow&quot;:{&quot;colorType&quot;:0},&quot;line&quot;:{&quot;solidLine&quot;:{&quot;brightness&quot;:0.6000000238418579,&quot;colorType&quot;:1,&quot;foreColorIndex&quot;:13,&quot;transparency&quot;:0.800000011920929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13"/>
  <p:tag name="KSO_WM_UNIT_LINE_FILL_TYPE" val="2"/>
  <p:tag name="KSO_WM_UNIT_USESOURCEFORMAT_APPLY" val="1"/>
</p:tagLst>
</file>

<file path=ppt/tags/tag218.xml><?xml version="1.0" encoding="utf-8"?>
<p:tagLst xmlns:p="http://schemas.openxmlformats.org/presentationml/2006/main">
  <p:tag name="KSO_WM_DIAGRAM_VIRTUALLY_FRAME" val="{&quot;height&quot;:345.1103903957584,&quot;left&quot;:61.400723778883126,&quot;top&quot;:127.17677495857234,&quot;width&quot;:834.4179225209739}"/>
  <p:tag name="KSO_WM_UNIT_HIGHLIGHT" val="0"/>
  <p:tag name="KSO_WM_UNIT_COMPATIBLE" val="0"/>
  <p:tag name="KSO_WM_UNIT_DIAGRAM_ISNUMVISUAL" val="0"/>
  <p:tag name="KSO_WM_UNIT_DIAGRAM_ISREFERUNIT" val="0"/>
  <p:tag name="KSO_WM_UNIT_ID" val="diagram20233331_2*l_h_a*1_2_1"/>
  <p:tag name="KSO_WM_TEMPLATE_CATEGORY" val="diagram"/>
  <p:tag name="KSO_WM_TEMPLATE_INDEX" val="2023333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UNIT_ISCONTENTSTITLE" val="0"/>
  <p:tag name="KSO_WM_UNIT_ISNUMDGMTITLE" val="0"/>
  <p:tag name="KSO_WM_UNIT_NOCLEAR" val="0"/>
  <p:tag name="KSO_WM_UNIT_VALUE" val="20"/>
  <p:tag name="KSO_WM_DIAGRAM_GROUP_CODE" val="l1-1"/>
  <p:tag name="KSO_WM_UNIT_TYPE" val="l_h_a"/>
  <p:tag name="KSO_WM_UNIT_INDEX" val="1_2_1"/>
  <p:tag name="KSO_WM_DIAGRAM_MAX_ITEMCNT" val="4"/>
  <p:tag name="KSO_WM_DIAGRAM_MIN_ITEMCNT" val="3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此处添加项标题"/>
  <p:tag name="KSO_WM_UNIT_TEXT_FILL_FORE_SCHEMECOLOR_INDEX" val="1"/>
  <p:tag name="KSO_WM_UNIT_TEXT_FILL_TYPE" val="1"/>
  <p:tag name="KSO_WM_UNIT_USESOURCEFORMAT_APPLY" val="1"/>
</p:tagLst>
</file>

<file path=ppt/tags/tag219.xml><?xml version="1.0" encoding="utf-8"?>
<p:tagLst xmlns:p="http://schemas.openxmlformats.org/presentationml/2006/main">
  <p:tag name="KSO_WM_DIAGRAM_VIRTUALLY_FRAME" val="{&quot;height&quot;:345.1103903957584,&quot;left&quot;:61.400723778883126,&quot;top&quot;:127.17677495857234,&quot;width&quot;:834.4179225209739}"/>
  <p:tag name="KSO_WM_UNIT_HIGHLIGHT" val="0"/>
  <p:tag name="KSO_WM_UNIT_COMPATIBLE" val="0"/>
  <p:tag name="KSO_WM_UNIT_DIAGRAM_ISNUMVISUAL" val="0"/>
  <p:tag name="KSO_WM_UNIT_DIAGRAM_ISREFERUNIT" val="0"/>
  <p:tag name="KSO_WM_UNIT_ID" val="diagram20233331_2*l_h_f*1_2_1"/>
  <p:tag name="KSO_WM_TEMPLATE_CATEGORY" val="diagram"/>
  <p:tag name="KSO_WM_TEMPLATE_INDEX" val="2023333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VALUE" val="84"/>
  <p:tag name="KSO_WM_DIAGRAM_GROUP_CODE" val="l1-1"/>
  <p:tag name="KSO_WM_UNIT_TYPE" val="l_h_f"/>
  <p:tag name="KSO_WM_UNIT_INDEX" val="1_2_1"/>
  <p:tag name="KSO_WM_DIAGRAM_MAX_ITEMCNT" val="4"/>
  <p:tag name="KSO_WM_DIAGRAM_MIN_ITEMCNT" val="3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添加文本具体内容，简明扼要地阐述您的观点。根据需要可酌情增减文字，以便观者准确地理解您传达的思想。单击此处添加您的文本具体内容，简明扼要地阐述您的内容。"/>
  <p:tag name="KSO_WM_UNIT_TEXT_FILL_FORE_SCHEMECOLOR_INDEX" val="1"/>
  <p:tag name="KSO_WM_UNIT_TEXT_FILL_TYPE" val="1"/>
  <p:tag name="KSO_WM_UNIT_USESOURCEFORMAT_APPLY" val="1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DIAGRAM_VIRTUALLY_FRAME" val="{&quot;height&quot;:345.1103903957584,&quot;left&quot;:61.400723778883126,&quot;top&quot;:127.17677495857234,&quot;width&quot;:834.4179225209739}"/>
  <p:tag name="KSO_WM_UNIT_HIGHLIGHT" val="0"/>
  <p:tag name="KSO_WM_UNIT_COMPATIBLE" val="0"/>
  <p:tag name="KSO_WM_UNIT_DIAGRAM_ISNUMVISUAL" val="0"/>
  <p:tag name="KSO_WM_UNIT_DIAGRAM_ISREFERUNIT" val="0"/>
  <p:tag name="KSO_WM_UNIT_ID" val="diagram20233331_2*l_h_a*1_3_1"/>
  <p:tag name="KSO_WM_TEMPLATE_CATEGORY" val="diagram"/>
  <p:tag name="KSO_WM_TEMPLATE_INDEX" val="2023333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UNIT_ISCONTENTSTITLE" val="0"/>
  <p:tag name="KSO_WM_UNIT_ISNUMDGMTITLE" val="0"/>
  <p:tag name="KSO_WM_UNIT_NOCLEAR" val="0"/>
  <p:tag name="KSO_WM_UNIT_VALUE" val="20"/>
  <p:tag name="KSO_WM_DIAGRAM_GROUP_CODE" val="l1-1"/>
  <p:tag name="KSO_WM_UNIT_TYPE" val="l_h_a"/>
  <p:tag name="KSO_WM_UNIT_INDEX" val="1_3_1"/>
  <p:tag name="KSO_WM_DIAGRAM_MAX_ITEMCNT" val="4"/>
  <p:tag name="KSO_WM_DIAGRAM_MIN_ITEMCNT" val="3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此处添加项标题"/>
  <p:tag name="KSO_WM_UNIT_TEXT_FILL_FORE_SCHEMECOLOR_INDEX" val="1"/>
  <p:tag name="KSO_WM_UNIT_TEXT_FILL_TYPE" val="1"/>
  <p:tag name="KSO_WM_UNIT_USESOURCEFORMAT_APPLY" val="1"/>
</p:tagLst>
</file>

<file path=ppt/tags/tag221.xml><?xml version="1.0" encoding="utf-8"?>
<p:tagLst xmlns:p="http://schemas.openxmlformats.org/presentationml/2006/main">
  <p:tag name="KSO_WM_DIAGRAM_VIRTUALLY_FRAME" val="{&quot;height&quot;:345.1103903957584,&quot;left&quot;:61.400723778883126,&quot;top&quot;:127.17677495857234,&quot;width&quot;:834.4179225209739}"/>
  <p:tag name="KSO_WM_UNIT_HIGHLIGHT" val="0"/>
  <p:tag name="KSO_WM_UNIT_COMPATIBLE" val="0"/>
  <p:tag name="KSO_WM_UNIT_DIAGRAM_ISNUMVISUAL" val="0"/>
  <p:tag name="KSO_WM_UNIT_DIAGRAM_ISREFERUNIT" val="0"/>
  <p:tag name="KSO_WM_UNIT_ID" val="diagram20233331_2*l_h_f*1_3_1"/>
  <p:tag name="KSO_WM_TEMPLATE_CATEGORY" val="diagram"/>
  <p:tag name="KSO_WM_TEMPLATE_INDEX" val="2023333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VALUE" val="84"/>
  <p:tag name="KSO_WM_DIAGRAM_GROUP_CODE" val="l1-1"/>
  <p:tag name="KSO_WM_UNIT_TYPE" val="l_h_f"/>
  <p:tag name="KSO_WM_UNIT_INDEX" val="1_3_1"/>
  <p:tag name="KSO_WM_DIAGRAM_MAX_ITEMCNT" val="4"/>
  <p:tag name="KSO_WM_DIAGRAM_MIN_ITEMCNT" val="3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添加文本具体内容，简明扼要地阐述您的观点。根据需要可酌情增减文字，以便观者准确地理解您传达的思想。单击此处添加您的文本具体内容，简明扼要地阐述您的内容。"/>
  <p:tag name="KSO_WM_UNIT_TEXT_FILL_FORE_SCHEMECOLOR_INDEX" val="1"/>
  <p:tag name="KSO_WM_UNIT_TEXT_FILL_TYPE" val="1"/>
  <p:tag name="KSO_WM_UNIT_USESOURCEFORMAT_APPLY" val="1"/>
</p:tagLst>
</file>

<file path=ppt/tags/tag222.xml><?xml version="1.0" encoding="utf-8"?>
<p:tagLst xmlns:p="http://schemas.openxmlformats.org/presentationml/2006/main">
  <p:tag name="KSO_WM_DIAGRAM_VIRTUALLY_FRAME" val="{&quot;height&quot;:345.1103903957584,&quot;left&quot;:61.400723778883126,&quot;top&quot;:127.17677495857234,&quot;width&quot;:834.4179225209739}"/>
  <p:tag name="KSO_WM_UNIT_HIGHLIGHT" val="0"/>
  <p:tag name="KSO_WM_UNIT_COMPATIBLE" val="0"/>
  <p:tag name="KSO_WM_UNIT_DIAGRAM_ISNUMVISUAL" val="0"/>
  <p:tag name="KSO_WM_UNIT_DIAGRAM_ISREFERUNIT" val="0"/>
  <p:tag name="KSO_WM_UNIT_ID" val="diagram20233331_2*l_h_a*1_4_1"/>
  <p:tag name="KSO_WM_TEMPLATE_CATEGORY" val="diagram"/>
  <p:tag name="KSO_WM_TEMPLATE_INDEX" val="2023333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UNIT_ISCONTENTSTITLE" val="0"/>
  <p:tag name="KSO_WM_UNIT_ISNUMDGMTITLE" val="0"/>
  <p:tag name="KSO_WM_UNIT_NOCLEAR" val="0"/>
  <p:tag name="KSO_WM_UNIT_VALUE" val="20"/>
  <p:tag name="KSO_WM_DIAGRAM_GROUP_CODE" val="l1-1"/>
  <p:tag name="KSO_WM_UNIT_TYPE" val="l_h_a"/>
  <p:tag name="KSO_WM_UNIT_INDEX" val="1_4_1"/>
  <p:tag name="KSO_WM_DIAGRAM_MAX_ITEMCNT" val="4"/>
  <p:tag name="KSO_WM_DIAGRAM_MIN_ITEMCNT" val="3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此处添加项标题"/>
  <p:tag name="KSO_WM_UNIT_TEXT_FILL_FORE_SCHEMECOLOR_INDEX" val="1"/>
  <p:tag name="KSO_WM_UNIT_TEXT_FILL_TYPE" val="1"/>
  <p:tag name="KSO_WM_UNIT_USESOURCEFORMAT_APPLY" val="1"/>
</p:tagLst>
</file>

<file path=ppt/tags/tag223.xml><?xml version="1.0" encoding="utf-8"?>
<p:tagLst xmlns:p="http://schemas.openxmlformats.org/presentationml/2006/main">
  <p:tag name="KSO_WM_DIAGRAM_VIRTUALLY_FRAME" val="{&quot;height&quot;:345.1103903957584,&quot;left&quot;:61.400723778883126,&quot;top&quot;:127.17677495857234,&quot;width&quot;:834.4179225209739}"/>
  <p:tag name="KSO_WM_UNIT_HIGHLIGHT" val="0"/>
  <p:tag name="KSO_WM_UNIT_COMPATIBLE" val="0"/>
  <p:tag name="KSO_WM_UNIT_DIAGRAM_ISNUMVISUAL" val="0"/>
  <p:tag name="KSO_WM_UNIT_DIAGRAM_ISREFERUNIT" val="0"/>
  <p:tag name="KSO_WM_UNIT_ID" val="diagram20233331_2*l_h_f*1_4_1"/>
  <p:tag name="KSO_WM_TEMPLATE_CATEGORY" val="diagram"/>
  <p:tag name="KSO_WM_TEMPLATE_INDEX" val="2023333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VALUE" val="84"/>
  <p:tag name="KSO_WM_DIAGRAM_GROUP_CODE" val="l1-1"/>
  <p:tag name="KSO_WM_UNIT_TYPE" val="l_h_f"/>
  <p:tag name="KSO_WM_UNIT_INDEX" val="1_4_1"/>
  <p:tag name="KSO_WM_DIAGRAM_MAX_ITEMCNT" val="4"/>
  <p:tag name="KSO_WM_DIAGRAM_MIN_ITEMCNT" val="3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添加文本具体内容，简明扼要地阐述您的观点。根据需要可酌情增减文字，以便观者准确地理解您传达的思想。单击此处添加您的文本具体内容，简明扼要地阐述您的内容。"/>
  <p:tag name="KSO_WM_UNIT_TEXT_FILL_FORE_SCHEMECOLOR_INDEX" val="1"/>
  <p:tag name="KSO_WM_UNIT_TEXT_FILL_TYPE" val="1"/>
  <p:tag name="KSO_WM_UNIT_USESOURCEFORMAT_APPLY" val="1"/>
</p:tagLst>
</file>

<file path=ppt/tags/tag224.xml><?xml version="1.0" encoding="utf-8"?>
<p:tagLst xmlns:p="http://schemas.openxmlformats.org/presentationml/2006/main">
  <p:tag name="KSO_WM_DIAGRAM_VIRTUALLY_FRAME" val="{&quot;height&quot;:345.1103903957584,&quot;left&quot;:61.400723778883126,&quot;top&quot;:127.17677495857234,&quot;width&quot;:834.4179225209739}"/>
  <p:tag name="KSO_WM_UNIT_HIGHLIGHT" val="0"/>
  <p:tag name="KSO_WM_UNIT_COMPATIBLE" val="0"/>
  <p:tag name="KSO_WM_UNIT_DIAGRAM_ISNUMVISUAL" val="0"/>
  <p:tag name="KSO_WM_UNIT_DIAGRAM_ISREFERUNIT" val="0"/>
  <p:tag name="KSO_WM_UNIT_ID" val="diagram20233331_2*l_i*1_1"/>
  <p:tag name="KSO_WM_TEMPLATE_CATEGORY" val="diagram"/>
  <p:tag name="KSO_WM_TEMPLATE_INDEX" val="20233331"/>
  <p:tag name="KSO_WM_UNIT_LAYERLEVEL" val="1_1"/>
  <p:tag name="KSO_WM_TAG_VERSION" val="3.0"/>
  <p:tag name="KSO_WM_BEAUTIFY_FLAG" val="#wm#"/>
  <p:tag name="KSO_WM_DIAGRAM_GROUP_CODE" val="l1-1"/>
  <p:tag name="KSO_WM_UNIT_TYPE" val="l_i"/>
  <p:tag name="KSO_WM_UNIT_INDEX" val="1_1"/>
  <p:tag name="KSO_WM_DIAGRAM_VERSION" val="3"/>
  <p:tag name="KSO_WM_DIAGRAM_COLOR_TRICK" val="1"/>
  <p:tag name="KSO_WM_DIAGRAM_COLOR_TEXT_CAN_REMOVE" val="n"/>
  <p:tag name="KSO_WM_DIAGRAM_MAX_ITEMCNT" val="4"/>
  <p:tag name="KSO_WM_DIAGRAM_MIN_ITEMCNT" val="3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LINE_FILL_TYPE" val="2"/>
  <p:tag name="KSO_WM_UNIT_USESOURCEFORMAT_APPLY" val="1"/>
</p:tagLst>
</file>

<file path=ppt/tags/tag225.xml><?xml version="1.0" encoding="utf-8"?>
<p:tagLst xmlns:p="http://schemas.openxmlformats.org/presentationml/2006/main">
  <p:tag name="KSO_WM_BEAUTIFY_FLAG" val=""/>
</p:tagLst>
</file>

<file path=ppt/tags/tag226.xml><?xml version="1.0" encoding="utf-8"?>
<p:tagLst xmlns:p="http://schemas.openxmlformats.org/presentationml/2006/main">
  <p:tag name="KSO_WM_BEAUTIFY_FLAG" val=""/>
</p:tagLst>
</file>

<file path=ppt/tags/tag227.xml><?xml version="1.0" encoding="utf-8"?>
<p:tagLst xmlns:p="http://schemas.openxmlformats.org/presentationml/2006/main">
  <p:tag name="KSO_WM_SLIDE_ID" val="diagram20233331_2"/>
  <p:tag name="KSO_WM_TEMPLATE_SUBCATEGORY" val="0"/>
  <p:tag name="KSO_WM_TEMPLATE_MASTER_TYPE" val="0"/>
  <p:tag name="KSO_WM_TEMPLATE_COLOR_TYPE" val="0"/>
  <p:tag name="KSO_WM_SLIDE_ITEM_CNT" val="4"/>
  <p:tag name="KSO_WM_SLIDE_INDEX" val="2"/>
  <p:tag name="KSO_WM_TAG_VERSION" val="3.0"/>
  <p:tag name="KSO_WM_BEAUTIFY_FLAG" val="#wm#"/>
  <p:tag name="KSO_WM_TEMPLATE_CATEGORY" val="diagram"/>
  <p:tag name="KSO_WM_TEMPLATE_INDEX" val="20233331"/>
  <p:tag name="KSO_WM_SLIDE_TYPE" val="text"/>
  <p:tag name="KSO_WM_SLIDE_SUBTYPE" val="diag"/>
  <p:tag name="KSO_WM_SLIDE_SIZE" val="823.882*326.351"/>
  <p:tag name="KSO_WM_SLIDE_POSITION" val="66.6691*144.899"/>
  <p:tag name="KSO_WM_SLIDE_LAYOUT" val="a_l"/>
  <p:tag name="KSO_WM_SLIDE_LAYOUT_CNT" val="1_1"/>
  <p:tag name="KSO_WM_SPECIAL_SOURCE" val="bdnull"/>
  <p:tag name="KSO_WM_DIAGRAM_GROUP_CODE" val="l1-1"/>
  <p:tag name="KSO_WM_SLIDE_DIAGTYPE" val="l"/>
</p:tagLst>
</file>

<file path=ppt/tags/tag228.xml><?xml version="1.0" encoding="utf-8"?>
<p:tagLst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f"/>
  <p:tag name="KSO_WM_UNIT_INDEX" val="1"/>
  <p:tag name="KSO_WM_UNIT_ID" val="custom20234786_1*f*1"/>
  <p:tag name="KSO_WM_TEMPLATE_CATEGORY" val="custom"/>
  <p:tag name="KSO_WM_TEMPLATE_INDEX" val="20234786"/>
  <p:tag name="KSO_WM_UNIT_LAYERLEVEL" val="1"/>
  <p:tag name="KSO_WM_TAG_VERSION" val="3.0"/>
  <p:tag name="KSO_WM_BEAUTIFY_FLAG" val="#wm#"/>
  <p:tag name="KSO_WM_UNIT_VALUE" val="23"/>
  <p:tag name="KSO_WM_UNIT_PRESET_TEXT" val="单击此处添加文本具体内容，简明扼要地阐述观点。&#10;"/>
  <p:tag name="KSO_WM_UNIT_TEXT_FILL_FORE_SCHEMECOLOR_INDEX" val="13"/>
  <p:tag name="KSO_WM_UNIT_TEXT_FILL_TYPE" val="1"/>
  <p:tag name="KSO_WM_UNIT_USESOURCEFORMAT_APPLY" val="1"/>
</p:tagLst>
</file>

<file path=ppt/tags/tag2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2"/>
  <p:tag name="KSO_WM_UNIT_ID" val="custom20234786_1*i*2"/>
  <p:tag name="KSO_WM_TEMPLATE_CATEGORY" val="custom"/>
  <p:tag name="KSO_WM_TEMPLATE_INDEX" val="20234786"/>
  <p:tag name="KSO_WM_UNIT_LAYERLEVEL" val="1"/>
  <p:tag name="KSO_WM_TAG_VERSION" val="3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3"/>
  <p:tag name="KSO_WM_UNIT_ID" val="custom20234786_1*i*3"/>
  <p:tag name="KSO_WM_TEMPLATE_CATEGORY" val="custom"/>
  <p:tag name="KSO_WM_TEMPLATE_INDEX" val="20234786"/>
  <p:tag name="KSO_WM_UNIT_LAYERLEVEL" val="1"/>
  <p:tag name="KSO_WM_TAG_VERSION" val="3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4"/>
  <p:tag name="KSO_WM_UNIT_ID" val="custom20234786_1*i*4"/>
  <p:tag name="KSO_WM_TEMPLATE_CATEGORY" val="custom"/>
  <p:tag name="KSO_WM_TEMPLATE_INDEX" val="20234786"/>
  <p:tag name="KSO_WM_UNIT_LAYERLEVEL" val="1"/>
  <p:tag name="KSO_WM_TAG_VERSION" val="3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32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20234782_2*l_h_i*1_1_1"/>
  <p:tag name="KSO_WM_TEMPLATE_CATEGORY" val="diagram"/>
  <p:tag name="KSO_WM_TEMPLATE_INDEX" val="20234782"/>
  <p:tag name="KSO_WM_UNIT_LAYERLEVEL" val="1_1_1"/>
  <p:tag name="KSO_WM_TAG_VERSION" val="3.0"/>
  <p:tag name="KSO_WM_BEAUTIFY_FLAG" val="#wm#"/>
  <p:tag name="KSO_WM_DIAGRAM_MAX_ITEMCNT" val="3"/>
  <p:tag name="KSO_WM_DIAGRAM_MIN_ITEMCNT" val="2"/>
  <p:tag name="KSO_WM_DIAGRAM_VIRTUALLY_FRAME" val="{&quot;height&quot;:259.69685039370086,&quot;left&quot;:28.13488188976378,&quot;top&quot;:224.2515748031496,&quot;width&quot;:465.63031496062985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brightness&quot;:-0.25,&quot;colorType&quot;:1,&quot;foreColorIndex&quot;:5,&quot;transparency&quot;:0.8999999761581421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SHADOW_SCHEMECOLOR_INDEX" val="5"/>
  <p:tag name="KSO_WM_UNIT_TEXT_FILL_FORE_SCHEMECOLOR_INDEX" val="13"/>
  <p:tag name="KSO_WM_UNIT_TEXT_FILL_TYPE" val="1"/>
  <p:tag name="KSO_WM_UNIT_USESOURCEFORMAT_APPLY" val="1"/>
</p:tagLst>
</file>

<file path=ppt/tags/tag233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ID" val="diagram20234782_2*l_h_i*1_2_1"/>
  <p:tag name="KSO_WM_TEMPLATE_CATEGORY" val="diagram"/>
  <p:tag name="KSO_WM_TEMPLATE_INDEX" val="20234782"/>
  <p:tag name="KSO_WM_UNIT_LAYERLEVEL" val="1_1_1"/>
  <p:tag name="KSO_WM_TAG_VERSION" val="3.0"/>
  <p:tag name="KSO_WM_BEAUTIFY_FLAG" val="#wm#"/>
  <p:tag name="KSO_WM_DIAGRAM_MAX_ITEMCNT" val="3"/>
  <p:tag name="KSO_WM_DIAGRAM_MIN_ITEMCNT" val="2"/>
  <p:tag name="KSO_WM_DIAGRAM_VIRTUALLY_FRAME" val="{&quot;height&quot;:259.69685039370086,&quot;left&quot;:28.13488188976378,&quot;top&quot;:224.2515748031496,&quot;width&quot;:465.63031496062985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brightness&quot;:-0.25,&quot;colorType&quot;:1,&quot;foreColorIndex&quot;:5,&quot;transparency&quot;:0.8999999761581421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SHADOW_SCHEMECOLOR_INDEX" val="5"/>
  <p:tag name="KSO_WM_UNIT_TEXT_FILL_FORE_SCHEMECOLOR_INDEX" val="13"/>
  <p:tag name="KSO_WM_UNIT_TEXT_FILL_TYPE" val="1"/>
  <p:tag name="KSO_WM_UNIT_USESOURCEFORMAT_APPLY" val="1"/>
</p:tagLst>
</file>

<file path=ppt/tags/tag234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234782_2*l_h_f*1_1_1"/>
  <p:tag name="KSO_WM_TEMPLATE_CATEGORY" val="diagram"/>
  <p:tag name="KSO_WM_TEMPLATE_INDEX" val="20234782"/>
  <p:tag name="KSO_WM_UNIT_LAYERLEVEL" val="1_1_1"/>
  <p:tag name="KSO_WM_TAG_VERSION" val="3.0"/>
  <p:tag name="KSO_WM_BEAUTIFY_FLAG" val="#wm#"/>
  <p:tag name="KSO_WM_UNIT_TEXT_FILL_FORE_SCHEMECOLOR_INDEX" val="1"/>
  <p:tag name="KSO_WM_UNIT_TEXT_FILL_TYPE" val="1"/>
  <p:tag name="KSO_WM_DIAGRAM_MAX_ITEMCNT" val="3"/>
  <p:tag name="KSO_WM_DIAGRAM_MIN_ITEMCNT" val="2"/>
  <p:tag name="KSO_WM_DIAGRAM_VIRTUALLY_FRAME" val="{&quot;height&quot;:259.69685039370086,&quot;left&quot;:28.13488188976378,&quot;top&quot;:224.2515748031496,&quot;width&quot;:465.6303149606298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VALUE" val="42"/>
  <p:tag name="KSO_WM_UNIT_PRESET_TEXT" val="单击此处添加文本，简明扼要地阐述观点。根据需要可增减文字。"/>
  <p:tag name="KSO_WM_UNIT_USESOURCEFORMAT_APPLY" val="1"/>
</p:tagLst>
</file>

<file path=ppt/tags/tag235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234782_2*l_h_f*1_2_1"/>
  <p:tag name="KSO_WM_TEMPLATE_CATEGORY" val="diagram"/>
  <p:tag name="KSO_WM_TEMPLATE_INDEX" val="20234782"/>
  <p:tag name="KSO_WM_UNIT_LAYERLEVEL" val="1_1_1"/>
  <p:tag name="KSO_WM_TAG_VERSION" val="3.0"/>
  <p:tag name="KSO_WM_BEAUTIFY_FLAG" val="#wm#"/>
  <p:tag name="KSO_WM_UNIT_TEXT_FILL_FORE_SCHEMECOLOR_INDEX" val="1"/>
  <p:tag name="KSO_WM_UNIT_TEXT_FILL_TYPE" val="1"/>
  <p:tag name="KSO_WM_DIAGRAM_MAX_ITEMCNT" val="3"/>
  <p:tag name="KSO_WM_DIAGRAM_MIN_ITEMCNT" val="2"/>
  <p:tag name="KSO_WM_DIAGRAM_VIRTUALLY_FRAME" val="{&quot;height&quot;:259.69685039370086,&quot;left&quot;:28.13488188976378,&quot;top&quot;:224.2515748031496,&quot;width&quot;:465.6303149606298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添加文本，简明扼要地阐述观点。根据需要可增减文字。"/>
  <p:tag name="KSO_WM_UNIT_USESOURCEFORMAT_APPLY" val="1"/>
</p:tagLst>
</file>

<file path=ppt/tags/tag236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VALUE" val="120*12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x"/>
  <p:tag name="KSO_WM_UNIT_INDEX" val="1_2_1"/>
  <p:tag name="KSO_WM_UNIT_ID" val="diagram20234782_2*l_h_x*1_2_1"/>
  <p:tag name="KSO_WM_TEMPLATE_CATEGORY" val="diagram"/>
  <p:tag name="KSO_WM_TEMPLATE_INDEX" val="20234782"/>
  <p:tag name="KSO_WM_UNIT_LAYERLEVEL" val="1_1_1"/>
  <p:tag name="KSO_WM_TAG_VERSION" val="3.0"/>
  <p:tag name="KSO_WM_BEAUTIFY_FLAG" val="#wm#"/>
  <p:tag name="KSO_WM_UNIT_FILL_TYPE" val="1"/>
  <p:tag name="KSO_WM_UNIT_FILL_FORE_SCHEMECOLOR_INDEX" val="5"/>
  <p:tag name="KSO_WM_UNIT_FILL_FORE_SCHEMECOLOR_INDEX_BRIGHTNESS" val="0"/>
  <p:tag name="KSO_WM_DIAGRAM_MAX_ITEMCNT" val="3"/>
  <p:tag name="KSO_WM_DIAGRAM_MIN_ITEMCNT" val="2"/>
  <p:tag name="KSO_WM_DIAGRAM_VIRTUALLY_FRAME" val="{&quot;height&quot;:259.69685039370086,&quot;left&quot;:28.13488188976378,&quot;top&quot;:224.2515748031496,&quot;width&quot;:465.63031496062985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3"/>
  <p:tag name="KSO_WM_UNIT_TEXT_FILL_TYPE" val="1"/>
  <p:tag name="KSO_WM_UNIT_USESOURCEFORMAT_APPLY" val="1"/>
</p:tagLst>
</file>

<file path=ppt/tags/tag237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VALUE" val="120*12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x"/>
  <p:tag name="KSO_WM_UNIT_INDEX" val="1_1_1"/>
  <p:tag name="KSO_WM_UNIT_ID" val="diagram20234782_2*l_h_x*1_1_1"/>
  <p:tag name="KSO_WM_TEMPLATE_CATEGORY" val="diagram"/>
  <p:tag name="KSO_WM_TEMPLATE_INDEX" val="20234782"/>
  <p:tag name="KSO_WM_UNIT_LAYERLEVEL" val="1_1_1"/>
  <p:tag name="KSO_WM_TAG_VERSION" val="3.0"/>
  <p:tag name="KSO_WM_BEAUTIFY_FLAG" val="#wm#"/>
  <p:tag name="KSO_WM_UNIT_FILL_TYPE" val="1"/>
  <p:tag name="KSO_WM_UNIT_FILL_FORE_SCHEMECOLOR_INDEX" val="5"/>
  <p:tag name="KSO_WM_UNIT_FILL_FORE_SCHEMECOLOR_INDEX_BRIGHTNESS" val="0"/>
  <p:tag name="KSO_WM_DIAGRAM_MAX_ITEMCNT" val="3"/>
  <p:tag name="KSO_WM_DIAGRAM_MIN_ITEMCNT" val="2"/>
  <p:tag name="KSO_WM_DIAGRAM_VIRTUALLY_FRAME" val="{&quot;height&quot;:259.69685039370086,&quot;left&quot;:28.13488188976378,&quot;top&quot;:224.2515748031496,&quot;width&quot;:465.63031496062985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3"/>
  <p:tag name="KSO_WM_UNIT_TEXT_FILL_TYPE" val="1"/>
  <p:tag name="KSO_WM_UNIT_USESOURCEFORMAT_APPLY" val="1"/>
</p:tagLst>
</file>

<file path=ppt/tags/tag238.xml><?xml version="1.0" encoding="utf-8"?>
<p:tagLst xmlns:p="http://schemas.openxmlformats.org/presentationml/2006/main">
  <p:tag name="KSO_WM_BEAUTIFY_FLAG" val=""/>
</p:tagLst>
</file>

<file path=ppt/tags/tag239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ID" val="custom20234786_1"/>
  <p:tag name="KSO_WM_TEMPLATE_SUBCATEGORY" val="0"/>
  <p:tag name="KSO_WM_TEMPLATE_MASTER_TYPE" val="0"/>
  <p:tag name="KSO_WM_TEMPLATE_COLOR_TYPE" val="0"/>
  <p:tag name="KSO_WM_SLIDE_TYPE" val="text"/>
  <p:tag name="KSO_WM_SLIDE_SUBTYPE" val="picTxt"/>
  <p:tag name="KSO_WM_SLIDE_ITEM_CNT" val="3"/>
  <p:tag name="KSO_WM_SLIDE_INDEX" val="1"/>
  <p:tag name="KSO_WM_SLIDE_SIZE" val="416.13*259.697"/>
  <p:tag name="KSO_WM_SLIDE_POSITION" val="77.6349*224.252"/>
  <p:tag name="KSO_WM_DIAGRAM_GROUP_CODE" val="l1-1"/>
  <p:tag name="KSO_WM_SLIDE_DIAGTYPE" val="l"/>
  <p:tag name="KSO_WM_TAG_VERSION" val="3.0"/>
  <p:tag name="KSO_WM_BEAUTIFY_FLAG" val="#wm#"/>
  <p:tag name="KSO_WM_TEMPLATE_CATEGORY" val="custom"/>
  <p:tag name="KSO_WM_TEMPLATE_INDEX" val="20234786"/>
  <p:tag name="KSO_WM_SLIDE_LAYOUT" val="a_d_f_l"/>
  <p:tag name="KSO_WM_SLIDE_LAYOUT_CNT" val="1_1_1_1"/>
</p:tagLst>
</file>

<file path=ppt/tags/tag2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2"/>
  <p:tag name="KSO_WM_UNIT_ID" val="custom20234786_1*i*2"/>
  <p:tag name="KSO_WM_TEMPLATE_CATEGORY" val="custom"/>
  <p:tag name="KSO_WM_TEMPLATE_INDEX" val="20234786"/>
  <p:tag name="KSO_WM_UNIT_LAYERLEVEL" val="1"/>
  <p:tag name="KSO_WM_TAG_VERSION" val="3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3"/>
  <p:tag name="KSO_WM_UNIT_ID" val="custom20234786_1*i*3"/>
  <p:tag name="KSO_WM_TEMPLATE_CATEGORY" val="custom"/>
  <p:tag name="KSO_WM_TEMPLATE_INDEX" val="20234786"/>
  <p:tag name="KSO_WM_UNIT_LAYERLEVEL" val="1"/>
  <p:tag name="KSO_WM_TAG_VERSION" val="3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4"/>
  <p:tag name="KSO_WM_UNIT_ID" val="custom20234786_1*i*4"/>
  <p:tag name="KSO_WM_TEMPLATE_CATEGORY" val="custom"/>
  <p:tag name="KSO_WM_TEMPLATE_INDEX" val="20234786"/>
  <p:tag name="KSO_WM_UNIT_LAYERLEVEL" val="1"/>
  <p:tag name="KSO_WM_TAG_VERSION" val="3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44.xml><?xml version="1.0" encoding="utf-8"?>
<p:tagLst xmlns:p="http://schemas.openxmlformats.org/presentationml/2006/main">
  <p:tag name="KSO_WM_BEAUTIFY_FLAG" val=""/>
</p:tagLst>
</file>

<file path=ppt/tags/tag245.xml><?xml version="1.0" encoding="utf-8"?>
<p:tagLst xmlns:p="http://schemas.openxmlformats.org/presentationml/2006/main">
  <p:tag name="KSO_WM_BEAUTIFY_FLAG" val=""/>
</p:tagLst>
</file>

<file path=ppt/tags/tag246.xml><?xml version="1.0" encoding="utf-8"?>
<p:tagLst xmlns:p="http://schemas.openxmlformats.org/presentationml/2006/main">
  <p:tag name="KSO_WM_BEAUTIFY_FLAG" val="#wm#"/>
  <p:tag name="KSO_WM_TEMPLATE_CATEGORY" val="custom"/>
  <p:tag name="KSO_WM_TEMPLATE_INDEX" val="20231187"/>
  <p:tag name="KSO_WM_SPECIAL_SOURCE" val="bdnull"/>
  <p:tag name="KSO_WM_SLIDE_ID" val="custom20231187_1"/>
  <p:tag name="KSO_WM_TEMPLATE_SUBCATEGORY" val="0"/>
  <p:tag name="KSO_WM_TEMPLATE_MASTER_TYPE" val="0"/>
  <p:tag name="KSO_WM_TEMPLATE_COLOR_TYPE" val="0"/>
  <p:tag name="KSO_WM_SLIDE_TYPE" val="text"/>
  <p:tag name="KSO_WM_SLIDE_SUBTYPE" val="picTxt"/>
  <p:tag name="KSO_WM_SLIDE_ITEM_CNT" val="0"/>
  <p:tag name="KSO_WM_SLIDE_INDEX" val="1"/>
  <p:tag name="KSO_WM_SLIDE_SIZE" val="961*415"/>
  <p:tag name="KSO_WM_SLIDE_POSITION" val="0*65"/>
  <p:tag name="KSO_WM_TAG_VERSION" val="3.0"/>
  <p:tag name="KSO_WM_SLIDE_LAYOUT" val="a_d_f"/>
  <p:tag name="KSO_WM_SLIDE_LAYOUT_CNT" val="1_1_1"/>
</p:tagLst>
</file>

<file path=ppt/tags/tag247.xml><?xml version="1.0" encoding="utf-8"?>
<p:tagLst xmlns:p="http://schemas.openxmlformats.org/presentationml/2006/main">
  <p:tag name="TABLE_ENDDRAG_ORIGIN_RECT" val="782*351"/>
  <p:tag name="TABLE_ENDDRAG_RECT" val="52*99*782*351"/>
</p:tagLst>
</file>

<file path=ppt/tags/tag248.xml><?xml version="1.0" encoding="utf-8"?>
<p:tagLst xmlns:p="http://schemas.openxmlformats.org/presentationml/2006/main">
  <p:tag name="KSO_WM_BEAUTIFY_FLAG" val=""/>
</p:tagLst>
</file>

<file path=ppt/tags/tag249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BEAUTIFY_FLAG" val="#wm#"/>
  <p:tag name="KSO_WM_TEMPLATE_CATEGORY" val="custom"/>
  <p:tag name="KSO_WM_TEMPLATE_INDEX" val="20231187"/>
  <p:tag name="KSO_WM_SPECIAL_SOURCE" val="bdnull"/>
  <p:tag name="KSO_WM_SLIDE_ID" val="custom20231187_1"/>
  <p:tag name="KSO_WM_TEMPLATE_SUBCATEGORY" val="0"/>
  <p:tag name="KSO_WM_TEMPLATE_MASTER_TYPE" val="0"/>
  <p:tag name="KSO_WM_TEMPLATE_COLOR_TYPE" val="0"/>
  <p:tag name="KSO_WM_SLIDE_TYPE" val="text"/>
  <p:tag name="KSO_WM_SLIDE_SUBTYPE" val="picTxt"/>
  <p:tag name="KSO_WM_SLIDE_ITEM_CNT" val="0"/>
  <p:tag name="KSO_WM_SLIDE_INDEX" val="1"/>
  <p:tag name="KSO_WM_SLIDE_SIZE" val="961*415"/>
  <p:tag name="KSO_WM_SLIDE_POSITION" val="0*65"/>
  <p:tag name="KSO_WM_TAG_VERSION" val="3.0"/>
  <p:tag name="KSO_WM_SLIDE_LAYOUT" val="a_d_f"/>
  <p:tag name="KSO_WM_SLIDE_LAYOUT_CNT" val="1_1_1"/>
</p:tagLst>
</file>

<file path=ppt/tags/tag251.xml><?xml version="1.0" encoding="utf-8"?>
<p:tagLst xmlns:p="http://schemas.openxmlformats.org/presentationml/2006/main">
  <p:tag name="KSO_WM_BEAUTIFY_FLAG" val=""/>
</p:tagLst>
</file>

<file path=ppt/tags/tag252.xml><?xml version="1.0" encoding="utf-8"?>
<p:tagLst xmlns:p="http://schemas.openxmlformats.org/presentationml/2006/main">
  <p:tag name="KSO_WM_BEAUTIFY_FLAG" val=""/>
</p:tagLst>
</file>

<file path=ppt/tags/tag253.xml><?xml version="1.0" encoding="utf-8"?>
<p:tagLst xmlns:p="http://schemas.openxmlformats.org/presentationml/2006/main">
  <p:tag name="KSO_WM_BEAUTIFY_FLAG" val="#wm#"/>
  <p:tag name="KSO_WM_TEMPLATE_CATEGORY" val="custom"/>
  <p:tag name="KSO_WM_TEMPLATE_INDEX" val="20231187"/>
  <p:tag name="KSO_WM_SPECIAL_SOURCE" val="bdnull"/>
  <p:tag name="KSO_WM_SLIDE_ID" val="custom20231187_1"/>
  <p:tag name="KSO_WM_TEMPLATE_SUBCATEGORY" val="0"/>
  <p:tag name="KSO_WM_TEMPLATE_MASTER_TYPE" val="0"/>
  <p:tag name="KSO_WM_TEMPLATE_COLOR_TYPE" val="0"/>
  <p:tag name="KSO_WM_SLIDE_TYPE" val="text"/>
  <p:tag name="KSO_WM_SLIDE_SUBTYPE" val="picTxt"/>
  <p:tag name="KSO_WM_SLIDE_ITEM_CNT" val="0"/>
  <p:tag name="KSO_WM_SLIDE_INDEX" val="1"/>
  <p:tag name="KSO_WM_SLIDE_SIZE" val="961*415"/>
  <p:tag name="KSO_WM_SLIDE_POSITION" val="0*65"/>
  <p:tag name="KSO_WM_TAG_VERSION" val="3.0"/>
  <p:tag name="KSO_WM_SLIDE_LAYOUT" val="a_d_f"/>
  <p:tag name="KSO_WM_SLIDE_LAYOUT_CNT" val="1_1_1"/>
</p:tagLst>
</file>

<file path=ppt/tags/tag254.xml><?xml version="1.0" encoding="utf-8"?>
<p:tagLst xmlns:p="http://schemas.openxmlformats.org/presentationml/2006/main">
  <p:tag name="KSO_WM_FULL_TEXT_BEAUTIFY_COPY_ID" val="20"/>
</p:tagLst>
</file>

<file path=ppt/tags/tag255.xml><?xml version="1.0" encoding="utf-8"?>
<p:tagLst xmlns:p="http://schemas.openxmlformats.org/presentationml/2006/main">
  <p:tag name="KSO_WM_FULL_TEXT_BEAUTIFY_COPY_ID" val="20"/>
</p:tagLst>
</file>

<file path=ppt/tags/tag256.xml><?xml version="1.0" encoding="utf-8"?>
<p:tagLst xmlns:p="http://schemas.openxmlformats.org/presentationml/2006/main">
  <p:tag name="KSO_WM_BEAUTIFY_FLAG" val=""/>
</p:tagLst>
</file>

<file path=ppt/tags/tag257.xml><?xml version="1.0" encoding="utf-8"?>
<p:tagLst xmlns:p="http://schemas.openxmlformats.org/presentationml/2006/main">
  <p:tag name="KSO_WM_BEAUTIFY_FLAG" val=""/>
</p:tagLst>
</file>

<file path=ppt/tags/tag258.xml><?xml version="1.0" encoding="utf-8"?>
<p:tagLst xmlns:p="http://schemas.openxmlformats.org/presentationml/2006/main">
  <p:tag name="KSO_WM_BEAUTIFY_FLAG" val="#wm#"/>
  <p:tag name="KSO_WM_TEMPLATE_CATEGORY" val="custom"/>
  <p:tag name="KSO_WM_TEMPLATE_INDEX" val="20231187"/>
  <p:tag name="KSO_WM_SPECIAL_SOURCE" val="bdnull"/>
  <p:tag name="KSO_WM_SLIDE_ID" val="custom20231187_1"/>
  <p:tag name="KSO_WM_TEMPLATE_SUBCATEGORY" val="0"/>
  <p:tag name="KSO_WM_TEMPLATE_MASTER_TYPE" val="0"/>
  <p:tag name="KSO_WM_TEMPLATE_COLOR_TYPE" val="0"/>
  <p:tag name="KSO_WM_SLIDE_TYPE" val="text"/>
  <p:tag name="KSO_WM_SLIDE_SUBTYPE" val="picTxt"/>
  <p:tag name="KSO_WM_SLIDE_ITEM_CNT" val="0"/>
  <p:tag name="KSO_WM_SLIDE_INDEX" val="1"/>
  <p:tag name="KSO_WM_SLIDE_SIZE" val="961*415"/>
  <p:tag name="KSO_WM_SLIDE_POSITION" val="0*65"/>
  <p:tag name="KSO_WM_TAG_VERSION" val="3.0"/>
  <p:tag name="KSO_WM_SLIDE_LAYOUT" val="a_d_f"/>
  <p:tag name="KSO_WM_SLIDE_LAYOUT_CNT" val="1_1_1"/>
</p:tagLst>
</file>

<file path=ppt/tags/tag259.xml><?xml version="1.0" encoding="utf-8"?>
<p:tagLst xmlns:p="http://schemas.openxmlformats.org/presentationml/2006/main">
  <p:tag name="KSO_WM_FULL_TEXT_BEAUTIFY_COPY_ID" val="20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FULL_TEXT_BEAUTIFY_COPY_ID" val="20"/>
</p:tagLst>
</file>

<file path=ppt/tags/tag261.xml><?xml version="1.0" encoding="utf-8"?>
<p:tagLst xmlns:p="http://schemas.openxmlformats.org/presentationml/2006/main">
  <p:tag name="KSO_WM_FULL_TEXT_BEAUTIFY_COPY_ID" val="20"/>
</p:tagLst>
</file>

<file path=ppt/tags/tag262.xml><?xml version="1.0" encoding="utf-8"?>
<p:tagLst xmlns:p="http://schemas.openxmlformats.org/presentationml/2006/main">
  <p:tag name="KSO_WM_FULL_TEXT_BEAUTIFY_COPY_ID" val="20"/>
</p:tagLst>
</file>

<file path=ppt/tags/tag263.xml><?xml version="1.0" encoding="utf-8"?>
<p:tagLst xmlns:p="http://schemas.openxmlformats.org/presentationml/2006/main">
  <p:tag name="KSO_WM_BEAUTIFY_FLAG" val=""/>
</p:tagLst>
</file>

<file path=ppt/tags/tag264.xml><?xml version="1.0" encoding="utf-8"?>
<p:tagLst xmlns:p="http://schemas.openxmlformats.org/presentationml/2006/main">
  <p:tag name="KSO_WM_BEAUTIFY_FLAG" val=""/>
</p:tagLst>
</file>

<file path=ppt/tags/tag265.xml><?xml version="1.0" encoding="utf-8"?>
<p:tagLst xmlns:p="http://schemas.openxmlformats.org/presentationml/2006/main">
  <p:tag name="KSO_WM_BEAUTIFY_FLAG" val="#wm#"/>
  <p:tag name="KSO_WM_TEMPLATE_CATEGORY" val="custom"/>
  <p:tag name="KSO_WM_TEMPLATE_INDEX" val="20231187"/>
  <p:tag name="KSO_WM_SPECIAL_SOURCE" val="bdnull"/>
  <p:tag name="KSO_WM_SLIDE_ID" val="custom20231187_1"/>
  <p:tag name="KSO_WM_TEMPLATE_SUBCATEGORY" val="0"/>
  <p:tag name="KSO_WM_TEMPLATE_MASTER_TYPE" val="0"/>
  <p:tag name="KSO_WM_TEMPLATE_COLOR_TYPE" val="0"/>
  <p:tag name="KSO_WM_SLIDE_TYPE" val="text"/>
  <p:tag name="KSO_WM_SLIDE_SUBTYPE" val="picTxt"/>
  <p:tag name="KSO_WM_SLIDE_ITEM_CNT" val="0"/>
  <p:tag name="KSO_WM_SLIDE_INDEX" val="1"/>
  <p:tag name="KSO_WM_SLIDE_SIZE" val="961*415"/>
  <p:tag name="KSO_WM_SLIDE_POSITION" val="0*65"/>
  <p:tag name="KSO_WM_TAG_VERSION" val="3.0"/>
  <p:tag name="KSO_WM_SLIDE_LAYOUT" val="a_d_f"/>
  <p:tag name="KSO_WM_SLIDE_LAYOUT_CNT" val="1_1_1"/>
</p:tagLst>
</file>

<file path=ppt/tags/tag266.xml><?xml version="1.0" encoding="utf-8"?>
<p:tagLst xmlns:p="http://schemas.openxmlformats.org/presentationml/2006/main">
  <p:tag name="KSO_WM_BEAUTIFY_FLAG" val=""/>
</p:tagLst>
</file>

<file path=ppt/tags/tag267.xml><?xml version="1.0" encoding="utf-8"?>
<p:tagLst xmlns:p="http://schemas.openxmlformats.org/presentationml/2006/main">
  <p:tag name="KSO_WM_BEAUTIFY_FLAG" val=""/>
</p:tagLst>
</file>

<file path=ppt/tags/tag268.xml><?xml version="1.0" encoding="utf-8"?>
<p:tagLst xmlns:p="http://schemas.openxmlformats.org/presentationml/2006/main">
  <p:tag name="KSO_WM_DIAGRAM_VIRTUALLY_FRAME" val="{&quot;height&quot;:267,&quot;left&quot;:105,&quot;top&quot;:136.5,&quot;width&quot;:750}"/>
</p:tagLst>
</file>

<file path=ppt/tags/tag269.xml><?xml version="1.0" encoding="utf-8"?>
<p:tagLst xmlns:p="http://schemas.openxmlformats.org/presentationml/2006/main">
  <p:tag name="KSO_WM_DIAGRAM_VIRTUALLY_FRAME" val="{&quot;height&quot;:267,&quot;left&quot;:105,&quot;top&quot;:136.5,&quot;width&quot;:750}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DIAGRAM_VIRTUALLY_FRAME" val="{&quot;height&quot;:267,&quot;left&quot;:105,&quot;top&quot;:136.5,&quot;width&quot;:750}"/>
</p:tagLst>
</file>

<file path=ppt/tags/tag271.xml><?xml version="1.0" encoding="utf-8"?>
<p:tagLst xmlns:p="http://schemas.openxmlformats.org/presentationml/2006/main">
  <p:tag name="KSO_WM_DIAGRAM_VIRTUALLY_FRAME" val="{&quot;height&quot;:267,&quot;left&quot;:105,&quot;top&quot;:136.5,&quot;width&quot;:750}"/>
</p:tagLst>
</file>

<file path=ppt/tags/tag272.xml><?xml version="1.0" encoding="utf-8"?>
<p:tagLst xmlns:p="http://schemas.openxmlformats.org/presentationml/2006/main">
  <p:tag name="KSO_WM_DIAGRAM_VIRTUALLY_FRAME" val="{&quot;height&quot;:267,&quot;left&quot;:105,&quot;top&quot;:136.5,&quot;width&quot;:750}"/>
</p:tagLst>
</file>

<file path=ppt/tags/tag273.xml><?xml version="1.0" encoding="utf-8"?>
<p:tagLst xmlns:p="http://schemas.openxmlformats.org/presentationml/2006/main">
  <p:tag name="KSO_WM_DIAGRAM_VIRTUALLY_FRAME" val="{&quot;height&quot;:267,&quot;left&quot;:105,&quot;top&quot;:136.5,&quot;width&quot;:750}"/>
</p:tagLst>
</file>

<file path=ppt/tags/tag274.xml><?xml version="1.0" encoding="utf-8"?>
<p:tagLst xmlns:p="http://schemas.openxmlformats.org/presentationml/2006/main">
  <p:tag name="KSO_WM_DIAGRAM_VIRTUALLY_FRAME" val="{&quot;height&quot;:267,&quot;left&quot;:105,&quot;top&quot;:136.5,&quot;width&quot;:750}"/>
</p:tagLst>
</file>

<file path=ppt/tags/tag275.xml><?xml version="1.0" encoding="utf-8"?>
<p:tagLst xmlns:p="http://schemas.openxmlformats.org/presentationml/2006/main">
  <p:tag name="KSO_WM_DIAGRAM_VIRTUALLY_FRAME" val="{&quot;height&quot;:267,&quot;left&quot;:105,&quot;top&quot;:136.5,&quot;width&quot;:750}"/>
</p:tagLst>
</file>

<file path=ppt/tags/tag276.xml><?xml version="1.0" encoding="utf-8"?>
<p:tagLst xmlns:p="http://schemas.openxmlformats.org/presentationml/2006/main">
  <p:tag name="KSO_WM_DIAGRAM_VIRTUALLY_FRAME" val="{&quot;height&quot;:267,&quot;left&quot;:105,&quot;top&quot;:136.5,&quot;width&quot;:750}"/>
</p:tagLst>
</file>

<file path=ppt/tags/tag277.xml><?xml version="1.0" encoding="utf-8"?>
<p:tagLst xmlns:p="http://schemas.openxmlformats.org/presentationml/2006/main">
  <p:tag name="KSO_WM_DIAGRAM_VIRTUALLY_FRAME" val="{&quot;height&quot;:267,&quot;left&quot;:105,&quot;top&quot;:136.5,&quot;width&quot;:750}"/>
</p:tagLst>
</file>

<file path=ppt/tags/tag278.xml><?xml version="1.0" encoding="utf-8"?>
<p:tagLst xmlns:p="http://schemas.openxmlformats.org/presentationml/2006/main">
  <p:tag name="KSO_WM_DIAGRAM_VIRTUALLY_FRAME" val="{&quot;height&quot;:267,&quot;left&quot;:105,&quot;top&quot;:136.5,&quot;width&quot;:750}"/>
</p:tagLst>
</file>

<file path=ppt/tags/tag279.xml><?xml version="1.0" encoding="utf-8"?>
<p:tagLst xmlns:p="http://schemas.openxmlformats.org/presentationml/2006/main">
  <p:tag name="KSO_WM_DIAGRAM_VIRTUALLY_FRAME" val="{&quot;height&quot;:267,&quot;left&quot;:105,&quot;top&quot;:136.5,&quot;width&quot;:750}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DIAGRAM_VIRTUALLY_FRAME" val="{&quot;height&quot;:267,&quot;left&quot;:105,&quot;top&quot;:136.5,&quot;width&quot;:750}"/>
</p:tagLst>
</file>

<file path=ppt/tags/tag281.xml><?xml version="1.0" encoding="utf-8"?>
<p:tagLst xmlns:p="http://schemas.openxmlformats.org/presentationml/2006/main">
  <p:tag name="KSO_WM_DIAGRAM_VIRTUALLY_FRAME" val="{&quot;height&quot;:267,&quot;left&quot;:105,&quot;top&quot;:136.5,&quot;width&quot;:750}"/>
</p:tagLst>
</file>

<file path=ppt/tags/tag282.xml><?xml version="1.0" encoding="utf-8"?>
<p:tagLst xmlns:p="http://schemas.openxmlformats.org/presentationml/2006/main">
  <p:tag name="KSO_WM_BEAUTIFY_FLAG" val=""/>
</p:tagLst>
</file>

<file path=ppt/tags/tag283.xml><?xml version="1.0" encoding="utf-8"?>
<p:tagLst xmlns:p="http://schemas.openxmlformats.org/presentationml/2006/main">
  <p:tag name="KSO_WM_BEAUTIFY_FLAG" val=""/>
</p:tagLst>
</file>

<file path=ppt/tags/tag284.xml><?xml version="1.0" encoding="utf-8"?>
<p:tagLst xmlns:p="http://schemas.openxmlformats.org/presentationml/2006/main">
  <p:tag name="resource_record_key" val="{&quot;65&quot;:[20235919],&quot;70&quot;:[3314060,3315787,3320059,3312258,3312357,3320071]}"/>
  <p:tag name="commondata" val="eyJoZGlkIjoiNDg5NTM5ZTQwYmI4NTI0ZTU5NDI5MmVmMzQ3ZWY5ZjIifQ==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TYPE" val="i"/>
  <p:tag name="KSO_WM_UNIT_INDEX" val="1"/>
  <p:tag name="KSO_WM_BEAUTIFY_FLAG" val="#wm#"/>
  <p:tag name="KSO_WM_TAG_VERSION" val="3.0"/>
  <p:tag name="KSO_WM_UNIT_ID" val="_1*i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64.xml><?xml version="1.0" encoding="utf-8"?>
<p:tagLst xmlns:p="http://schemas.openxmlformats.org/presentationml/2006/main">
  <p:tag name="KSO_WM_UNIT_TYPE" val="i"/>
  <p:tag name="KSO_WM_UNIT_INDEX" val="6"/>
  <p:tag name="KSO_WM_BEAUTIFY_FLAG" val="#wm#"/>
  <p:tag name="KSO_WM_TAG_VERSION" val="3.0"/>
  <p:tag name="KSO_WM_UNIT_ID" val="_1*i*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65.xml><?xml version="1.0" encoding="utf-8"?>
<p:tagLst xmlns:p="http://schemas.openxmlformats.org/presentationml/2006/main">
  <p:tag name="KSO_WM_UNIT_TYPE" val="i"/>
  <p:tag name="KSO_WM_UNIT_INDEX" val="8"/>
  <p:tag name="KSO_WM_BEAUTIFY_FLAG" val="#wm#"/>
  <p:tag name="KSO_WM_TAG_VERSION" val="3.0"/>
  <p:tag name="KSO_WM_UNIT_ID" val="_1*i*8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66.xml><?xml version="1.0" encoding="utf-8"?>
<p:tagLst xmlns:p="http://schemas.openxmlformats.org/presentationml/2006/main">
  <p:tag name="KSO_WM_UNIT_TYPE" val="i"/>
  <p:tag name="KSO_WM_UNIT_INDEX" val="2"/>
  <p:tag name="KSO_WM_BEAUTIFY_FLAG" val="#wm#"/>
  <p:tag name="KSO_WM_TAG_VERSION" val="3.0"/>
  <p:tag name="KSO_WM_UNIT_ID" val="_1*i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67.xml><?xml version="1.0" encoding="utf-8"?>
<p:tagLst xmlns:p="http://schemas.openxmlformats.org/presentationml/2006/main">
  <p:tag name="KSO_WM_UNIT_TYPE" val="i"/>
  <p:tag name="KSO_WM_UNIT_INDEX" val="3"/>
  <p:tag name="KSO_WM_BEAUTIFY_FLAG" val="#wm#"/>
  <p:tag name="KSO_WM_TAG_VERSION" val="3.0"/>
  <p:tag name="KSO_WM_UNIT_ID" val="_1*i*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68.xml><?xml version="1.0" encoding="utf-8"?>
<p:tagLst xmlns:p="http://schemas.openxmlformats.org/presentationml/2006/main">
  <p:tag name="KSO_WM_UNIT_TYPE" val="i"/>
  <p:tag name="KSO_WM_UNIT_INDEX" val="4"/>
  <p:tag name="KSO_WM_BEAUTIFY_FLAG" val="#wm#"/>
  <p:tag name="KSO_WM_TAG_VERSION" val="3.0"/>
  <p:tag name="KSO_WM_UNIT_ID" val="_1*i*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69.xml><?xml version="1.0" encoding="utf-8"?>
<p:tagLst xmlns:p="http://schemas.openxmlformats.org/presentationml/2006/main">
  <p:tag name="KSO_WM_UNIT_TYPE" val="i"/>
  <p:tag name="KSO_WM_UNIT_INDEX" val="5"/>
  <p:tag name="KSO_WM_BEAUTIFY_FLAG" val="#wm#"/>
  <p:tag name="KSO_WM_TAG_VERSION" val="3.0"/>
  <p:tag name="KSO_WM_UNIT_ID" val="_1*i*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TYPE" val="i"/>
  <p:tag name="KSO_WM_UNIT_INDEX" val="9"/>
  <p:tag name="KSO_WM_BEAUTIFY_FLAG" val="#wm#"/>
  <p:tag name="KSO_WM_TAG_VERSION" val="3.0"/>
  <p:tag name="KSO_WM_UNIT_ID" val="_1*i*9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1.xml><?xml version="1.0" encoding="utf-8"?>
<p:tagLst xmlns:p="http://schemas.openxmlformats.org/presentationml/2006/main">
  <p:tag name="KSO_WM_UNIT_TYPE" val="i"/>
  <p:tag name="KSO_WM_UNIT_INDEX" val="10"/>
  <p:tag name="KSO_WM_BEAUTIFY_FLAG" val="#wm#"/>
  <p:tag name="KSO_WM_TAG_VERSION" val="3.0"/>
  <p:tag name="KSO_WM_UNIT_ID" val="_1*i*1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2.xml><?xml version="1.0" encoding="utf-8"?>
<p:tagLst xmlns:p="http://schemas.openxmlformats.org/presentationml/2006/main">
  <p:tag name="KSO_WM_UNIT_TYPE" val="i"/>
  <p:tag name="KSO_WM_UNIT_INDEX" val="11"/>
  <p:tag name="KSO_WM_BEAUTIFY_FLAG" val="#wm#"/>
  <p:tag name="KSO_WM_TAG_VERSION" val="3.0"/>
  <p:tag name="KSO_WM_UNIT_ID" val="_1*i*1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3.xml><?xml version="1.0" encoding="utf-8"?>
<p:tagLst xmlns:p="http://schemas.openxmlformats.org/presentationml/2006/main">
  <p:tag name="KSO_WM_UNIT_TYPE" val="i"/>
  <p:tag name="KSO_WM_UNIT_INDEX" val="7"/>
  <p:tag name="KSO_WM_BEAUTIFY_FLAG" val="#wm#"/>
  <p:tag name="KSO_WM_TAG_VERSION" val="3.0"/>
  <p:tag name="KSO_WM_UNIT_ID" val="_1*i*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4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&#13;编辑母版标题样式"/>
  <p:tag name="KSO_WM_UNIT_ID" val="_1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75.xml><?xml version="1.0" encoding="utf-8"?>
<p:tagLst xmlns:p="http://schemas.openxmlformats.org/presentationml/2006/main">
  <p:tag name="KSO_WM_UNIT_TYPE" val="f"/>
  <p:tag name="KSO_WM_UNIT_SUBTYPE" val="g"/>
  <p:tag name="KSO_WM_UNIT_INDEX" val="2"/>
  <p:tag name="KSO_WM_BEAUTIFY_FLAG" val="#wm#"/>
  <p:tag name="KSO_WM_TAG_VERSION" val="3.0"/>
  <p:tag name="KSO_WM_UNIT_PRESET_TEXT" val="公司名"/>
  <p:tag name="KSO_WM_UNIT_ID" val="_1*f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6.xml><?xml version="1.0" encoding="utf-8"?>
<p:tagLst xmlns:p="http://schemas.openxmlformats.org/presentationml/2006/main">
  <p:tag name="KSO_WM_UNIT_TYPE" val="f"/>
  <p:tag name="KSO_WM_UNIT_SUBTYPE" val="b"/>
  <p:tag name="KSO_WM_UNIT_INDEX" val="1"/>
  <p:tag name="KSO_WM_BEAUTIFY_FLAG" val="#wm#"/>
  <p:tag name="KSO_WM_TAG_VERSION" val="3.0"/>
  <p:tag name="KSO_WM_UNIT_PRESET_TEXT" val="署名"/>
  <p:tag name="KSO_WM_UNIT_ID" val="_1*f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7.xml><?xml version="1.0" encoding="utf-8"?>
<p:tagLst xmlns:p="http://schemas.openxmlformats.org/presentationml/2006/main">
  <p:tag name="KSO_WM_UNIT_ID" val="_1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8.xml><?xml version="1.0" encoding="utf-8"?>
<p:tagLst xmlns:p="http://schemas.openxmlformats.org/presentationml/2006/main">
  <p:tag name="KSO_WM_UNIT_ID" val="_1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9.xml><?xml version="1.0" encoding="utf-8"?>
<p:tagLst xmlns:p="http://schemas.openxmlformats.org/presentationml/2006/main">
  <p:tag name="KSO_WM_UNIT_ID" val="_1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编辑母版标题样式"/>
  <p:tag name="KSO_WM_UNIT_ID" val="_2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81.xml><?xml version="1.0" encoding="utf-8"?>
<p:tagLst xmlns:p="http://schemas.openxmlformats.org/presentationml/2006/main">
  <p:tag name="KSO_WM_UNIT_TYPE" val="f"/>
  <p:tag name="KSO_WM_UNIT_SUBTYPE" val="a"/>
  <p:tag name="KSO_WM_UNIT_INDEX" val="1"/>
  <p:tag name="KSO_WM_BEAUTIFY_FLAG" val="#wm#"/>
  <p:tag name="KSO_WM_TAG_VERSION" val="3.0"/>
  <p:tag name="KSO_WM_UNIT_PRESET_TEXT" val="单击此处编辑母版文本样式&#13;第二级&#13;第三级&#13;第四级&#13;第五级"/>
  <p:tag name="KSO_WM_UNIT_ID" val="_2*f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2.xml><?xml version="1.0" encoding="utf-8"?>
<p:tagLst xmlns:p="http://schemas.openxmlformats.org/presentationml/2006/main">
  <p:tag name="KSO_WM_UNIT_ID" val="_2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3.xml><?xml version="1.0" encoding="utf-8"?>
<p:tagLst xmlns:p="http://schemas.openxmlformats.org/presentationml/2006/main">
  <p:tag name="KSO_WM_UNIT_ID" val="_2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4.xml><?xml version="1.0" encoding="utf-8"?>
<p:tagLst xmlns:p="http://schemas.openxmlformats.org/presentationml/2006/main">
  <p:tag name="KSO_WM_UNIT_ID" val="_2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5.xml><?xml version="1.0" encoding="utf-8"?>
<p:tagLst xmlns:p="http://schemas.openxmlformats.org/presentationml/2006/main">
  <p:tag name="KSO_WM_UNIT_TYPE" val="i"/>
  <p:tag name="KSO_WM_UNIT_INDEX" val="1"/>
  <p:tag name="KSO_WM_BEAUTIFY_FLAG" val="#wm#"/>
  <p:tag name="KSO_WM_TAG_VERSION" val="3.0"/>
  <p:tag name="KSO_WM_UNIT_ID" val="_3*i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6.xml><?xml version="1.0" encoding="utf-8"?>
<p:tagLst xmlns:p="http://schemas.openxmlformats.org/presentationml/2006/main">
  <p:tag name="KSO_WM_UNIT_TYPE" val="i"/>
  <p:tag name="KSO_WM_UNIT_INDEX" val="6"/>
  <p:tag name="KSO_WM_BEAUTIFY_FLAG" val="#wm#"/>
  <p:tag name="KSO_WM_TAG_VERSION" val="3.0"/>
  <p:tag name="KSO_WM_UNIT_ID" val="_3*i*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7.xml><?xml version="1.0" encoding="utf-8"?>
<p:tagLst xmlns:p="http://schemas.openxmlformats.org/presentationml/2006/main">
  <p:tag name="KSO_WM_UNIT_TYPE" val="i"/>
  <p:tag name="KSO_WM_UNIT_INDEX" val="7"/>
  <p:tag name="KSO_WM_BEAUTIFY_FLAG" val="#wm#"/>
  <p:tag name="KSO_WM_TAG_VERSION" val="3.0"/>
  <p:tag name="KSO_WM_UNIT_ID" val="_3*i*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8.xml><?xml version="1.0" encoding="utf-8"?>
<p:tagLst xmlns:p="http://schemas.openxmlformats.org/presentationml/2006/main">
  <p:tag name="KSO_WM_UNIT_TYPE" val="i"/>
  <p:tag name="KSO_WM_UNIT_INDEX" val="2"/>
  <p:tag name="KSO_WM_BEAUTIFY_FLAG" val="#wm#"/>
  <p:tag name="KSO_WM_TAG_VERSION" val="3.0"/>
  <p:tag name="KSO_WM_UNIT_ID" val="_3*i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9.xml><?xml version="1.0" encoding="utf-8"?>
<p:tagLst xmlns:p="http://schemas.openxmlformats.org/presentationml/2006/main">
  <p:tag name="KSO_WM_UNIT_TYPE" val="i"/>
  <p:tag name="KSO_WM_UNIT_INDEX" val="3"/>
  <p:tag name="KSO_WM_BEAUTIFY_FLAG" val="#wm#"/>
  <p:tag name="KSO_WM_TAG_VERSION" val="3.0"/>
  <p:tag name="KSO_WM_UNIT_ID" val="_3*i*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TYPE" val="i"/>
  <p:tag name="KSO_WM_UNIT_INDEX" val="4"/>
  <p:tag name="KSO_WM_BEAUTIFY_FLAG" val="#wm#"/>
  <p:tag name="KSO_WM_TAG_VERSION" val="3.0"/>
  <p:tag name="KSO_WM_UNIT_ID" val="_3*i*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1.xml><?xml version="1.0" encoding="utf-8"?>
<p:tagLst xmlns:p="http://schemas.openxmlformats.org/presentationml/2006/main">
  <p:tag name="KSO_WM_UNIT_TYPE" val="i"/>
  <p:tag name="KSO_WM_UNIT_INDEX" val="5"/>
  <p:tag name="KSO_WM_BEAUTIFY_FLAG" val="#wm#"/>
  <p:tag name="KSO_WM_TAG_VERSION" val="3.0"/>
  <p:tag name="KSO_WM_UNIT_ID" val="_3*i*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2.xml><?xml version="1.0" encoding="utf-8"?>
<p:tagLst xmlns:p="http://schemas.openxmlformats.org/presentationml/2006/main">
  <p:tag name="KSO_WM_UNIT_ID" val="_3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3.xml><?xml version="1.0" encoding="utf-8"?>
<p:tagLst xmlns:p="http://schemas.openxmlformats.org/presentationml/2006/main">
  <p:tag name="KSO_WM_UNIT_ID" val="_3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4.xml><?xml version="1.0" encoding="utf-8"?>
<p:tagLst xmlns:p="http://schemas.openxmlformats.org/presentationml/2006/main">
  <p:tag name="KSO_WM_UNIT_ID" val="_3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5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标题"/>
  <p:tag name="KSO_WM_UNIT_ID" val="_3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1"/>
  <p:tag name="KSO_WM_UNIT_VALUE" val="2"/>
</p:tagLst>
</file>

<file path=ppt/tags/tag96.xml><?xml version="1.0" encoding="utf-8"?>
<p:tagLst xmlns:p="http://schemas.openxmlformats.org/presentationml/2006/main">
  <p:tag name="KSO_WM_UNIT_TYPE" val="i"/>
  <p:tag name="KSO_WM_UNIT_INDEX" val="1"/>
  <p:tag name="KSO_WM_BEAUTIFY_FLAG" val="#wm#"/>
  <p:tag name="KSO_WM_TAG_VERSION" val="3.0"/>
  <p:tag name="KSO_WM_UNIT_ID" val="_4*i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7.xml><?xml version="1.0" encoding="utf-8"?>
<p:tagLst xmlns:p="http://schemas.openxmlformats.org/presentationml/2006/main">
  <p:tag name="KSO_WM_UNIT_TYPE" val="i"/>
  <p:tag name="KSO_WM_UNIT_INDEX" val="3"/>
  <p:tag name="KSO_WM_BEAUTIFY_FLAG" val="#wm#"/>
  <p:tag name="KSO_WM_TAG_VERSION" val="3.0"/>
  <p:tag name="KSO_WM_UNIT_ID" val="_4*i*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8.xml><?xml version="1.0" encoding="utf-8"?>
<p:tagLst xmlns:p="http://schemas.openxmlformats.org/presentationml/2006/main">
  <p:tag name="KSO_WM_UNIT_TYPE" val="i"/>
  <p:tag name="KSO_WM_UNIT_INDEX" val="11"/>
  <p:tag name="KSO_WM_BEAUTIFY_FLAG" val="#wm#"/>
  <p:tag name="KSO_WM_TAG_VERSION" val="3.0"/>
  <p:tag name="KSO_WM_UNIT_ID" val="_4*i*1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9.xml><?xml version="1.0" encoding="utf-8"?>
<p:tagLst xmlns:p="http://schemas.openxmlformats.org/presentationml/2006/main">
  <p:tag name="KSO_WM_UNIT_TYPE" val="i"/>
  <p:tag name="KSO_WM_UNIT_INDEX" val="7"/>
  <p:tag name="KSO_WM_BEAUTIFY_FLAG" val="#wm#"/>
  <p:tag name="KSO_WM_TAG_VERSION" val="3.0"/>
  <p:tag name="KSO_WM_UNIT_ID" val="_4*i*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2024.3.8【NO.09】-几何简约风主题模板">
      <a:dk1>
        <a:srgbClr val="333333"/>
      </a:dk1>
      <a:lt1>
        <a:sysClr val="window" lastClr="FFFFFF"/>
      </a:lt1>
      <a:dk2>
        <a:srgbClr val="001A3A"/>
      </a:dk2>
      <a:lt2>
        <a:srgbClr val="F7FAFF"/>
      </a:lt2>
      <a:accent1>
        <a:srgbClr val="016EFF"/>
      </a:accent1>
      <a:accent2>
        <a:srgbClr val="624AF0"/>
      </a:accent2>
      <a:accent3>
        <a:srgbClr val="9618F4"/>
      </a:accent3>
      <a:accent4>
        <a:srgbClr val="F7219B"/>
      </a:accent4>
      <a:accent5>
        <a:srgbClr val="F02836"/>
      </a:accent5>
      <a:accent6>
        <a:srgbClr val="EE672A"/>
      </a:accent6>
      <a:hlink>
        <a:srgbClr val="0026E5"/>
      </a:hlink>
      <a:folHlink>
        <a:srgbClr val="7E1FAD"/>
      </a:folHlink>
    </a:clrScheme>
    <a:fontScheme name="qmj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 flip="none" rotWithShape="1">
          <a:gsLst>
            <a:gs pos="0">
              <a:schemeClr val="accent1">
                <a:lumMod val="40000"/>
                <a:lumOff val="60000"/>
              </a:schemeClr>
            </a:gs>
            <a:gs pos="93000">
              <a:schemeClr val="accent3"/>
            </a:gs>
            <a:gs pos="52000">
              <a:schemeClr val="accent1"/>
            </a:gs>
          </a:gsLst>
          <a:path path="circle">
            <a:fillToRect r="100000" b="100000"/>
          </a:path>
          <a:tileRect l="-100000" t="-100000"/>
        </a:gra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noAutofit/>
      </a:bodyPr>
      <a:lstStyle>
        <a:defPPr algn="ctr">
          <a:buClrTx/>
          <a:buSzTx/>
          <a:buFontTx/>
          <a:defRPr>
            <a:solidFill>
              <a:schemeClr val="lt1"/>
            </a:solidFill>
            <a:sym typeface="+mn-ea"/>
          </a:defRPr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rmAutofit/>
      </a:bodyPr>
      <a:lstStyle>
        <a:defPPr algn="l">
          <a:lnSpc>
            <a:spcPct val="140000"/>
          </a:lnSpc>
          <a:defRPr sz="2000" kern="100" dirty="0">
            <a:effectLst/>
            <a:latin typeface="+mn-ea"/>
            <a:cs typeface="江城圆体 400W" panose="020B0500000000000000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3885</Words>
  <Application>WPS 演示</Application>
  <PresentationFormat>宽屏</PresentationFormat>
  <Paragraphs>453</Paragraphs>
  <Slides>16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27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45" baseType="lpstr">
      <vt:lpstr>Arial</vt:lpstr>
      <vt:lpstr>宋体</vt:lpstr>
      <vt:lpstr>Wingdings</vt:lpstr>
      <vt:lpstr>Wingdings</vt:lpstr>
      <vt:lpstr>江城圆体 400W</vt:lpstr>
      <vt:lpstr>华光行楷_CNKI</vt:lpstr>
      <vt:lpstr>微软雅黑</vt:lpstr>
      <vt:lpstr>江城圆体 400W</vt:lpstr>
      <vt:lpstr>微软雅黑 Light</vt:lpstr>
      <vt:lpstr>仿宋</vt:lpstr>
      <vt:lpstr>Times New Roman</vt:lpstr>
      <vt:lpstr>Segoe Print</vt:lpstr>
      <vt:lpstr>可口可乐在乎体 楷体</vt:lpstr>
      <vt:lpstr>可口可乐在乎体 楷体</vt:lpstr>
      <vt:lpstr>思源黑体 CN Bold</vt:lpstr>
      <vt:lpstr>黑体</vt:lpstr>
      <vt:lpstr>思源黑体 CN Light</vt:lpstr>
      <vt:lpstr>思源宋体 CN Medium</vt:lpstr>
      <vt:lpstr>Arial Unicode MS</vt:lpstr>
      <vt:lpstr>Calibri</vt:lpstr>
      <vt:lpstr>汉仪菱心体简</vt:lpstr>
      <vt:lpstr>MiSans Light</vt:lpstr>
      <vt:lpstr>MiSans Medium</vt:lpstr>
      <vt:lpstr>MiSans Normal</vt:lpstr>
      <vt:lpstr>Alibaba PuHuiTi H</vt:lpstr>
      <vt:lpstr>Impact</vt:lpstr>
      <vt:lpstr>Calibri</vt:lpstr>
      <vt:lpstr>WPS</vt:lpstr>
      <vt:lpstr>Office 主题​​</vt:lpstr>
      <vt:lpstr>PowerPoint 演示文稿</vt:lpstr>
      <vt:lpstr>CONTENTS</vt:lpstr>
      <vt:lpstr>PowerPoint 演示文稿</vt:lpstr>
      <vt:lpstr>市场分析</vt:lpstr>
      <vt:lpstr>需求分析</vt:lpstr>
      <vt:lpstr>PowerPoint 演示文稿</vt:lpstr>
      <vt:lpstr>PowerPoint 演示文稿</vt:lpstr>
      <vt:lpstr>PowerPoint 演示文稿</vt:lpstr>
      <vt:lpstr>商户服务--协议管理</vt:lpstr>
      <vt:lpstr>商户服务</vt:lpstr>
      <vt:lpstr>支付一点接入</vt:lpstr>
      <vt:lpstr>分类结算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ISV服务版产品发布说明</dc:title>
  <dc:creator/>
  <cp:lastModifiedBy>Emma</cp:lastModifiedBy>
  <cp:revision>3</cp:revision>
  <dcterms:created xsi:type="dcterms:W3CDTF">2025-06-27T09:07:35Z</dcterms:created>
  <dcterms:modified xsi:type="dcterms:W3CDTF">2025-06-27T09:31:29Z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7A6C8E097339419983ADC2420D5EB9C9_13</vt:lpwstr>
  </property>
</Properties>
</file>